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svg" ContentType="image/svg+xml"/>
  <Override PartName="/ppt/media/image2.svg" ContentType="image/svg+xml"/>
  <Override PartName="/ppt/media/image3.svg" ContentType="image/svg+xml"/>
  <Override PartName="/ppt/media/image4.svg" ContentType="image/svg+xml"/>
  <Override PartName="/ppt/media/image5.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8"/>
  </p:notesMasterIdLst>
  <p:handoutMasterIdLst>
    <p:handoutMasterId r:id="rId39"/>
  </p:handoutMasterIdLst>
  <p:sldIdLst>
    <p:sldId id="288" r:id="rId3"/>
    <p:sldId id="289" r:id="rId4"/>
    <p:sldId id="315" r:id="rId5"/>
    <p:sldId id="299" r:id="rId6"/>
    <p:sldId id="353" r:id="rId7"/>
    <p:sldId id="354" r:id="rId8"/>
    <p:sldId id="318" r:id="rId9"/>
    <p:sldId id="317" r:id="rId10"/>
    <p:sldId id="312" r:id="rId11"/>
    <p:sldId id="300" r:id="rId12"/>
    <p:sldId id="355" r:id="rId13"/>
    <p:sldId id="356" r:id="rId14"/>
    <p:sldId id="357" r:id="rId15"/>
    <p:sldId id="358" r:id="rId16"/>
    <p:sldId id="359" r:id="rId17"/>
    <p:sldId id="360" r:id="rId18"/>
    <p:sldId id="361" r:id="rId19"/>
    <p:sldId id="362" r:id="rId20"/>
    <p:sldId id="363" r:id="rId21"/>
    <p:sldId id="364" r:id="rId22"/>
    <p:sldId id="365" r:id="rId23"/>
    <p:sldId id="366" r:id="rId24"/>
    <p:sldId id="367" r:id="rId25"/>
    <p:sldId id="368" r:id="rId26"/>
    <p:sldId id="369" r:id="rId27"/>
    <p:sldId id="307" r:id="rId28"/>
    <p:sldId id="305" r:id="rId29"/>
    <p:sldId id="387" r:id="rId30"/>
    <p:sldId id="310" r:id="rId31"/>
    <p:sldId id="381" r:id="rId32"/>
    <p:sldId id="382" r:id="rId33"/>
    <p:sldId id="383" r:id="rId34"/>
    <p:sldId id="384" r:id="rId35"/>
    <p:sldId id="385" r:id="rId36"/>
    <p:sldId id="386" r:id="rId3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C91A9"/>
    <a:srgbClr val="5A2781"/>
    <a:srgbClr val="3281C4"/>
    <a:srgbClr val="FFDDDD"/>
    <a:srgbClr val="4747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60" autoAdjust="0"/>
    <p:restoredTop sz="94660"/>
  </p:normalViewPr>
  <p:slideViewPr>
    <p:cSldViewPr snapToGrid="0" showGuides="1">
      <p:cViewPr varScale="1">
        <p:scale>
          <a:sx n="104" d="100"/>
          <a:sy n="104" d="100"/>
        </p:scale>
        <p:origin x="72" y="72"/>
      </p:cViewPr>
      <p:guideLst>
        <p:guide pos="2849"/>
        <p:guide pos="2200"/>
        <p:guide orient="horz" pos="21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2.xml"/><Relationship Id="rId39" Type="http://schemas.openxmlformats.org/officeDocument/2006/relationships/handoutMaster" Target="handoutMasters/handoutMaster1.xml"/><Relationship Id="rId38" Type="http://schemas.openxmlformats.org/officeDocument/2006/relationships/notesMaster" Target="notesMasters/notesMaster1.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image" Target="../media/image1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宋体" panose="02010600030101010101" pitchFamily="2" charset="-122"/>
                <a:ea typeface="宋体" panose="02010600030101010101"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宋体" panose="02010600030101010101" pitchFamily="2" charset="-122"/>
                <a:ea typeface="宋体" panose="02010600030101010101" pitchFamily="2" charset="-122"/>
              </a:defRPr>
            </a:lvl1pPr>
          </a:lstStyle>
          <a:p>
            <a:fld id="{2678B8AF-B0E6-44E4-BA59-035E030CBB1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宋体" panose="02010600030101010101" pitchFamily="2" charset="-122"/>
                <a:ea typeface="宋体" panose="02010600030101010101"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宋体" panose="02010600030101010101" pitchFamily="2" charset="-122"/>
                <a:ea typeface="宋体" panose="02010600030101010101" pitchFamily="2" charset="-122"/>
              </a:defRPr>
            </a:lvl1pPr>
          </a:lstStyle>
          <a:p>
            <a:fld id="{713951FB-FC33-454D-96F9-3C4F9B46618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1pPr>
    <a:lvl2pPr marL="4572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2pPr>
    <a:lvl3pPr marL="9144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3pPr>
    <a:lvl4pPr marL="13716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4pPr>
    <a:lvl5pPr marL="18288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a:prstGeom prst="rect">
            <a:avLst/>
          </a:prstGeo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transition advTm="8000"/>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28650" y="365125"/>
            <a:ext cx="5800725"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showMasterSp="0"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showMasterSp="0"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showMasterSp="0"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showMasterSp="0"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600200"/>
            <a:ext cx="8229600" cy="452628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showMasterSp="0"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showMasterSp="0"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showMasterSp="0"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showMasterSp="0"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showMasterSp="0"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showMasterSp="0"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showMasterSp="0"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showMasterSp="0"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showMasterSp="0"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showMasterSp="0"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showMasterSp="0"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showMasterSp="0"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showMasterSp="0"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showMasterSp="0"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showMasterSp="0"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showMasterSp="0"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showMasterSp="0"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showMasterSp="0"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showMasterSp="0"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28650" y="1825625"/>
            <a:ext cx="38862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29150" y="1825625"/>
            <a:ext cx="38862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showMasterSp="0"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showMasterSp="0"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showMasterSp="0"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showMasterSp="0"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showMasterSp="0"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showMasterSp="0"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showMasterSp="0"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showMasterSp="0"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showMasterSp="0"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showMasterSp="0"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showMasterSp="0"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showMasterSp="0"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showMasterSp="0" userDrawn="1">
  <p:cSld name="4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showMasterSp="0" userDrawn="1">
  <p:cSld name="4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advTm="8000"/>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Tree>
  </p:cSld>
  <p:clrMapOvr>
    <a:masterClrMapping/>
  </p:clrMapOvr>
  <p:transition advTm="8000"/>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6" Type="http://schemas.openxmlformats.org/officeDocument/2006/relationships/theme" Target="../theme/theme1.xml"/><Relationship Id="rId55" Type="http://schemas.openxmlformats.org/officeDocument/2006/relationships/image" Target="../media/image2.png"/><Relationship Id="rId54" Type="http://schemas.openxmlformats.org/officeDocument/2006/relationships/image" Target="../media/image1.png"/><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54"/>
          <a:stretch>
            <a:fillRect/>
          </a:stretch>
        </a:blipFill>
        <a:effectLst/>
      </p:bgPr>
    </p:bg>
    <p:spTree>
      <p:nvGrpSpPr>
        <p:cNvPr id="1" name=""/>
        <p:cNvGrpSpPr/>
        <p:nvPr/>
      </p:nvGrpSpPr>
      <p:grpSpPr/>
      <p:pic>
        <p:nvPicPr>
          <p:cNvPr id="1026" name="图片 1025"/>
          <p:cNvPicPr>
            <a:picLocks noChangeAspect="1"/>
          </p:cNvPicPr>
          <p:nvPr/>
        </p:nvPicPr>
        <p:blipFill>
          <a:blip r:embed="rId55"/>
          <a:stretch>
            <a:fillRect/>
          </a:stretch>
        </p:blipFill>
        <p:spPr>
          <a:xfrm>
            <a:off x="6981825" y="0"/>
            <a:ext cx="2162175" cy="9715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Lst>
  <p:transition advTm="8000"/>
  <p:hf sldNum="0" hdr="0" ftr="0" dt="0"/>
  <p:txStyles>
    <p:titleStyle>
      <a:lvl1pPr marL="0" lvl="0" indent="0" algn="l" defTabSz="914400" rtl="0" eaLnBrk="1" fontAlgn="base" latinLnBrk="0" hangingPunct="1">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7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23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2pPr>
      <a:lvl3pPr marL="914400" lvl="2"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3pPr>
      <a:lvl4pPr marL="1371600" lvl="3"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4pPr>
      <a:lvl5pPr marL="1828800" lvl="4"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5pPr>
      <a:lvl6pPr marL="2286000" lvl="5"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6pPr>
      <a:lvl7pPr marL="2743200" lvl="6"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7pPr>
      <a:lvl8pPr marL="3200400" lvl="7"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8pPr>
      <a:lvl9pPr marL="3657600" lvl="8"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24.xml"/><Relationship Id="rId4" Type="http://schemas.openxmlformats.org/officeDocument/2006/relationships/image" Target="../media/image11.png"/><Relationship Id="rId3"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25.xml"/><Relationship Id="rId4" Type="http://schemas.openxmlformats.org/officeDocument/2006/relationships/image" Target="../media/image15.png"/><Relationship Id="rId3"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26.xml"/><Relationship Id="rId4" Type="http://schemas.openxmlformats.org/officeDocument/2006/relationships/image" Target="../media/image11.png"/><Relationship Id="rId3"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27.xml"/><Relationship Id="rId4" Type="http://schemas.openxmlformats.org/officeDocument/2006/relationships/image" Target="../media/image15.png"/><Relationship Id="rId3"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29.xml"/><Relationship Id="rId5" Type="http://schemas.openxmlformats.org/officeDocument/2006/relationships/image" Target="../media/image9.png"/><Relationship Id="rId4" Type="http://schemas.openxmlformats.org/officeDocument/2006/relationships/image" Target="../media/image11.png"/><Relationship Id="rId3" Type="http://schemas.openxmlformats.org/officeDocument/2006/relationships/image" Target="../media/image13.png"/><Relationship Id="rId2" Type="http://schemas.openxmlformats.org/officeDocument/2006/relationships/image" Target="../media/image14.png"/><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30.xml"/><Relationship Id="rId4" Type="http://schemas.openxmlformats.org/officeDocument/2006/relationships/image" Target="../media/image9.png"/><Relationship Id="rId3" Type="http://schemas.openxmlformats.org/officeDocument/2006/relationships/image" Target="../media/image11.png"/><Relationship Id="rId2" Type="http://schemas.openxmlformats.org/officeDocument/2006/relationships/image" Target="../media/image13.png"/><Relationship Id="rId1" Type="http://schemas.openxmlformats.org/officeDocument/2006/relationships/image" Target="../media/image12.png"/></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31.xml"/><Relationship Id="rId5" Type="http://schemas.openxmlformats.org/officeDocument/2006/relationships/image" Target="../media/image15.png"/><Relationship Id="rId4" Type="http://schemas.openxmlformats.org/officeDocument/2006/relationships/image" Target="../media/image11.png"/><Relationship Id="rId3"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image" Target="../media/image12.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32.xml"/><Relationship Id="rId4" Type="http://schemas.openxmlformats.org/officeDocument/2006/relationships/image" Target="../media/image9.png"/><Relationship Id="rId3" Type="http://schemas.openxmlformats.org/officeDocument/2006/relationships/image" Target="../media/image11.png"/><Relationship Id="rId2" Type="http://schemas.openxmlformats.org/officeDocument/2006/relationships/image" Target="../media/image13.png"/><Relationship Id="rId1" Type="http://schemas.openxmlformats.org/officeDocument/2006/relationships/image" Target="../media/image12.png"/></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33.xml"/><Relationship Id="rId5" Type="http://schemas.openxmlformats.org/officeDocument/2006/relationships/image" Target="../media/image15.png"/><Relationship Id="rId4" Type="http://schemas.openxmlformats.org/officeDocument/2006/relationships/image" Target="../media/image9.png"/><Relationship Id="rId3" Type="http://schemas.openxmlformats.org/officeDocument/2006/relationships/image" Target="../media/image11.png"/><Relationship Id="rId2" Type="http://schemas.openxmlformats.org/officeDocument/2006/relationships/image" Target="../media/image13.png"/><Relationship Id="rId1"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9" Type="http://schemas.openxmlformats.org/officeDocument/2006/relationships/vmlDrawing" Target="../drawings/vmlDrawing1.vml"/><Relationship Id="rId8" Type="http://schemas.openxmlformats.org/officeDocument/2006/relationships/slideLayout" Target="../slideLayouts/slideLayout34.xml"/><Relationship Id="rId7" Type="http://schemas.openxmlformats.org/officeDocument/2006/relationships/image" Target="../media/image17.png"/><Relationship Id="rId6" Type="http://schemas.openxmlformats.org/officeDocument/2006/relationships/oleObject" Target="../embeddings/oleObject2.bin"/><Relationship Id="rId5" Type="http://schemas.openxmlformats.org/officeDocument/2006/relationships/tags" Target="../tags/tag2.xml"/><Relationship Id="rId4" Type="http://schemas.openxmlformats.org/officeDocument/2006/relationships/image" Target="../media/image16.png"/><Relationship Id="rId3" Type="http://schemas.openxmlformats.org/officeDocument/2006/relationships/oleObject" Target="../embeddings/oleObject1.bin"/><Relationship Id="rId2" Type="http://schemas.openxmlformats.org/officeDocument/2006/relationships/tags" Target="../tags/tag1.xml"/><Relationship Id="rId1" Type="http://schemas.openxmlformats.org/officeDocument/2006/relationships/image" Target="../media/image12.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image" Target="../media/image12.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image" Target="../media/image12.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7.xml"/><Relationship Id="rId1"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tags" Target="../tags/tag3.xml"/><Relationship Id="rId1" Type="http://schemas.openxmlformats.org/officeDocument/2006/relationships/image" Target="../media/image12.pn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39.xml"/><Relationship Id="rId4" Type="http://schemas.openxmlformats.org/officeDocument/2006/relationships/image" Target="../media/image18.jpeg"/><Relationship Id="rId3" Type="http://schemas.openxmlformats.org/officeDocument/2006/relationships/tags" Target="../tags/tag4.xml"/><Relationship Id="rId2" Type="http://schemas.openxmlformats.org/officeDocument/2006/relationships/image" Target="../media/image14.png"/><Relationship Id="rId1" Type="http://schemas.openxmlformats.org/officeDocument/2006/relationships/image" Target="../media/image1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41.xml"/><Relationship Id="rId1"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42.xml"/><Relationship Id="rId1" Type="http://schemas.openxmlformats.org/officeDocument/2006/relationships/image" Target="../media/image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5.png"/><Relationship Id="rId2" Type="http://schemas.openxmlformats.org/officeDocument/2006/relationships/image" Target="../media/image1.sv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9" Type="http://schemas.openxmlformats.org/officeDocument/2006/relationships/slideLayout" Target="../slideLayouts/slideLayout44.xml"/><Relationship Id="rId8" Type="http://schemas.openxmlformats.org/officeDocument/2006/relationships/slide" Target="slide24.xml"/><Relationship Id="rId7" Type="http://schemas.openxmlformats.org/officeDocument/2006/relationships/slide" Target="slide23.xml"/><Relationship Id="rId6" Type="http://schemas.openxmlformats.org/officeDocument/2006/relationships/slide" Target="slide22.xml"/><Relationship Id="rId5" Type="http://schemas.openxmlformats.org/officeDocument/2006/relationships/image" Target="../media/image20.jpeg"/><Relationship Id="rId4" Type="http://schemas.openxmlformats.org/officeDocument/2006/relationships/image" Target="../media/image9.png"/><Relationship Id="rId3" Type="http://schemas.openxmlformats.org/officeDocument/2006/relationships/image" Target="../media/image11.png"/><Relationship Id="rId2" Type="http://schemas.openxmlformats.org/officeDocument/2006/relationships/image" Target="../media/image5.svg"/><Relationship Id="rId1" Type="http://schemas.openxmlformats.org/officeDocument/2006/relationships/image" Target="../media/image19.png"/></Relationships>
</file>

<file path=ppt/slides/_rels/slide31.xml.rels><?xml version="1.0" encoding="UTF-8" standalone="yes"?>
<Relationships xmlns="http://schemas.openxmlformats.org/package/2006/relationships"><Relationship Id="rId9" Type="http://schemas.openxmlformats.org/officeDocument/2006/relationships/slide" Target="slide25.xml"/><Relationship Id="rId8" Type="http://schemas.openxmlformats.org/officeDocument/2006/relationships/slide" Target="slide24.xml"/><Relationship Id="rId7" Type="http://schemas.openxmlformats.org/officeDocument/2006/relationships/slide" Target="slide23.xml"/><Relationship Id="rId6" Type="http://schemas.openxmlformats.org/officeDocument/2006/relationships/slide" Target="slide22.xml"/><Relationship Id="rId5" Type="http://schemas.openxmlformats.org/officeDocument/2006/relationships/image" Target="../media/image20.jpeg"/><Relationship Id="rId4" Type="http://schemas.openxmlformats.org/officeDocument/2006/relationships/image" Target="../media/image9.png"/><Relationship Id="rId3" Type="http://schemas.openxmlformats.org/officeDocument/2006/relationships/image" Target="../media/image11.png"/><Relationship Id="rId2" Type="http://schemas.openxmlformats.org/officeDocument/2006/relationships/image" Target="../media/image5.svg"/><Relationship Id="rId10" Type="http://schemas.openxmlformats.org/officeDocument/2006/relationships/slideLayout" Target="../slideLayouts/slideLayout45.xml"/><Relationship Id="rId1" Type="http://schemas.openxmlformats.org/officeDocument/2006/relationships/image" Target="../media/image19.png"/></Relationships>
</file>

<file path=ppt/slides/_rels/slide32.xml.rels><?xml version="1.0" encoding="UTF-8" standalone="yes"?>
<Relationships xmlns="http://schemas.openxmlformats.org/package/2006/relationships"><Relationship Id="rId9" Type="http://schemas.openxmlformats.org/officeDocument/2006/relationships/slide" Target="slide25.xml"/><Relationship Id="rId8" Type="http://schemas.openxmlformats.org/officeDocument/2006/relationships/slide" Target="slide24.xml"/><Relationship Id="rId7" Type="http://schemas.openxmlformats.org/officeDocument/2006/relationships/slide" Target="slide23.xml"/><Relationship Id="rId6" Type="http://schemas.openxmlformats.org/officeDocument/2006/relationships/slide" Target="slide22.xml"/><Relationship Id="rId5" Type="http://schemas.openxmlformats.org/officeDocument/2006/relationships/image" Target="../media/image20.jpeg"/><Relationship Id="rId4" Type="http://schemas.openxmlformats.org/officeDocument/2006/relationships/image" Target="../media/image9.png"/><Relationship Id="rId3" Type="http://schemas.openxmlformats.org/officeDocument/2006/relationships/image" Target="../media/image11.png"/><Relationship Id="rId2" Type="http://schemas.openxmlformats.org/officeDocument/2006/relationships/image" Target="../media/image5.svg"/><Relationship Id="rId10" Type="http://schemas.openxmlformats.org/officeDocument/2006/relationships/slideLayout" Target="../slideLayouts/slideLayout46.xml"/><Relationship Id="rId1" Type="http://schemas.openxmlformats.org/officeDocument/2006/relationships/image" Target="../media/image19.png"/></Relationships>
</file>

<file path=ppt/slides/_rels/slide33.xml.rels><?xml version="1.0" encoding="UTF-8" standalone="yes"?>
<Relationships xmlns="http://schemas.openxmlformats.org/package/2006/relationships"><Relationship Id="rId9" Type="http://schemas.openxmlformats.org/officeDocument/2006/relationships/slide" Target="slide25.xml"/><Relationship Id="rId8" Type="http://schemas.openxmlformats.org/officeDocument/2006/relationships/slide" Target="slide24.xml"/><Relationship Id="rId7" Type="http://schemas.openxmlformats.org/officeDocument/2006/relationships/slide" Target="slide23.xml"/><Relationship Id="rId6" Type="http://schemas.openxmlformats.org/officeDocument/2006/relationships/slide" Target="slide22.xml"/><Relationship Id="rId5" Type="http://schemas.openxmlformats.org/officeDocument/2006/relationships/image" Target="../media/image20.jpeg"/><Relationship Id="rId4" Type="http://schemas.openxmlformats.org/officeDocument/2006/relationships/image" Target="../media/image9.png"/><Relationship Id="rId3" Type="http://schemas.openxmlformats.org/officeDocument/2006/relationships/image" Target="../media/image11.png"/><Relationship Id="rId2" Type="http://schemas.openxmlformats.org/officeDocument/2006/relationships/image" Target="../media/image5.svg"/><Relationship Id="rId10" Type="http://schemas.openxmlformats.org/officeDocument/2006/relationships/slideLayout" Target="../slideLayouts/slideLayout47.xml"/><Relationship Id="rId1" Type="http://schemas.openxmlformats.org/officeDocument/2006/relationships/image" Target="../media/image19.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48.xml"/><Relationship Id="rId2" Type="http://schemas.openxmlformats.org/officeDocument/2006/relationships/image" Target="../media/image5.svg"/><Relationship Id="rId1" Type="http://schemas.openxmlformats.org/officeDocument/2006/relationships/image" Target="../media/image19.png"/></Relationships>
</file>

<file path=ppt/slides/_rels/slide35.xml.rels><?xml version="1.0" encoding="UTF-8" standalone="yes"?>
<Relationships xmlns="http://schemas.openxmlformats.org/package/2006/relationships"><Relationship Id="rId9" Type="http://schemas.openxmlformats.org/officeDocument/2006/relationships/image" Target="../media/image27.png"/><Relationship Id="rId8" Type="http://schemas.openxmlformats.org/officeDocument/2006/relationships/image" Target="../media/image26.png"/><Relationship Id="rId7" Type="http://schemas.openxmlformats.org/officeDocument/2006/relationships/image" Target="../media/image25.png"/><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 Id="rId3" Type="http://schemas.openxmlformats.org/officeDocument/2006/relationships/image" Target="../media/image21.png"/><Relationship Id="rId2" Type="http://schemas.openxmlformats.org/officeDocument/2006/relationships/image" Target="../media/image5.svg"/><Relationship Id="rId14" Type="http://schemas.openxmlformats.org/officeDocument/2006/relationships/slideLayout" Target="../slideLayouts/slideLayout49.xml"/><Relationship Id="rId13" Type="http://schemas.openxmlformats.org/officeDocument/2006/relationships/audio" Target="../media/audio6.wav"/><Relationship Id="rId12" Type="http://schemas.openxmlformats.org/officeDocument/2006/relationships/image" Target="../media/image30.png"/><Relationship Id="rId11" Type="http://schemas.openxmlformats.org/officeDocument/2006/relationships/image" Target="../media/image29.png"/><Relationship Id="rId10" Type="http://schemas.openxmlformats.org/officeDocument/2006/relationships/image" Target="../media/image28.png"/><Relationship Id="rId1" Type="http://schemas.openxmlformats.org/officeDocument/2006/relationships/image" Target="../media/image19.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17.xml"/><Relationship Id="rId4" Type="http://schemas.openxmlformats.org/officeDocument/2006/relationships/image" Target="../media/image8.png"/><Relationship Id="rId3" Type="http://schemas.openxmlformats.org/officeDocument/2006/relationships/image" Target="../media/image7.jpeg"/><Relationship Id="rId2" Type="http://schemas.openxmlformats.org/officeDocument/2006/relationships/image" Target="../media/image2.svg"/><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image" Target="../media/image11.png"/><Relationship Id="rId4" Type="http://schemas.openxmlformats.org/officeDocument/2006/relationships/image" Target="../media/image10.jpeg"/><Relationship Id="rId3" Type="http://schemas.openxmlformats.org/officeDocument/2006/relationships/image" Target="../media/image9.png"/><Relationship Id="rId2" Type="http://schemas.openxmlformats.org/officeDocument/2006/relationships/image" Target="../media/image2.sv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19.xml"/><Relationship Id="rId5" Type="http://schemas.openxmlformats.org/officeDocument/2006/relationships/image" Target="../media/image11.png"/><Relationship Id="rId4" Type="http://schemas.openxmlformats.org/officeDocument/2006/relationships/image" Target="../media/image10.jpeg"/><Relationship Id="rId3" Type="http://schemas.openxmlformats.org/officeDocument/2006/relationships/image" Target="../media/image9.png"/><Relationship Id="rId2" Type="http://schemas.openxmlformats.org/officeDocument/2006/relationships/image" Target="../media/image2.sv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21.xml"/><Relationship Id="rId5" Type="http://schemas.openxmlformats.org/officeDocument/2006/relationships/image" Target="../media/image9.png"/><Relationship Id="rId4" Type="http://schemas.openxmlformats.org/officeDocument/2006/relationships/image" Target="../media/image11.png"/><Relationship Id="rId3" Type="http://schemas.openxmlformats.org/officeDocument/2006/relationships/image" Target="../media/image13.png"/><Relationship Id="rId2" Type="http://schemas.openxmlformats.org/officeDocument/2006/relationships/image" Target="../media/image3.svg"/><Relationship Id="rId1" Type="http://schemas.openxmlformats.org/officeDocument/2006/relationships/image" Target="../media/image12.png"/></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22.xml"/><Relationship Id="rId6" Type="http://schemas.openxmlformats.org/officeDocument/2006/relationships/image" Target="../media/image11.png"/><Relationship Id="rId5" Type="http://schemas.openxmlformats.org/officeDocument/2006/relationships/image" Target="../media/image9.png"/><Relationship Id="rId4" Type="http://schemas.openxmlformats.org/officeDocument/2006/relationships/image" Target="../media/image13.png"/><Relationship Id="rId3" Type="http://schemas.openxmlformats.org/officeDocument/2006/relationships/image" Target="../media/image4.svg"/><Relationship Id="rId2" Type="http://schemas.openxmlformats.org/officeDocument/2006/relationships/image" Target="../media/image14.png"/><Relationship Id="rId1" Type="http://schemas.openxmlformats.org/officeDocument/2006/relationships/image" Target="../media/image12.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3.xml"/><Relationship Id="rId4" Type="http://schemas.openxmlformats.org/officeDocument/2006/relationships/image" Target="../media/image11.png"/><Relationship Id="rId3"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占位符 1"/>
          <p:cNvSpPr>
            <a:spLocks noGrp="1"/>
          </p:cNvSpPr>
          <p:nvPr>
            <p:ph type="body" sz="quarter" idx="4294967295"/>
          </p:nvPr>
        </p:nvSpPr>
        <p:spPr>
          <a:xfrm>
            <a:off x="0" y="1580515"/>
            <a:ext cx="9144000" cy="922020"/>
          </a:xfrm>
        </p:spPr>
        <p:txBody>
          <a:bodyPr wrap="square"/>
          <a:lstStyle/>
          <a:p>
            <a:pPr marL="0" indent="0" algn="ctr" fontAlgn="auto">
              <a:lnSpc>
                <a:spcPct val="100000"/>
              </a:lnSpc>
              <a:buNone/>
            </a:pPr>
            <a:r>
              <a:rPr sz="5400">
                <a:solidFill>
                  <a:srgbClr val="070707"/>
                </a:solidFill>
                <a:latin typeface="微软雅黑" panose="020B0503020204020204" charset="-122"/>
                <a:ea typeface="微软雅黑" panose="020B0503020204020204" charset="-122"/>
                <a:sym typeface="+mn-ea"/>
              </a:rPr>
              <a:t>第十四章 了解电路</a:t>
            </a:r>
            <a:endParaRPr sz="5400">
              <a:solidFill>
                <a:srgbClr val="070707"/>
              </a:solidFill>
              <a:latin typeface="微软雅黑" panose="020B0503020204020204" charset="-122"/>
              <a:ea typeface="微软雅黑" panose="020B0503020204020204" charset="-122"/>
              <a:sym typeface="+mn-ea"/>
            </a:endParaRPr>
          </a:p>
          <a:p>
            <a:pPr marL="0" indent="0" algn="ctr" fontAlgn="auto">
              <a:lnSpc>
                <a:spcPct val="100000"/>
              </a:lnSpc>
              <a:buNone/>
            </a:pPr>
            <a:endParaRPr lang="zh-CN" altLang="en-US" sz="5400" dirty="0">
              <a:solidFill>
                <a:srgbClr val="070707"/>
              </a:solidFill>
              <a:latin typeface="黑体" panose="02010609060101010101" charset="-122"/>
              <a:ea typeface="黑体" panose="02010609060101010101" charset="-122"/>
              <a:sym typeface="+mn-ea"/>
            </a:endParaRPr>
          </a:p>
          <a:p>
            <a:pPr marL="0" indent="0" algn="ctr" fontAlgn="auto">
              <a:lnSpc>
                <a:spcPct val="100000"/>
              </a:lnSpc>
              <a:buNone/>
            </a:pPr>
            <a:r>
              <a:rPr sz="4400" b="1">
                <a:latin typeface="Times New Roman" panose="02020603050405020304" pitchFamily="18" charset="0"/>
                <a:ea typeface="黑体" panose="02010609060101010101" charset="-122"/>
                <a:cs typeface="Times New Roman" panose="02020603050405020304" pitchFamily="18" charset="0"/>
                <a:sym typeface="+mn-ea"/>
              </a:rPr>
              <a:t>第</a:t>
            </a:r>
            <a:r>
              <a:rPr lang="en-US" sz="4400" b="1">
                <a:latin typeface="Times New Roman" panose="02020603050405020304" pitchFamily="18" charset="0"/>
                <a:ea typeface="黑体" panose="02010609060101010101" charset="-122"/>
                <a:cs typeface="Times New Roman" panose="02020603050405020304" pitchFamily="18" charset="0"/>
                <a:sym typeface="+mn-ea"/>
              </a:rPr>
              <a:t>3</a:t>
            </a:r>
            <a:r>
              <a:rPr sz="4400" b="1">
                <a:latin typeface="Times New Roman" panose="02020603050405020304" pitchFamily="18" charset="0"/>
                <a:ea typeface="黑体" panose="02010609060101010101" charset="-122"/>
                <a:cs typeface="Times New Roman" panose="02020603050405020304" pitchFamily="18" charset="0"/>
                <a:sym typeface="+mn-ea"/>
              </a:rPr>
              <a:t>节  连接串联电路和并联电路</a:t>
            </a:r>
            <a:endParaRPr sz="4400" b="1">
              <a:solidFill>
                <a:schemeClr val="tx1"/>
              </a:solidFill>
              <a:latin typeface="Times New Roman" panose="02020603050405020304" pitchFamily="18" charset="0"/>
              <a:ea typeface="黑体" panose="02010609060101010101" charset="-122"/>
              <a:cs typeface="Times New Roman" panose="02020603050405020304" pitchFamily="18" charset="0"/>
              <a:sym typeface="+mn-ea"/>
            </a:endParaRPr>
          </a:p>
          <a:p>
            <a:pPr marL="0" indent="0" algn="ctr" fontAlgn="auto">
              <a:lnSpc>
                <a:spcPct val="100000"/>
              </a:lnSpc>
              <a:buNone/>
            </a:pPr>
            <a:endParaRPr lang="zh-CN" altLang="en-US" sz="4400" b="1" dirty="0">
              <a:solidFill>
                <a:schemeClr val="tx1"/>
              </a:solidFill>
              <a:latin typeface="Times New Roman" panose="02020603050405020304" pitchFamily="18" charset="0"/>
              <a:ea typeface="黑体" panose="02010609060101010101" charset="-122"/>
              <a:cs typeface="Times New Roman" panose="02020603050405020304" pitchFamily="18" charset="0"/>
              <a:sym typeface="+mn-ea"/>
            </a:endParaRPr>
          </a:p>
        </p:txBody>
      </p:sp>
      <p:sp>
        <p:nvSpPr>
          <p:cNvPr id="6" name="矩形 5"/>
          <p:cNvSpPr/>
          <p:nvPr/>
        </p:nvSpPr>
        <p:spPr>
          <a:xfrm>
            <a:off x="58975" y="150019"/>
            <a:ext cx="3855720" cy="460375"/>
          </a:xfrm>
          <a:prstGeom prst="rect">
            <a:avLst/>
          </a:prstGeom>
        </p:spPr>
        <p:txBody>
          <a:bodyPr wrap="none">
            <a:spAutoFit/>
          </a:bodyPr>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400" b="1" i="0" u="none" strike="noStrike" kern="1200" cap="none" spc="0" normalizeH="0" baseline="0" noProof="0" dirty="0">
                <a:ln>
                  <a:noFill/>
                </a:ln>
                <a:solidFill>
                  <a:prstClr val="black"/>
                </a:solidFill>
                <a:effectLst>
                  <a:glow rad="215900">
                    <a:prstClr val="white"/>
                  </a:glow>
                  <a:outerShdw blurRad="50800" dist="50800" dir="5400000" algn="ctr" rotWithShape="0">
                    <a:prstClr val="black">
                      <a:alpha val="60000"/>
                    </a:prstClr>
                  </a:outerShdw>
                </a:effectLst>
                <a:uLnTx/>
                <a:uFillTx/>
                <a:latin typeface="楷体" panose="02010609060101010101" pitchFamily="49" charset="-122"/>
                <a:ea typeface="楷体" panose="02010609060101010101" pitchFamily="49" charset="-122"/>
                <a:cs typeface="+mn-cs"/>
              </a:rPr>
              <a:t>沪科版九年级上册物理课件</a:t>
            </a:r>
            <a:endParaRPr kumimoji="0" lang="zh-CN" altLang="en-US" sz="2400" b="1" i="0" u="none" strike="noStrike" kern="1200" cap="none" spc="0" normalizeH="0" baseline="0" noProof="0" dirty="0">
              <a:ln>
                <a:noFill/>
              </a:ln>
              <a:solidFill>
                <a:prstClr val="black"/>
              </a:solidFill>
              <a:effectLst>
                <a:glow rad="215900">
                  <a:prstClr val="white"/>
                </a:glow>
                <a:outerShdw blurRad="50800" dist="50800" dir="5400000" algn="ctr" rotWithShape="0">
                  <a:prstClr val="black">
                    <a:alpha val="60000"/>
                  </a:prstClr>
                </a:outerShdw>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p:tgtEl>
                                          <p:spTgt spid="2">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12295" name="Text Box 7"/>
          <p:cNvSpPr txBox="1">
            <a:spLocks noChangeArrowheads="1"/>
          </p:cNvSpPr>
          <p:nvPr/>
        </p:nvSpPr>
        <p:spPr bwMode="auto">
          <a:xfrm>
            <a:off x="901065" y="739140"/>
            <a:ext cx="3095625" cy="5835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defRPr/>
            </a:pPr>
            <a:r>
              <a:rPr lang="zh-CN" altLang="en-US" sz="3200" b="1" dirty="0">
                <a:solidFill>
                  <a:schemeClr val="accent1">
                    <a:lumMod val="75000"/>
                  </a:schemeClr>
                </a:solidFill>
                <a:latin typeface="黑体" panose="02010609060101010101" charset="-122"/>
                <a:ea typeface="黑体" panose="02010609060101010101" charset="-122"/>
              </a:rPr>
              <a:t>串联电路的特点</a:t>
            </a:r>
            <a:endParaRPr lang="zh-CN" altLang="en-US" sz="3200" b="1" dirty="0">
              <a:solidFill>
                <a:schemeClr val="accent1">
                  <a:lumMod val="75000"/>
                </a:schemeClr>
              </a:solidFill>
              <a:latin typeface="黑体" panose="02010609060101010101" charset="-122"/>
              <a:ea typeface="黑体" panose="02010609060101010101" charset="-122"/>
            </a:endParaRPr>
          </a:p>
        </p:txBody>
      </p:sp>
      <p:pic>
        <p:nvPicPr>
          <p:cNvPr id="12290" name="Picture 2" descr="111"/>
          <p:cNvPicPr>
            <a:picLocks noChangeAspect="1" noChangeArrowheads="1"/>
          </p:cNvPicPr>
          <p:nvPr/>
        </p:nvPicPr>
        <p:blipFill>
          <a:blip r:embed="rId2"/>
          <a:srcRect/>
          <a:stretch>
            <a:fillRect/>
          </a:stretch>
        </p:blipFill>
        <p:spPr bwMode="auto">
          <a:xfrm>
            <a:off x="2091690" y="1665605"/>
            <a:ext cx="1905000"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Picture 3" descr="wla211"/>
          <p:cNvPicPr>
            <a:picLocks noChangeAspect="1" noChangeArrowheads="1"/>
          </p:cNvPicPr>
          <p:nvPr/>
        </p:nvPicPr>
        <p:blipFill>
          <a:blip r:embed="rId3"/>
          <a:srcRect/>
          <a:stretch>
            <a:fillRect/>
          </a:stretch>
        </p:blipFill>
        <p:spPr bwMode="auto">
          <a:xfrm>
            <a:off x="2560003" y="3707130"/>
            <a:ext cx="126047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 name="Picture 4" descr="wla211"/>
          <p:cNvPicPr>
            <a:picLocks noChangeAspect="1" noChangeArrowheads="1"/>
          </p:cNvPicPr>
          <p:nvPr/>
        </p:nvPicPr>
        <p:blipFill>
          <a:blip r:embed="rId3"/>
          <a:srcRect/>
          <a:stretch>
            <a:fillRect/>
          </a:stretch>
        </p:blipFill>
        <p:spPr bwMode="auto">
          <a:xfrm>
            <a:off x="948690" y="3635693"/>
            <a:ext cx="126047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1" name="Freeform 5"/>
          <p:cNvSpPr/>
          <p:nvPr/>
        </p:nvSpPr>
        <p:spPr bwMode="auto">
          <a:xfrm>
            <a:off x="1859915" y="4135755"/>
            <a:ext cx="979488" cy="155575"/>
          </a:xfrm>
          <a:custGeom>
            <a:avLst/>
            <a:gdLst>
              <a:gd name="T0" fmla="*/ 2147483647 w 672"/>
              <a:gd name="T1" fmla="*/ 2147483647 h 104"/>
              <a:gd name="T2" fmla="*/ 2147483647 w 672"/>
              <a:gd name="T3" fmla="*/ 2147483647 h 104"/>
              <a:gd name="T4" fmla="*/ 0 w 672"/>
              <a:gd name="T5" fmla="*/ 0 h 104"/>
              <a:gd name="T6" fmla="*/ 0 60000 65536"/>
              <a:gd name="T7" fmla="*/ 0 60000 65536"/>
              <a:gd name="T8" fmla="*/ 0 60000 65536"/>
              <a:gd name="T9" fmla="*/ 0 w 672"/>
              <a:gd name="T10" fmla="*/ 0 h 104"/>
              <a:gd name="T11" fmla="*/ 672 w 672"/>
              <a:gd name="T12" fmla="*/ 104 h 104"/>
            </a:gdLst>
            <a:ahLst/>
            <a:cxnLst>
              <a:cxn ang="T6">
                <a:pos x="T0" y="T1"/>
              </a:cxn>
              <a:cxn ang="T7">
                <a:pos x="T2" y="T3"/>
              </a:cxn>
              <a:cxn ang="T8">
                <a:pos x="T4" y="T5"/>
              </a:cxn>
            </a:cxnLst>
            <a:rect l="T9" t="T10" r="T11" b="T12"/>
            <a:pathLst>
              <a:path w="672" h="104">
                <a:moveTo>
                  <a:pt x="672" y="48"/>
                </a:moveTo>
                <a:cubicBezTo>
                  <a:pt x="608" y="76"/>
                  <a:pt x="544" y="104"/>
                  <a:pt x="432" y="96"/>
                </a:cubicBezTo>
                <a:cubicBezTo>
                  <a:pt x="320" y="88"/>
                  <a:pt x="160" y="44"/>
                  <a:pt x="0" y="0"/>
                </a:cubicBezTo>
              </a:path>
            </a:pathLst>
          </a:custGeom>
          <a:noFill/>
          <a:ln w="28575">
            <a:solidFill>
              <a:srgbClr val="A01E04"/>
            </a:solidFill>
            <a:miter lim="800000"/>
          </a:ln>
        </p:spPr>
        <p:txBody>
          <a:bodyPr wrap="none"/>
          <a:p>
            <a:pPr algn="l">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14342" name="Freeform 6"/>
          <p:cNvSpPr/>
          <p:nvPr/>
        </p:nvSpPr>
        <p:spPr bwMode="auto">
          <a:xfrm>
            <a:off x="948690" y="2135505"/>
            <a:ext cx="1681163" cy="2000250"/>
          </a:xfrm>
          <a:custGeom>
            <a:avLst/>
            <a:gdLst>
              <a:gd name="T0" fmla="*/ 2147483647 w 1152"/>
              <a:gd name="T1" fmla="*/ 2147483647 h 1344"/>
              <a:gd name="T2" fmla="*/ 0 w 1152"/>
              <a:gd name="T3" fmla="*/ 2147483647 h 1344"/>
              <a:gd name="T4" fmla="*/ 2147483647 w 1152"/>
              <a:gd name="T5" fmla="*/ 2147483647 h 1344"/>
              <a:gd name="T6" fmla="*/ 2147483647 w 1152"/>
              <a:gd name="T7" fmla="*/ 2147483647 h 1344"/>
              <a:gd name="T8" fmla="*/ 2147483647 w 1152"/>
              <a:gd name="T9" fmla="*/ 0 h 1344"/>
              <a:gd name="T10" fmla="*/ 0 60000 65536"/>
              <a:gd name="T11" fmla="*/ 0 60000 65536"/>
              <a:gd name="T12" fmla="*/ 0 60000 65536"/>
              <a:gd name="T13" fmla="*/ 0 60000 65536"/>
              <a:gd name="T14" fmla="*/ 0 60000 65536"/>
              <a:gd name="T15" fmla="*/ 0 w 1152"/>
              <a:gd name="T16" fmla="*/ 0 h 1344"/>
              <a:gd name="T17" fmla="*/ 1152 w 1152"/>
              <a:gd name="T18" fmla="*/ 1344 h 1344"/>
            </a:gdLst>
            <a:ahLst/>
            <a:cxnLst>
              <a:cxn ang="T10">
                <a:pos x="T0" y="T1"/>
              </a:cxn>
              <a:cxn ang="T11">
                <a:pos x="T2" y="T3"/>
              </a:cxn>
              <a:cxn ang="T12">
                <a:pos x="T4" y="T5"/>
              </a:cxn>
              <a:cxn ang="T13">
                <a:pos x="T6" y="T7"/>
              </a:cxn>
              <a:cxn ang="T14">
                <a:pos x="T8" y="T9"/>
              </a:cxn>
            </a:cxnLst>
            <a:rect l="T15" t="T16" r="T17" b="T18"/>
            <a:pathLst>
              <a:path w="1152" h="1344">
                <a:moveTo>
                  <a:pt x="192" y="1344"/>
                </a:moveTo>
                <a:cubicBezTo>
                  <a:pt x="96" y="1296"/>
                  <a:pt x="0" y="1248"/>
                  <a:pt x="0" y="1152"/>
                </a:cubicBezTo>
                <a:cubicBezTo>
                  <a:pt x="0" y="1056"/>
                  <a:pt x="160" y="896"/>
                  <a:pt x="192" y="768"/>
                </a:cubicBezTo>
                <a:cubicBezTo>
                  <a:pt x="224" y="640"/>
                  <a:pt x="32" y="512"/>
                  <a:pt x="192" y="384"/>
                </a:cubicBezTo>
                <a:cubicBezTo>
                  <a:pt x="352" y="256"/>
                  <a:pt x="752" y="128"/>
                  <a:pt x="1152" y="0"/>
                </a:cubicBezTo>
              </a:path>
            </a:pathLst>
          </a:custGeom>
          <a:noFill/>
          <a:ln w="28575">
            <a:solidFill>
              <a:srgbClr val="A01E04"/>
            </a:solidFill>
            <a:miter lim="800000"/>
          </a:ln>
        </p:spPr>
        <p:txBody>
          <a:bodyPr wrap="none"/>
          <a:p>
            <a:pPr algn="l">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14343" name="Freeform 7"/>
          <p:cNvSpPr/>
          <p:nvPr/>
        </p:nvSpPr>
        <p:spPr bwMode="auto">
          <a:xfrm>
            <a:off x="3260090" y="1741805"/>
            <a:ext cx="1693863" cy="2036763"/>
          </a:xfrm>
          <a:custGeom>
            <a:avLst/>
            <a:gdLst>
              <a:gd name="T0" fmla="*/ 0 w 1160"/>
              <a:gd name="T1" fmla="*/ 2147483647 h 1368"/>
              <a:gd name="T2" fmla="*/ 2147483647 w 1160"/>
              <a:gd name="T3" fmla="*/ 2147483647 h 1368"/>
              <a:gd name="T4" fmla="*/ 2147483647 w 1160"/>
              <a:gd name="T5" fmla="*/ 2147483647 h 1368"/>
              <a:gd name="T6" fmla="*/ 2147483647 w 1160"/>
              <a:gd name="T7" fmla="*/ 2147483647 h 1368"/>
              <a:gd name="T8" fmla="*/ 0 60000 65536"/>
              <a:gd name="T9" fmla="*/ 0 60000 65536"/>
              <a:gd name="T10" fmla="*/ 0 60000 65536"/>
              <a:gd name="T11" fmla="*/ 0 60000 65536"/>
              <a:gd name="T12" fmla="*/ 0 w 1160"/>
              <a:gd name="T13" fmla="*/ 0 h 1368"/>
              <a:gd name="T14" fmla="*/ 1160 w 1160"/>
              <a:gd name="T15" fmla="*/ 1368 h 1368"/>
            </a:gdLst>
            <a:ahLst/>
            <a:cxnLst>
              <a:cxn ang="T8">
                <a:pos x="T0" y="T1"/>
              </a:cxn>
              <a:cxn ang="T9">
                <a:pos x="T2" y="T3"/>
              </a:cxn>
              <a:cxn ang="T10">
                <a:pos x="T4" y="T5"/>
              </a:cxn>
              <a:cxn ang="T11">
                <a:pos x="T6" y="T7"/>
              </a:cxn>
            </a:cxnLst>
            <a:rect l="T12" t="T13" r="T14" b="T15"/>
            <a:pathLst>
              <a:path w="1160" h="1368">
                <a:moveTo>
                  <a:pt x="0" y="120"/>
                </a:moveTo>
                <a:cubicBezTo>
                  <a:pt x="268" y="60"/>
                  <a:pt x="536" y="0"/>
                  <a:pt x="720" y="168"/>
                </a:cubicBezTo>
                <a:cubicBezTo>
                  <a:pt x="904" y="336"/>
                  <a:pt x="1048" y="928"/>
                  <a:pt x="1104" y="1128"/>
                </a:cubicBezTo>
                <a:cubicBezTo>
                  <a:pt x="1160" y="1328"/>
                  <a:pt x="1108" y="1348"/>
                  <a:pt x="1056" y="1368"/>
                </a:cubicBezTo>
              </a:path>
            </a:pathLst>
          </a:custGeom>
          <a:noFill/>
          <a:ln w="28575">
            <a:solidFill>
              <a:srgbClr val="A01E04"/>
            </a:solidFill>
            <a:miter lim="800000"/>
          </a:ln>
        </p:spPr>
        <p:txBody>
          <a:bodyPr wrap="none"/>
          <a:p>
            <a:pPr algn="l">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14344" name="Freeform 8"/>
          <p:cNvSpPr/>
          <p:nvPr/>
        </p:nvSpPr>
        <p:spPr bwMode="auto">
          <a:xfrm>
            <a:off x="3387090" y="3799205"/>
            <a:ext cx="762000" cy="533400"/>
          </a:xfrm>
          <a:custGeom>
            <a:avLst/>
            <a:gdLst>
              <a:gd name="T0" fmla="*/ 2147483647 w 480"/>
              <a:gd name="T1" fmla="*/ 0 h 336"/>
              <a:gd name="T2" fmla="*/ 2147483647 w 480"/>
              <a:gd name="T3" fmla="*/ 2147483647 h 336"/>
              <a:gd name="T4" fmla="*/ 0 w 480"/>
              <a:gd name="T5" fmla="*/ 2147483647 h 336"/>
              <a:gd name="T6" fmla="*/ 0 60000 65536"/>
              <a:gd name="T7" fmla="*/ 0 60000 65536"/>
              <a:gd name="T8" fmla="*/ 0 60000 65536"/>
              <a:gd name="T9" fmla="*/ 0 w 480"/>
              <a:gd name="T10" fmla="*/ 0 h 336"/>
              <a:gd name="T11" fmla="*/ 480 w 480"/>
              <a:gd name="T12" fmla="*/ 336 h 336"/>
            </a:gdLst>
            <a:ahLst/>
            <a:cxnLst>
              <a:cxn ang="T6">
                <a:pos x="T0" y="T1"/>
              </a:cxn>
              <a:cxn ang="T7">
                <a:pos x="T2" y="T3"/>
              </a:cxn>
              <a:cxn ang="T8">
                <a:pos x="T4" y="T5"/>
              </a:cxn>
            </a:cxnLst>
            <a:rect l="T9" t="T10" r="T11" b="T12"/>
            <a:pathLst>
              <a:path w="480" h="336">
                <a:moveTo>
                  <a:pt x="480" y="0"/>
                </a:moveTo>
                <a:cubicBezTo>
                  <a:pt x="376" y="44"/>
                  <a:pt x="272" y="88"/>
                  <a:pt x="192" y="144"/>
                </a:cubicBezTo>
                <a:cubicBezTo>
                  <a:pt x="112" y="200"/>
                  <a:pt x="56" y="268"/>
                  <a:pt x="0" y="336"/>
                </a:cubicBezTo>
              </a:path>
            </a:pathLst>
          </a:custGeom>
          <a:noFill/>
          <a:ln w="28575">
            <a:solidFill>
              <a:srgbClr val="A01E04"/>
            </a:solidFill>
            <a:miter lim="800000"/>
          </a:ln>
        </p:spPr>
        <p:txBody>
          <a:bodyPr wrap="none"/>
          <a:p>
            <a:pPr algn="l">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grpSp>
        <p:nvGrpSpPr>
          <p:cNvPr id="12297" name="Group 9"/>
          <p:cNvGrpSpPr/>
          <p:nvPr/>
        </p:nvGrpSpPr>
        <p:grpSpPr bwMode="auto">
          <a:xfrm>
            <a:off x="2091690" y="4408805"/>
            <a:ext cx="2743200" cy="1600200"/>
            <a:chOff x="816" y="3120"/>
            <a:chExt cx="1728" cy="1008"/>
          </a:xfrm>
        </p:grpSpPr>
        <p:sp>
          <p:nvSpPr>
            <p:cNvPr id="14349" name="Line 10"/>
            <p:cNvSpPr>
              <a:spLocks noChangeShapeType="1"/>
            </p:cNvSpPr>
            <p:nvPr/>
          </p:nvSpPr>
          <p:spPr bwMode="auto">
            <a:xfrm>
              <a:off x="1296" y="3216"/>
              <a:ext cx="0" cy="96"/>
            </a:xfrm>
            <a:prstGeom prst="line">
              <a:avLst/>
            </a:prstGeom>
            <a:noFill/>
            <a:ln w="28575">
              <a:solidFill>
                <a:srgbClr val="FF0000"/>
              </a:solidFill>
              <a:miter lim="800000"/>
            </a:ln>
          </p:spPr>
          <p:txBody>
            <a:bodyPr wrap="none"/>
            <a:p>
              <a:pPr>
                <a:defRPr/>
              </a:pPr>
              <a:endParaRPr lang="zh-CN" altLang="en-US" sz="2800">
                <a:latin typeface="+mn-ea"/>
                <a:ea typeface="+mn-ea"/>
              </a:endParaRPr>
            </a:p>
          </p:txBody>
        </p:sp>
        <p:sp>
          <p:nvSpPr>
            <p:cNvPr id="14350" name="Line 11"/>
            <p:cNvSpPr>
              <a:spLocks noChangeShapeType="1"/>
            </p:cNvSpPr>
            <p:nvPr/>
          </p:nvSpPr>
          <p:spPr bwMode="auto">
            <a:xfrm>
              <a:off x="2352" y="3264"/>
              <a:ext cx="192" cy="0"/>
            </a:xfrm>
            <a:prstGeom prst="line">
              <a:avLst/>
            </a:prstGeom>
            <a:noFill/>
            <a:ln w="28575">
              <a:solidFill>
                <a:srgbClr val="FF0000"/>
              </a:solidFill>
              <a:miter lim="800000"/>
            </a:ln>
          </p:spPr>
          <p:txBody>
            <a:bodyPr wrap="none"/>
            <a:p>
              <a:pPr>
                <a:defRPr/>
              </a:pPr>
              <a:endParaRPr lang="zh-CN" altLang="en-US" sz="2800">
                <a:latin typeface="+mn-ea"/>
                <a:ea typeface="+mn-ea"/>
              </a:endParaRPr>
            </a:p>
          </p:txBody>
        </p:sp>
        <p:grpSp>
          <p:nvGrpSpPr>
            <p:cNvPr id="12300" name="Group 12"/>
            <p:cNvGrpSpPr/>
            <p:nvPr/>
          </p:nvGrpSpPr>
          <p:grpSpPr bwMode="auto">
            <a:xfrm>
              <a:off x="816" y="3120"/>
              <a:ext cx="1728" cy="1008"/>
              <a:chOff x="3552" y="2736"/>
              <a:chExt cx="1728" cy="1008"/>
            </a:xfrm>
          </p:grpSpPr>
          <p:sp>
            <p:nvSpPr>
              <p:cNvPr id="14353" name="Line 13"/>
              <p:cNvSpPr>
                <a:spLocks noChangeShapeType="1"/>
              </p:cNvSpPr>
              <p:nvPr/>
            </p:nvSpPr>
            <p:spPr bwMode="auto">
              <a:xfrm>
                <a:off x="3552" y="2880"/>
                <a:ext cx="480" cy="0"/>
              </a:xfrm>
              <a:prstGeom prst="line">
                <a:avLst/>
              </a:prstGeom>
              <a:noFill/>
              <a:ln w="28575">
                <a:solidFill>
                  <a:srgbClr val="FF0000"/>
                </a:solidFill>
                <a:miter lim="800000"/>
              </a:ln>
            </p:spPr>
            <p:txBody>
              <a:bodyPr wrap="none"/>
              <a:p>
                <a:pPr>
                  <a:defRPr/>
                </a:pPr>
                <a:endParaRPr lang="zh-CN" altLang="en-US" sz="2800">
                  <a:latin typeface="+mn-ea"/>
                  <a:ea typeface="+mn-ea"/>
                </a:endParaRPr>
              </a:p>
            </p:txBody>
          </p:sp>
          <p:sp>
            <p:nvSpPr>
              <p:cNvPr id="14354" name="Line 14"/>
              <p:cNvSpPr>
                <a:spLocks noChangeShapeType="1"/>
              </p:cNvSpPr>
              <p:nvPr/>
            </p:nvSpPr>
            <p:spPr bwMode="auto">
              <a:xfrm>
                <a:off x="3552" y="2880"/>
                <a:ext cx="0" cy="768"/>
              </a:xfrm>
              <a:prstGeom prst="line">
                <a:avLst/>
              </a:prstGeom>
              <a:noFill/>
              <a:ln w="28575">
                <a:solidFill>
                  <a:srgbClr val="FF0000"/>
                </a:solidFill>
                <a:miter lim="800000"/>
              </a:ln>
            </p:spPr>
            <p:txBody>
              <a:bodyPr wrap="none"/>
              <a:p>
                <a:pPr>
                  <a:defRPr/>
                </a:pPr>
                <a:endParaRPr lang="zh-CN" altLang="en-US" sz="2800">
                  <a:latin typeface="+mn-ea"/>
                  <a:ea typeface="+mn-ea"/>
                </a:endParaRPr>
              </a:p>
            </p:txBody>
          </p:sp>
          <p:sp>
            <p:nvSpPr>
              <p:cNvPr id="14355" name="Line 15"/>
              <p:cNvSpPr>
                <a:spLocks noChangeShapeType="1"/>
              </p:cNvSpPr>
              <p:nvPr/>
            </p:nvSpPr>
            <p:spPr bwMode="auto">
              <a:xfrm>
                <a:off x="4176" y="2880"/>
                <a:ext cx="96" cy="0"/>
              </a:xfrm>
              <a:prstGeom prst="line">
                <a:avLst/>
              </a:prstGeom>
              <a:noFill/>
              <a:ln w="28575">
                <a:solidFill>
                  <a:srgbClr val="FF0000"/>
                </a:solidFill>
                <a:miter lim="800000"/>
              </a:ln>
            </p:spPr>
            <p:txBody>
              <a:bodyPr wrap="none"/>
              <a:p>
                <a:pPr>
                  <a:defRPr/>
                </a:pPr>
                <a:endParaRPr lang="zh-CN" altLang="en-US" sz="2800">
                  <a:latin typeface="+mn-ea"/>
                  <a:ea typeface="+mn-ea"/>
                </a:endParaRPr>
              </a:p>
            </p:txBody>
          </p:sp>
          <p:sp>
            <p:nvSpPr>
              <p:cNvPr id="14356" name="Line 16"/>
              <p:cNvSpPr>
                <a:spLocks noChangeShapeType="1"/>
              </p:cNvSpPr>
              <p:nvPr/>
            </p:nvSpPr>
            <p:spPr bwMode="auto">
              <a:xfrm>
                <a:off x="4320" y="2880"/>
                <a:ext cx="96" cy="0"/>
              </a:xfrm>
              <a:prstGeom prst="line">
                <a:avLst/>
              </a:prstGeom>
              <a:noFill/>
              <a:ln w="28575">
                <a:solidFill>
                  <a:srgbClr val="FF0000"/>
                </a:solidFill>
                <a:miter lim="800000"/>
              </a:ln>
            </p:spPr>
            <p:txBody>
              <a:bodyPr wrap="none"/>
              <a:p>
                <a:pPr>
                  <a:defRPr/>
                </a:pPr>
                <a:endParaRPr lang="zh-CN" altLang="en-US" sz="2800">
                  <a:latin typeface="+mn-ea"/>
                  <a:ea typeface="+mn-ea"/>
                </a:endParaRPr>
              </a:p>
            </p:txBody>
          </p:sp>
          <p:sp>
            <p:nvSpPr>
              <p:cNvPr id="14357" name="Line 17"/>
              <p:cNvSpPr>
                <a:spLocks noChangeShapeType="1"/>
              </p:cNvSpPr>
              <p:nvPr/>
            </p:nvSpPr>
            <p:spPr bwMode="auto">
              <a:xfrm>
                <a:off x="4464" y="2832"/>
                <a:ext cx="0" cy="96"/>
              </a:xfrm>
              <a:prstGeom prst="line">
                <a:avLst/>
              </a:prstGeom>
              <a:noFill/>
              <a:ln w="28575">
                <a:solidFill>
                  <a:srgbClr val="FF0000"/>
                </a:solidFill>
                <a:miter lim="800000"/>
              </a:ln>
            </p:spPr>
            <p:txBody>
              <a:bodyPr wrap="none"/>
              <a:p>
                <a:pPr>
                  <a:defRPr/>
                </a:pPr>
                <a:endParaRPr lang="zh-CN" altLang="en-US" sz="2800">
                  <a:latin typeface="+mn-ea"/>
                  <a:ea typeface="+mn-ea"/>
                </a:endParaRPr>
              </a:p>
            </p:txBody>
          </p:sp>
          <p:sp>
            <p:nvSpPr>
              <p:cNvPr id="14358" name="Line 18"/>
              <p:cNvSpPr>
                <a:spLocks noChangeShapeType="1"/>
              </p:cNvSpPr>
              <p:nvPr/>
            </p:nvSpPr>
            <p:spPr bwMode="auto">
              <a:xfrm>
                <a:off x="4512" y="2784"/>
                <a:ext cx="0" cy="192"/>
              </a:xfrm>
              <a:prstGeom prst="line">
                <a:avLst/>
              </a:prstGeom>
              <a:noFill/>
              <a:ln w="28575">
                <a:solidFill>
                  <a:srgbClr val="FF0000"/>
                </a:solidFill>
                <a:miter lim="800000"/>
              </a:ln>
            </p:spPr>
            <p:txBody>
              <a:bodyPr wrap="none"/>
              <a:p>
                <a:pPr>
                  <a:defRPr/>
                </a:pPr>
                <a:endParaRPr lang="zh-CN" altLang="en-US" sz="2800">
                  <a:latin typeface="+mn-ea"/>
                  <a:ea typeface="+mn-ea"/>
                </a:endParaRPr>
              </a:p>
            </p:txBody>
          </p:sp>
          <p:sp>
            <p:nvSpPr>
              <p:cNvPr id="14359" name="Line 19"/>
              <p:cNvSpPr>
                <a:spLocks noChangeShapeType="1"/>
              </p:cNvSpPr>
              <p:nvPr/>
            </p:nvSpPr>
            <p:spPr bwMode="auto">
              <a:xfrm>
                <a:off x="4512" y="2880"/>
                <a:ext cx="192" cy="0"/>
              </a:xfrm>
              <a:prstGeom prst="line">
                <a:avLst/>
              </a:prstGeom>
              <a:noFill/>
              <a:ln w="28575">
                <a:solidFill>
                  <a:srgbClr val="FF0000"/>
                </a:solidFill>
                <a:miter lim="800000"/>
              </a:ln>
            </p:spPr>
            <p:txBody>
              <a:bodyPr wrap="none"/>
              <a:p>
                <a:pPr>
                  <a:defRPr/>
                </a:pPr>
                <a:endParaRPr lang="zh-CN" altLang="en-US" sz="2800">
                  <a:latin typeface="+mn-ea"/>
                  <a:ea typeface="+mn-ea"/>
                </a:endParaRPr>
              </a:p>
            </p:txBody>
          </p:sp>
          <p:sp>
            <p:nvSpPr>
              <p:cNvPr id="14360" name="Line 20"/>
              <p:cNvSpPr>
                <a:spLocks noChangeShapeType="1"/>
              </p:cNvSpPr>
              <p:nvPr/>
            </p:nvSpPr>
            <p:spPr bwMode="auto">
              <a:xfrm flipV="1">
                <a:off x="4704" y="2736"/>
                <a:ext cx="144" cy="144"/>
              </a:xfrm>
              <a:prstGeom prst="line">
                <a:avLst/>
              </a:prstGeom>
              <a:noFill/>
              <a:ln w="28575">
                <a:solidFill>
                  <a:srgbClr val="FF0000"/>
                </a:solidFill>
                <a:miter lim="800000"/>
              </a:ln>
            </p:spPr>
            <p:txBody>
              <a:bodyPr wrap="none"/>
              <a:p>
                <a:pPr>
                  <a:defRPr/>
                </a:pPr>
                <a:endParaRPr lang="zh-CN" altLang="en-US" sz="2800">
                  <a:latin typeface="+mn-ea"/>
                  <a:ea typeface="+mn-ea"/>
                </a:endParaRPr>
              </a:p>
            </p:txBody>
          </p:sp>
          <p:sp>
            <p:nvSpPr>
              <p:cNvPr id="14361" name="Line 21"/>
              <p:cNvSpPr>
                <a:spLocks noChangeShapeType="1"/>
              </p:cNvSpPr>
              <p:nvPr/>
            </p:nvSpPr>
            <p:spPr bwMode="auto">
              <a:xfrm>
                <a:off x="4896" y="2880"/>
                <a:ext cx="240" cy="0"/>
              </a:xfrm>
              <a:prstGeom prst="line">
                <a:avLst/>
              </a:prstGeom>
              <a:noFill/>
              <a:ln w="28575">
                <a:solidFill>
                  <a:srgbClr val="FF0000"/>
                </a:solidFill>
                <a:miter lim="800000"/>
              </a:ln>
            </p:spPr>
            <p:txBody>
              <a:bodyPr wrap="none"/>
              <a:p>
                <a:pPr>
                  <a:defRPr/>
                </a:pPr>
                <a:endParaRPr lang="zh-CN" altLang="en-US" sz="2800">
                  <a:latin typeface="+mn-ea"/>
                  <a:ea typeface="+mn-ea"/>
                </a:endParaRPr>
              </a:p>
            </p:txBody>
          </p:sp>
          <p:sp>
            <p:nvSpPr>
              <p:cNvPr id="14362" name="Line 22"/>
              <p:cNvSpPr>
                <a:spLocks noChangeShapeType="1"/>
              </p:cNvSpPr>
              <p:nvPr/>
            </p:nvSpPr>
            <p:spPr bwMode="auto">
              <a:xfrm>
                <a:off x="3552" y="3648"/>
                <a:ext cx="432" cy="0"/>
              </a:xfrm>
              <a:prstGeom prst="line">
                <a:avLst/>
              </a:prstGeom>
              <a:noFill/>
              <a:ln w="28575">
                <a:solidFill>
                  <a:srgbClr val="FF0000"/>
                </a:solidFill>
                <a:miter lim="800000"/>
              </a:ln>
            </p:spPr>
            <p:txBody>
              <a:bodyPr wrap="none"/>
              <a:p>
                <a:pPr>
                  <a:defRPr/>
                </a:pPr>
                <a:endParaRPr lang="zh-CN" altLang="en-US" sz="2800">
                  <a:latin typeface="+mn-ea"/>
                  <a:ea typeface="+mn-ea"/>
                </a:endParaRPr>
              </a:p>
            </p:txBody>
          </p:sp>
          <p:sp>
            <p:nvSpPr>
              <p:cNvPr id="14363" name="Line 23"/>
              <p:cNvSpPr>
                <a:spLocks noChangeShapeType="1"/>
              </p:cNvSpPr>
              <p:nvPr/>
            </p:nvSpPr>
            <p:spPr bwMode="auto">
              <a:xfrm>
                <a:off x="4224" y="3648"/>
                <a:ext cx="288" cy="0"/>
              </a:xfrm>
              <a:prstGeom prst="line">
                <a:avLst/>
              </a:prstGeom>
              <a:noFill/>
              <a:ln w="28575">
                <a:solidFill>
                  <a:srgbClr val="FF0000"/>
                </a:solidFill>
                <a:miter lim="800000"/>
              </a:ln>
            </p:spPr>
            <p:txBody>
              <a:bodyPr wrap="none"/>
              <a:p>
                <a:pPr>
                  <a:defRPr/>
                </a:pPr>
                <a:endParaRPr lang="zh-CN" altLang="en-US" sz="2800">
                  <a:latin typeface="+mn-ea"/>
                  <a:ea typeface="+mn-ea"/>
                </a:endParaRPr>
              </a:p>
            </p:txBody>
          </p:sp>
          <p:sp>
            <p:nvSpPr>
              <p:cNvPr id="14364" name="Line 24"/>
              <p:cNvSpPr>
                <a:spLocks noChangeShapeType="1"/>
              </p:cNvSpPr>
              <p:nvPr/>
            </p:nvSpPr>
            <p:spPr bwMode="auto">
              <a:xfrm>
                <a:off x="4752" y="3648"/>
                <a:ext cx="528" cy="0"/>
              </a:xfrm>
              <a:prstGeom prst="line">
                <a:avLst/>
              </a:prstGeom>
              <a:noFill/>
              <a:ln w="28575">
                <a:solidFill>
                  <a:srgbClr val="FF0000"/>
                </a:solidFill>
                <a:miter lim="800000"/>
              </a:ln>
            </p:spPr>
            <p:txBody>
              <a:bodyPr wrap="none"/>
              <a:p>
                <a:pPr>
                  <a:defRPr/>
                </a:pPr>
                <a:endParaRPr lang="zh-CN" altLang="en-US" sz="2800">
                  <a:latin typeface="+mn-ea"/>
                  <a:ea typeface="+mn-ea"/>
                </a:endParaRPr>
              </a:p>
            </p:txBody>
          </p:sp>
          <p:sp>
            <p:nvSpPr>
              <p:cNvPr id="14365" name="Line 25"/>
              <p:cNvSpPr>
                <a:spLocks noChangeShapeType="1"/>
              </p:cNvSpPr>
              <p:nvPr/>
            </p:nvSpPr>
            <p:spPr bwMode="auto">
              <a:xfrm>
                <a:off x="5280" y="2880"/>
                <a:ext cx="0" cy="768"/>
              </a:xfrm>
              <a:prstGeom prst="line">
                <a:avLst/>
              </a:prstGeom>
              <a:noFill/>
              <a:ln w="28575">
                <a:solidFill>
                  <a:srgbClr val="FF0000"/>
                </a:solidFill>
                <a:miter lim="800000"/>
              </a:ln>
            </p:spPr>
            <p:txBody>
              <a:bodyPr wrap="none"/>
              <a:p>
                <a:pPr>
                  <a:defRPr/>
                </a:pPr>
                <a:endParaRPr lang="zh-CN" altLang="en-US" sz="2800">
                  <a:latin typeface="+mn-ea"/>
                  <a:ea typeface="+mn-ea"/>
                </a:endParaRPr>
              </a:p>
            </p:txBody>
          </p:sp>
          <p:grpSp>
            <p:nvGrpSpPr>
              <p:cNvPr id="12314" name="Group 26"/>
              <p:cNvGrpSpPr/>
              <p:nvPr/>
            </p:nvGrpSpPr>
            <p:grpSpPr bwMode="auto">
              <a:xfrm>
                <a:off x="3984" y="3504"/>
                <a:ext cx="240" cy="240"/>
                <a:chOff x="4128" y="3456"/>
                <a:chExt cx="240" cy="240"/>
              </a:xfrm>
            </p:grpSpPr>
            <p:sp>
              <p:nvSpPr>
                <p:cNvPr id="14372" name="Oval 27"/>
                <p:cNvSpPr>
                  <a:spLocks noChangeArrowheads="1"/>
                </p:cNvSpPr>
                <p:nvPr/>
              </p:nvSpPr>
              <p:spPr bwMode="auto">
                <a:xfrm>
                  <a:off x="4128" y="3456"/>
                  <a:ext cx="240" cy="240"/>
                </a:xfrm>
                <a:prstGeom prst="ellipse">
                  <a:avLst/>
                </a:prstGeom>
                <a:solidFill>
                  <a:schemeClr val="bg1"/>
                </a:solidFill>
                <a:ln w="28575">
                  <a:solidFill>
                    <a:srgbClr val="FF0000"/>
                  </a:solidFill>
                  <a:miter lim="800000"/>
                </a:ln>
              </p:spPr>
              <p:txBody>
                <a:bodyPr wrap="none" anchor="ctr"/>
                <a:p>
                  <a:pPr algn="l">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14373" name="Line 28"/>
                <p:cNvSpPr>
                  <a:spLocks noChangeShapeType="1"/>
                </p:cNvSpPr>
                <p:nvPr/>
              </p:nvSpPr>
              <p:spPr bwMode="auto">
                <a:xfrm flipH="1">
                  <a:off x="4128" y="3504"/>
                  <a:ext cx="192" cy="144"/>
                </a:xfrm>
                <a:prstGeom prst="line">
                  <a:avLst/>
                </a:prstGeom>
                <a:noFill/>
                <a:ln w="28575">
                  <a:solidFill>
                    <a:srgbClr val="FF0000"/>
                  </a:solidFill>
                  <a:miter lim="800000"/>
                </a:ln>
              </p:spPr>
              <p:txBody>
                <a:bodyPr wrap="none"/>
                <a:p>
                  <a:pPr>
                    <a:defRPr/>
                  </a:pPr>
                  <a:endParaRPr lang="zh-CN" altLang="en-US" sz="2800">
                    <a:latin typeface="+mn-ea"/>
                    <a:ea typeface="+mn-ea"/>
                  </a:endParaRPr>
                </a:p>
              </p:txBody>
            </p:sp>
            <p:sp>
              <p:nvSpPr>
                <p:cNvPr id="14374" name="Line 29"/>
                <p:cNvSpPr>
                  <a:spLocks noChangeShapeType="1"/>
                </p:cNvSpPr>
                <p:nvPr/>
              </p:nvSpPr>
              <p:spPr bwMode="auto">
                <a:xfrm>
                  <a:off x="4176" y="3504"/>
                  <a:ext cx="144" cy="144"/>
                </a:xfrm>
                <a:prstGeom prst="line">
                  <a:avLst/>
                </a:prstGeom>
                <a:noFill/>
                <a:ln w="28575">
                  <a:solidFill>
                    <a:srgbClr val="FF0000"/>
                  </a:solidFill>
                  <a:miter lim="800000"/>
                </a:ln>
              </p:spPr>
              <p:txBody>
                <a:bodyPr wrap="none"/>
                <a:p>
                  <a:pPr>
                    <a:defRPr/>
                  </a:pPr>
                  <a:endParaRPr lang="zh-CN" altLang="en-US" sz="2800">
                    <a:latin typeface="+mn-ea"/>
                    <a:ea typeface="+mn-ea"/>
                  </a:endParaRPr>
                </a:p>
              </p:txBody>
            </p:sp>
          </p:grpSp>
          <p:sp>
            <p:nvSpPr>
              <p:cNvPr id="14367" name="Line 30"/>
              <p:cNvSpPr>
                <a:spLocks noChangeShapeType="1"/>
              </p:cNvSpPr>
              <p:nvPr/>
            </p:nvSpPr>
            <p:spPr bwMode="auto">
              <a:xfrm>
                <a:off x="4080" y="2880"/>
                <a:ext cx="48" cy="0"/>
              </a:xfrm>
              <a:prstGeom prst="line">
                <a:avLst/>
              </a:prstGeom>
              <a:noFill/>
              <a:ln w="28575">
                <a:solidFill>
                  <a:srgbClr val="FF0000"/>
                </a:solidFill>
                <a:miter lim="800000"/>
              </a:ln>
            </p:spPr>
            <p:txBody>
              <a:bodyPr wrap="none"/>
              <a:p>
                <a:pPr>
                  <a:defRPr/>
                </a:pPr>
                <a:endParaRPr lang="zh-CN" altLang="en-US" sz="2800">
                  <a:latin typeface="+mn-ea"/>
                  <a:ea typeface="+mn-ea"/>
                </a:endParaRPr>
              </a:p>
            </p:txBody>
          </p:sp>
          <p:grpSp>
            <p:nvGrpSpPr>
              <p:cNvPr id="12319" name="Group 31"/>
              <p:cNvGrpSpPr/>
              <p:nvPr/>
            </p:nvGrpSpPr>
            <p:grpSpPr bwMode="auto">
              <a:xfrm>
                <a:off x="4512" y="3504"/>
                <a:ext cx="240" cy="240"/>
                <a:chOff x="4128" y="3456"/>
                <a:chExt cx="240" cy="240"/>
              </a:xfrm>
            </p:grpSpPr>
            <p:sp>
              <p:nvSpPr>
                <p:cNvPr id="14369" name="Oval 32"/>
                <p:cNvSpPr>
                  <a:spLocks noChangeArrowheads="1"/>
                </p:cNvSpPr>
                <p:nvPr/>
              </p:nvSpPr>
              <p:spPr bwMode="auto">
                <a:xfrm>
                  <a:off x="4128" y="3456"/>
                  <a:ext cx="240" cy="240"/>
                </a:xfrm>
                <a:prstGeom prst="ellipse">
                  <a:avLst/>
                </a:prstGeom>
                <a:solidFill>
                  <a:schemeClr val="bg1"/>
                </a:solidFill>
                <a:ln w="28575">
                  <a:solidFill>
                    <a:srgbClr val="FF0000"/>
                  </a:solidFill>
                  <a:miter lim="800000"/>
                </a:ln>
              </p:spPr>
              <p:txBody>
                <a:bodyPr wrap="none" anchor="ctr"/>
                <a:p>
                  <a:pPr algn="l">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14370" name="Line 33"/>
                <p:cNvSpPr>
                  <a:spLocks noChangeShapeType="1"/>
                </p:cNvSpPr>
                <p:nvPr/>
              </p:nvSpPr>
              <p:spPr bwMode="auto">
                <a:xfrm flipH="1">
                  <a:off x="4128" y="3504"/>
                  <a:ext cx="192" cy="144"/>
                </a:xfrm>
                <a:prstGeom prst="line">
                  <a:avLst/>
                </a:prstGeom>
                <a:noFill/>
                <a:ln w="28575">
                  <a:solidFill>
                    <a:srgbClr val="FF0000"/>
                  </a:solidFill>
                  <a:miter lim="800000"/>
                </a:ln>
              </p:spPr>
              <p:txBody>
                <a:bodyPr wrap="none"/>
                <a:p>
                  <a:pPr>
                    <a:defRPr/>
                  </a:pPr>
                  <a:endParaRPr lang="zh-CN" altLang="en-US" sz="2800">
                    <a:latin typeface="+mn-ea"/>
                    <a:ea typeface="+mn-ea"/>
                  </a:endParaRPr>
                </a:p>
              </p:txBody>
            </p:sp>
            <p:sp>
              <p:nvSpPr>
                <p:cNvPr id="14371" name="Line 34"/>
                <p:cNvSpPr>
                  <a:spLocks noChangeShapeType="1"/>
                </p:cNvSpPr>
                <p:nvPr/>
              </p:nvSpPr>
              <p:spPr bwMode="auto">
                <a:xfrm>
                  <a:off x="4176" y="3504"/>
                  <a:ext cx="144" cy="144"/>
                </a:xfrm>
                <a:prstGeom prst="line">
                  <a:avLst/>
                </a:prstGeom>
                <a:noFill/>
                <a:ln w="28575">
                  <a:solidFill>
                    <a:srgbClr val="FF0000"/>
                  </a:solidFill>
                  <a:miter lim="800000"/>
                </a:ln>
              </p:spPr>
              <p:txBody>
                <a:bodyPr wrap="none"/>
                <a:p>
                  <a:pPr>
                    <a:defRPr/>
                  </a:pPr>
                  <a:endParaRPr lang="zh-CN" altLang="en-US" sz="2800">
                    <a:latin typeface="+mn-ea"/>
                    <a:ea typeface="+mn-ea"/>
                  </a:endParaRPr>
                </a:p>
              </p:txBody>
            </p:sp>
          </p:grpSp>
        </p:grpSp>
        <p:sp>
          <p:nvSpPr>
            <p:cNvPr id="14352" name="Line 35"/>
            <p:cNvSpPr>
              <a:spLocks noChangeShapeType="1"/>
            </p:cNvSpPr>
            <p:nvPr/>
          </p:nvSpPr>
          <p:spPr bwMode="auto">
            <a:xfrm>
              <a:off x="1344" y="3168"/>
              <a:ext cx="0" cy="192"/>
            </a:xfrm>
            <a:prstGeom prst="line">
              <a:avLst/>
            </a:prstGeom>
            <a:noFill/>
            <a:ln w="28575">
              <a:solidFill>
                <a:srgbClr val="FF0000"/>
              </a:solidFill>
              <a:miter lim="800000"/>
            </a:ln>
          </p:spPr>
          <p:txBody>
            <a:bodyPr wrap="none"/>
            <a:p>
              <a:pPr>
                <a:defRPr/>
              </a:pPr>
              <a:endParaRPr lang="zh-CN" altLang="en-US" sz="2800">
                <a:latin typeface="+mn-ea"/>
                <a:ea typeface="+mn-ea"/>
              </a:endParaRPr>
            </a:p>
          </p:txBody>
        </p:sp>
      </p:grpSp>
      <p:sp>
        <p:nvSpPr>
          <p:cNvPr id="14347" name="AutoShape 37"/>
          <p:cNvSpPr>
            <a:spLocks noChangeArrowheads="1"/>
          </p:cNvSpPr>
          <p:nvPr/>
        </p:nvSpPr>
        <p:spPr bwMode="auto">
          <a:xfrm>
            <a:off x="5596890" y="1589405"/>
            <a:ext cx="2895600" cy="2819400"/>
          </a:xfrm>
          <a:prstGeom prst="wedgeEllipseCallout">
            <a:avLst>
              <a:gd name="adj1" fmla="val -68861"/>
              <a:gd name="adj2" fmla="val 58051"/>
            </a:avLst>
          </a:prstGeom>
          <a:solidFill>
            <a:srgbClr val="8B7E9A">
              <a:alpha val="85000"/>
            </a:srgbClr>
          </a:solidFill>
          <a:ln w="25400">
            <a:solidFill>
              <a:schemeClr val="bg2">
                <a:lumMod val="10000"/>
              </a:schemeClr>
            </a:solidFill>
          </a:ln>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9525">
                <a:solidFill>
                  <a:schemeClr val="tx1"/>
                </a:solidFill>
                <a:miter lim="800000"/>
                <a:headEnd/>
                <a:tailEnd/>
              </a14:hiddenLine>
            </a:ext>
          </a:extLst>
        </p:spPr>
        <p:txBody>
          <a:bodyPr/>
          <a:p>
            <a:pPr algn="l">
              <a:defRPr/>
            </a:pPr>
            <a:r>
              <a:rPr lang="zh-CN" altLang="en-US" sz="2800" b="1" dirty="0">
                <a:latin typeface="Times New Roman" panose="02020603050405020304" pitchFamily="18" charset="0"/>
                <a:ea typeface="黑体" panose="02010609060101010101" charset="-122"/>
                <a:cs typeface="Times New Roman" panose="02020603050405020304" pitchFamily="18" charset="0"/>
              </a:rPr>
              <a:t>观察</a:t>
            </a:r>
            <a:r>
              <a:rPr lang="en-US" altLang="zh-CN" sz="2800" b="1" dirty="0">
                <a:latin typeface="Times New Roman" panose="02020603050405020304" pitchFamily="18" charset="0"/>
                <a:ea typeface="黑体" panose="02010609060101010101" charset="-122"/>
                <a:cs typeface="Times New Roman" panose="02020603050405020304" pitchFamily="18" charset="0"/>
              </a:rPr>
              <a:t>1</a:t>
            </a:r>
            <a:r>
              <a:rPr lang="zh-CN" altLang="en-US" sz="2800" b="1" dirty="0">
                <a:latin typeface="Times New Roman" panose="02020603050405020304" pitchFamily="18" charset="0"/>
                <a:ea typeface="黑体" panose="02010609060101010101" charset="-122"/>
                <a:cs typeface="Times New Roman" panose="02020603050405020304" pitchFamily="18" charset="0"/>
              </a:rPr>
              <a:t>：当合上开关时，两个灯泡有什么变化</a:t>
            </a:r>
            <a:r>
              <a:rPr lang="en-US" altLang="zh-CN" sz="2800" b="1" dirty="0">
                <a:latin typeface="Times New Roman" panose="02020603050405020304" pitchFamily="18" charset="0"/>
                <a:ea typeface="黑体" panose="02010609060101010101" charset="-122"/>
                <a:cs typeface="Times New Roman" panose="02020603050405020304" pitchFamily="18" charset="0"/>
              </a:rPr>
              <a:t>?</a:t>
            </a:r>
            <a:endParaRPr lang="en-US" altLang="zh-CN" sz="2800" b="1" dirty="0">
              <a:latin typeface="Times New Roman" panose="02020603050405020304" pitchFamily="18" charset="0"/>
              <a:ea typeface="黑体" panose="02010609060101010101" charset="-122"/>
              <a:cs typeface="Times New Roman" panose="02020603050405020304" pitchFamily="18" charset="0"/>
            </a:endParaRPr>
          </a:p>
        </p:txBody>
      </p:sp>
      <p:pic>
        <p:nvPicPr>
          <p:cNvPr id="12326" name="Picture 38" descr="222">
            <a:hlinkClick r:id="" action="ppaction://hlinkshowjump?jump=nextslide"/>
          </p:cNvPr>
          <p:cNvPicPr>
            <a:picLocks noChangeAspect="1" noChangeArrowheads="1"/>
          </p:cNvPicPr>
          <p:nvPr/>
        </p:nvPicPr>
        <p:blipFill>
          <a:blip r:embed="rId4"/>
          <a:srcRect/>
          <a:stretch>
            <a:fillRect/>
          </a:stretch>
        </p:blipFill>
        <p:spPr bwMode="auto">
          <a:xfrm>
            <a:off x="3768090" y="2961005"/>
            <a:ext cx="1541463"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8000"/>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12295" name="Text Box 7"/>
          <p:cNvSpPr txBox="1">
            <a:spLocks noChangeArrowheads="1"/>
          </p:cNvSpPr>
          <p:nvPr/>
        </p:nvSpPr>
        <p:spPr bwMode="auto">
          <a:xfrm>
            <a:off x="901065" y="739140"/>
            <a:ext cx="3095625" cy="5835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defRPr/>
            </a:pPr>
            <a:r>
              <a:rPr lang="zh-CN" altLang="en-US" sz="3200" b="1" dirty="0">
                <a:solidFill>
                  <a:schemeClr val="accent1">
                    <a:lumMod val="75000"/>
                  </a:schemeClr>
                </a:solidFill>
                <a:latin typeface="黑体" panose="02010609060101010101" charset="-122"/>
                <a:ea typeface="黑体" panose="02010609060101010101" charset="-122"/>
              </a:rPr>
              <a:t>串联电路的特点</a:t>
            </a:r>
            <a:endParaRPr lang="zh-CN" altLang="en-US" sz="3200" b="1" dirty="0">
              <a:solidFill>
                <a:schemeClr val="accent1">
                  <a:lumMod val="75000"/>
                </a:schemeClr>
              </a:solidFill>
              <a:latin typeface="黑体" panose="02010609060101010101" charset="-122"/>
              <a:ea typeface="黑体" panose="02010609060101010101" charset="-122"/>
            </a:endParaRPr>
          </a:p>
        </p:txBody>
      </p:sp>
      <p:pic>
        <p:nvPicPr>
          <p:cNvPr id="13314" name="Picture 2" descr="111"/>
          <p:cNvPicPr>
            <a:picLocks noChangeAspect="1" noChangeArrowheads="1"/>
          </p:cNvPicPr>
          <p:nvPr/>
        </p:nvPicPr>
        <p:blipFill>
          <a:blip r:embed="rId2"/>
          <a:srcRect/>
          <a:stretch>
            <a:fillRect/>
          </a:stretch>
        </p:blipFill>
        <p:spPr bwMode="auto">
          <a:xfrm>
            <a:off x="2044065" y="1590675"/>
            <a:ext cx="1905000"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Picture 3" descr="wla211"/>
          <p:cNvPicPr>
            <a:picLocks noChangeAspect="1" noChangeArrowheads="1"/>
          </p:cNvPicPr>
          <p:nvPr/>
        </p:nvPicPr>
        <p:blipFill>
          <a:blip r:embed="rId3"/>
          <a:srcRect/>
          <a:stretch>
            <a:fillRect/>
          </a:stretch>
        </p:blipFill>
        <p:spPr bwMode="auto">
          <a:xfrm>
            <a:off x="2512378" y="3632200"/>
            <a:ext cx="126047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6" name="Picture 4" descr="wla211"/>
          <p:cNvPicPr>
            <a:picLocks noChangeAspect="1" noChangeArrowheads="1"/>
          </p:cNvPicPr>
          <p:nvPr/>
        </p:nvPicPr>
        <p:blipFill>
          <a:blip r:embed="rId3"/>
          <a:srcRect/>
          <a:stretch>
            <a:fillRect/>
          </a:stretch>
        </p:blipFill>
        <p:spPr bwMode="auto">
          <a:xfrm>
            <a:off x="901065" y="3560763"/>
            <a:ext cx="126047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Freeform 5"/>
          <p:cNvSpPr/>
          <p:nvPr/>
        </p:nvSpPr>
        <p:spPr bwMode="auto">
          <a:xfrm>
            <a:off x="1812290" y="4060825"/>
            <a:ext cx="979488" cy="155575"/>
          </a:xfrm>
          <a:custGeom>
            <a:avLst/>
            <a:gdLst>
              <a:gd name="T0" fmla="*/ 2147483647 w 672"/>
              <a:gd name="T1" fmla="*/ 2147483647 h 104"/>
              <a:gd name="T2" fmla="*/ 2147483647 w 672"/>
              <a:gd name="T3" fmla="*/ 2147483647 h 104"/>
              <a:gd name="T4" fmla="*/ 0 w 672"/>
              <a:gd name="T5" fmla="*/ 0 h 104"/>
              <a:gd name="T6" fmla="*/ 0 60000 65536"/>
              <a:gd name="T7" fmla="*/ 0 60000 65536"/>
              <a:gd name="T8" fmla="*/ 0 60000 65536"/>
              <a:gd name="T9" fmla="*/ 0 w 672"/>
              <a:gd name="T10" fmla="*/ 0 h 104"/>
              <a:gd name="T11" fmla="*/ 672 w 672"/>
              <a:gd name="T12" fmla="*/ 104 h 104"/>
            </a:gdLst>
            <a:ahLst/>
            <a:cxnLst>
              <a:cxn ang="T6">
                <a:pos x="T0" y="T1"/>
              </a:cxn>
              <a:cxn ang="T7">
                <a:pos x="T2" y="T3"/>
              </a:cxn>
              <a:cxn ang="T8">
                <a:pos x="T4" y="T5"/>
              </a:cxn>
            </a:cxnLst>
            <a:rect l="T9" t="T10" r="T11" b="T12"/>
            <a:pathLst>
              <a:path w="672" h="104">
                <a:moveTo>
                  <a:pt x="672" y="48"/>
                </a:moveTo>
                <a:cubicBezTo>
                  <a:pt x="608" y="76"/>
                  <a:pt x="544" y="104"/>
                  <a:pt x="432" y="96"/>
                </a:cubicBezTo>
                <a:cubicBezTo>
                  <a:pt x="320" y="88"/>
                  <a:pt x="160" y="44"/>
                  <a:pt x="0" y="0"/>
                </a:cubicBezTo>
              </a:path>
            </a:pathLst>
          </a:custGeom>
          <a:noFill/>
          <a:ln w="28575">
            <a:solidFill>
              <a:srgbClr val="A01E04"/>
            </a:solidFill>
            <a:miter lim="800000"/>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3318" name="Freeform 6"/>
          <p:cNvSpPr/>
          <p:nvPr/>
        </p:nvSpPr>
        <p:spPr bwMode="auto">
          <a:xfrm>
            <a:off x="901065" y="2060575"/>
            <a:ext cx="1681163" cy="2000250"/>
          </a:xfrm>
          <a:custGeom>
            <a:avLst/>
            <a:gdLst>
              <a:gd name="T0" fmla="*/ 2147483647 w 1152"/>
              <a:gd name="T1" fmla="*/ 2147483647 h 1344"/>
              <a:gd name="T2" fmla="*/ 0 w 1152"/>
              <a:gd name="T3" fmla="*/ 2147483647 h 1344"/>
              <a:gd name="T4" fmla="*/ 2147483647 w 1152"/>
              <a:gd name="T5" fmla="*/ 2147483647 h 1344"/>
              <a:gd name="T6" fmla="*/ 2147483647 w 1152"/>
              <a:gd name="T7" fmla="*/ 2147483647 h 1344"/>
              <a:gd name="T8" fmla="*/ 2147483647 w 1152"/>
              <a:gd name="T9" fmla="*/ 0 h 1344"/>
              <a:gd name="T10" fmla="*/ 0 60000 65536"/>
              <a:gd name="T11" fmla="*/ 0 60000 65536"/>
              <a:gd name="T12" fmla="*/ 0 60000 65536"/>
              <a:gd name="T13" fmla="*/ 0 60000 65536"/>
              <a:gd name="T14" fmla="*/ 0 60000 65536"/>
              <a:gd name="T15" fmla="*/ 0 w 1152"/>
              <a:gd name="T16" fmla="*/ 0 h 1344"/>
              <a:gd name="T17" fmla="*/ 1152 w 1152"/>
              <a:gd name="T18" fmla="*/ 1344 h 1344"/>
            </a:gdLst>
            <a:ahLst/>
            <a:cxnLst>
              <a:cxn ang="T10">
                <a:pos x="T0" y="T1"/>
              </a:cxn>
              <a:cxn ang="T11">
                <a:pos x="T2" y="T3"/>
              </a:cxn>
              <a:cxn ang="T12">
                <a:pos x="T4" y="T5"/>
              </a:cxn>
              <a:cxn ang="T13">
                <a:pos x="T6" y="T7"/>
              </a:cxn>
              <a:cxn ang="T14">
                <a:pos x="T8" y="T9"/>
              </a:cxn>
            </a:cxnLst>
            <a:rect l="T15" t="T16" r="T17" b="T18"/>
            <a:pathLst>
              <a:path w="1152" h="1344">
                <a:moveTo>
                  <a:pt x="192" y="1344"/>
                </a:moveTo>
                <a:cubicBezTo>
                  <a:pt x="96" y="1296"/>
                  <a:pt x="0" y="1248"/>
                  <a:pt x="0" y="1152"/>
                </a:cubicBezTo>
                <a:cubicBezTo>
                  <a:pt x="0" y="1056"/>
                  <a:pt x="160" y="896"/>
                  <a:pt x="192" y="768"/>
                </a:cubicBezTo>
                <a:cubicBezTo>
                  <a:pt x="224" y="640"/>
                  <a:pt x="32" y="512"/>
                  <a:pt x="192" y="384"/>
                </a:cubicBezTo>
                <a:cubicBezTo>
                  <a:pt x="352" y="256"/>
                  <a:pt x="752" y="128"/>
                  <a:pt x="1152" y="0"/>
                </a:cubicBezTo>
              </a:path>
            </a:pathLst>
          </a:custGeom>
          <a:noFill/>
          <a:ln w="28575">
            <a:solidFill>
              <a:srgbClr val="A01E04"/>
            </a:solidFill>
            <a:miter lim="800000"/>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3319" name="Freeform 7"/>
          <p:cNvSpPr/>
          <p:nvPr/>
        </p:nvSpPr>
        <p:spPr bwMode="auto">
          <a:xfrm>
            <a:off x="3212465" y="1666875"/>
            <a:ext cx="1693863" cy="2036763"/>
          </a:xfrm>
          <a:custGeom>
            <a:avLst/>
            <a:gdLst>
              <a:gd name="T0" fmla="*/ 0 w 1160"/>
              <a:gd name="T1" fmla="*/ 2147483647 h 1368"/>
              <a:gd name="T2" fmla="*/ 2147483647 w 1160"/>
              <a:gd name="T3" fmla="*/ 2147483647 h 1368"/>
              <a:gd name="T4" fmla="*/ 2147483647 w 1160"/>
              <a:gd name="T5" fmla="*/ 2147483647 h 1368"/>
              <a:gd name="T6" fmla="*/ 2147483647 w 1160"/>
              <a:gd name="T7" fmla="*/ 2147483647 h 1368"/>
              <a:gd name="T8" fmla="*/ 0 60000 65536"/>
              <a:gd name="T9" fmla="*/ 0 60000 65536"/>
              <a:gd name="T10" fmla="*/ 0 60000 65536"/>
              <a:gd name="T11" fmla="*/ 0 60000 65536"/>
              <a:gd name="T12" fmla="*/ 0 w 1160"/>
              <a:gd name="T13" fmla="*/ 0 h 1368"/>
              <a:gd name="T14" fmla="*/ 1160 w 1160"/>
              <a:gd name="T15" fmla="*/ 1368 h 1368"/>
            </a:gdLst>
            <a:ahLst/>
            <a:cxnLst>
              <a:cxn ang="T8">
                <a:pos x="T0" y="T1"/>
              </a:cxn>
              <a:cxn ang="T9">
                <a:pos x="T2" y="T3"/>
              </a:cxn>
              <a:cxn ang="T10">
                <a:pos x="T4" y="T5"/>
              </a:cxn>
              <a:cxn ang="T11">
                <a:pos x="T6" y="T7"/>
              </a:cxn>
            </a:cxnLst>
            <a:rect l="T12" t="T13" r="T14" b="T15"/>
            <a:pathLst>
              <a:path w="1160" h="1368">
                <a:moveTo>
                  <a:pt x="0" y="120"/>
                </a:moveTo>
                <a:cubicBezTo>
                  <a:pt x="268" y="60"/>
                  <a:pt x="536" y="0"/>
                  <a:pt x="720" y="168"/>
                </a:cubicBezTo>
                <a:cubicBezTo>
                  <a:pt x="904" y="336"/>
                  <a:pt x="1048" y="928"/>
                  <a:pt x="1104" y="1128"/>
                </a:cubicBezTo>
                <a:cubicBezTo>
                  <a:pt x="1160" y="1328"/>
                  <a:pt x="1108" y="1348"/>
                  <a:pt x="1056" y="1368"/>
                </a:cubicBezTo>
              </a:path>
            </a:pathLst>
          </a:custGeom>
          <a:noFill/>
          <a:ln w="28575">
            <a:solidFill>
              <a:srgbClr val="A01E04"/>
            </a:solidFill>
            <a:miter lim="800000"/>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3320" name="Freeform 8"/>
          <p:cNvSpPr/>
          <p:nvPr/>
        </p:nvSpPr>
        <p:spPr bwMode="auto">
          <a:xfrm>
            <a:off x="3339465" y="3724275"/>
            <a:ext cx="762000" cy="533400"/>
          </a:xfrm>
          <a:custGeom>
            <a:avLst/>
            <a:gdLst>
              <a:gd name="T0" fmla="*/ 2147483647 w 480"/>
              <a:gd name="T1" fmla="*/ 0 h 336"/>
              <a:gd name="T2" fmla="*/ 2147483647 w 480"/>
              <a:gd name="T3" fmla="*/ 2147483647 h 336"/>
              <a:gd name="T4" fmla="*/ 0 w 480"/>
              <a:gd name="T5" fmla="*/ 2147483647 h 336"/>
              <a:gd name="T6" fmla="*/ 0 60000 65536"/>
              <a:gd name="T7" fmla="*/ 0 60000 65536"/>
              <a:gd name="T8" fmla="*/ 0 60000 65536"/>
              <a:gd name="T9" fmla="*/ 0 w 480"/>
              <a:gd name="T10" fmla="*/ 0 h 336"/>
              <a:gd name="T11" fmla="*/ 480 w 480"/>
              <a:gd name="T12" fmla="*/ 336 h 336"/>
            </a:gdLst>
            <a:ahLst/>
            <a:cxnLst>
              <a:cxn ang="T6">
                <a:pos x="T0" y="T1"/>
              </a:cxn>
              <a:cxn ang="T7">
                <a:pos x="T2" y="T3"/>
              </a:cxn>
              <a:cxn ang="T8">
                <a:pos x="T4" y="T5"/>
              </a:cxn>
            </a:cxnLst>
            <a:rect l="T9" t="T10" r="T11" b="T12"/>
            <a:pathLst>
              <a:path w="480" h="336">
                <a:moveTo>
                  <a:pt x="480" y="0"/>
                </a:moveTo>
                <a:cubicBezTo>
                  <a:pt x="376" y="44"/>
                  <a:pt x="272" y="88"/>
                  <a:pt x="192" y="144"/>
                </a:cubicBezTo>
                <a:cubicBezTo>
                  <a:pt x="112" y="200"/>
                  <a:pt x="56" y="268"/>
                  <a:pt x="0" y="336"/>
                </a:cubicBezTo>
              </a:path>
            </a:pathLst>
          </a:custGeom>
          <a:noFill/>
          <a:ln w="28575">
            <a:solidFill>
              <a:srgbClr val="A01E04"/>
            </a:solidFill>
            <a:miter lim="800000"/>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grpSp>
        <p:nvGrpSpPr>
          <p:cNvPr id="13321" name="Group 9"/>
          <p:cNvGrpSpPr/>
          <p:nvPr/>
        </p:nvGrpSpPr>
        <p:grpSpPr bwMode="auto">
          <a:xfrm>
            <a:off x="2044065" y="4333875"/>
            <a:ext cx="2743200" cy="1600200"/>
            <a:chOff x="816" y="3120"/>
            <a:chExt cx="1728" cy="1008"/>
          </a:xfrm>
        </p:grpSpPr>
        <p:sp>
          <p:nvSpPr>
            <p:cNvPr id="13322" name="Line 10"/>
            <p:cNvSpPr>
              <a:spLocks noChangeShapeType="1"/>
            </p:cNvSpPr>
            <p:nvPr/>
          </p:nvSpPr>
          <p:spPr bwMode="auto">
            <a:xfrm>
              <a:off x="1296" y="3216"/>
              <a:ext cx="0" cy="96"/>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3323" name="Line 11"/>
            <p:cNvSpPr>
              <a:spLocks noChangeShapeType="1"/>
            </p:cNvSpPr>
            <p:nvPr/>
          </p:nvSpPr>
          <p:spPr bwMode="auto">
            <a:xfrm>
              <a:off x="2352" y="3264"/>
              <a:ext cx="192"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grpSp>
          <p:nvGrpSpPr>
            <p:cNvPr id="13324" name="Group 12"/>
            <p:cNvGrpSpPr/>
            <p:nvPr/>
          </p:nvGrpSpPr>
          <p:grpSpPr bwMode="auto">
            <a:xfrm>
              <a:off x="816" y="3120"/>
              <a:ext cx="1728" cy="1008"/>
              <a:chOff x="3552" y="2736"/>
              <a:chExt cx="1728" cy="1008"/>
            </a:xfrm>
          </p:grpSpPr>
          <p:sp>
            <p:nvSpPr>
              <p:cNvPr id="13325" name="Line 13"/>
              <p:cNvSpPr>
                <a:spLocks noChangeShapeType="1"/>
              </p:cNvSpPr>
              <p:nvPr/>
            </p:nvSpPr>
            <p:spPr bwMode="auto">
              <a:xfrm>
                <a:off x="3552" y="2880"/>
                <a:ext cx="480"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3326" name="Line 14"/>
              <p:cNvSpPr>
                <a:spLocks noChangeShapeType="1"/>
              </p:cNvSpPr>
              <p:nvPr/>
            </p:nvSpPr>
            <p:spPr bwMode="auto">
              <a:xfrm>
                <a:off x="3552" y="2880"/>
                <a:ext cx="0" cy="768"/>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3327" name="Line 15"/>
              <p:cNvSpPr>
                <a:spLocks noChangeShapeType="1"/>
              </p:cNvSpPr>
              <p:nvPr/>
            </p:nvSpPr>
            <p:spPr bwMode="auto">
              <a:xfrm>
                <a:off x="4176" y="2880"/>
                <a:ext cx="96"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3328" name="Line 16"/>
              <p:cNvSpPr>
                <a:spLocks noChangeShapeType="1"/>
              </p:cNvSpPr>
              <p:nvPr/>
            </p:nvSpPr>
            <p:spPr bwMode="auto">
              <a:xfrm>
                <a:off x="4320" y="2880"/>
                <a:ext cx="96"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3329" name="Line 17"/>
              <p:cNvSpPr>
                <a:spLocks noChangeShapeType="1"/>
              </p:cNvSpPr>
              <p:nvPr/>
            </p:nvSpPr>
            <p:spPr bwMode="auto">
              <a:xfrm>
                <a:off x="4464" y="2832"/>
                <a:ext cx="0" cy="96"/>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3330" name="Line 18"/>
              <p:cNvSpPr>
                <a:spLocks noChangeShapeType="1"/>
              </p:cNvSpPr>
              <p:nvPr/>
            </p:nvSpPr>
            <p:spPr bwMode="auto">
              <a:xfrm>
                <a:off x="4512" y="2784"/>
                <a:ext cx="0" cy="192"/>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3331" name="Line 19"/>
              <p:cNvSpPr>
                <a:spLocks noChangeShapeType="1"/>
              </p:cNvSpPr>
              <p:nvPr/>
            </p:nvSpPr>
            <p:spPr bwMode="auto">
              <a:xfrm>
                <a:off x="4512" y="2880"/>
                <a:ext cx="192"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3332" name="Line 20"/>
              <p:cNvSpPr>
                <a:spLocks noChangeShapeType="1"/>
              </p:cNvSpPr>
              <p:nvPr/>
            </p:nvSpPr>
            <p:spPr bwMode="auto">
              <a:xfrm flipV="1">
                <a:off x="4704" y="2736"/>
                <a:ext cx="144" cy="144"/>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3333" name="Line 21"/>
              <p:cNvSpPr>
                <a:spLocks noChangeShapeType="1"/>
              </p:cNvSpPr>
              <p:nvPr/>
            </p:nvSpPr>
            <p:spPr bwMode="auto">
              <a:xfrm>
                <a:off x="4896" y="2880"/>
                <a:ext cx="240"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3334" name="Line 22"/>
              <p:cNvSpPr>
                <a:spLocks noChangeShapeType="1"/>
              </p:cNvSpPr>
              <p:nvPr/>
            </p:nvSpPr>
            <p:spPr bwMode="auto">
              <a:xfrm>
                <a:off x="3552" y="3648"/>
                <a:ext cx="432"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3335" name="Line 23"/>
              <p:cNvSpPr>
                <a:spLocks noChangeShapeType="1"/>
              </p:cNvSpPr>
              <p:nvPr/>
            </p:nvSpPr>
            <p:spPr bwMode="auto">
              <a:xfrm>
                <a:off x="4224" y="3648"/>
                <a:ext cx="288"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3336" name="Line 24"/>
              <p:cNvSpPr>
                <a:spLocks noChangeShapeType="1"/>
              </p:cNvSpPr>
              <p:nvPr/>
            </p:nvSpPr>
            <p:spPr bwMode="auto">
              <a:xfrm>
                <a:off x="4752" y="3648"/>
                <a:ext cx="528"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3337" name="Line 25"/>
              <p:cNvSpPr>
                <a:spLocks noChangeShapeType="1"/>
              </p:cNvSpPr>
              <p:nvPr/>
            </p:nvSpPr>
            <p:spPr bwMode="auto">
              <a:xfrm>
                <a:off x="5280" y="2880"/>
                <a:ext cx="0" cy="768"/>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grpSp>
            <p:nvGrpSpPr>
              <p:cNvPr id="13338" name="Group 26"/>
              <p:cNvGrpSpPr/>
              <p:nvPr/>
            </p:nvGrpSpPr>
            <p:grpSpPr bwMode="auto">
              <a:xfrm>
                <a:off x="3984" y="3504"/>
                <a:ext cx="240" cy="240"/>
                <a:chOff x="4128" y="3456"/>
                <a:chExt cx="240" cy="240"/>
              </a:xfrm>
            </p:grpSpPr>
            <p:sp>
              <p:nvSpPr>
                <p:cNvPr id="13339" name="Oval 27"/>
                <p:cNvSpPr>
                  <a:spLocks noChangeArrowheads="1"/>
                </p:cNvSpPr>
                <p:nvPr/>
              </p:nvSpPr>
              <p:spPr bwMode="auto">
                <a:xfrm>
                  <a:off x="4128" y="3456"/>
                  <a:ext cx="240" cy="240"/>
                </a:xfrm>
                <a:prstGeom prst="ellipse">
                  <a:avLst/>
                </a:prstGeom>
                <a:solidFill>
                  <a:schemeClr val="bg1"/>
                </a:solidFill>
                <a:ln w="28575">
                  <a:solidFill>
                    <a:srgbClr val="FF0000"/>
                  </a:solidFill>
                  <a:miter lim="800000"/>
                </a:ln>
              </p:spPr>
              <p:txBody>
                <a:bodyPr wrap="none" anchor="ctr"/>
                <a:lstStyle/>
                <a:p>
                  <a:endParaRPr lang="zh-CN" altLang="zh-CN">
                    <a:latin typeface="Comic Sans MS" panose="030F0702030302020204" pitchFamily="66" charset="0"/>
                  </a:endParaRPr>
                </a:p>
              </p:txBody>
            </p:sp>
            <p:sp>
              <p:nvSpPr>
                <p:cNvPr id="13340" name="Line 28"/>
                <p:cNvSpPr>
                  <a:spLocks noChangeShapeType="1"/>
                </p:cNvSpPr>
                <p:nvPr/>
              </p:nvSpPr>
              <p:spPr bwMode="auto">
                <a:xfrm flipH="1">
                  <a:off x="4128" y="3504"/>
                  <a:ext cx="192" cy="144"/>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3341" name="Line 29"/>
                <p:cNvSpPr>
                  <a:spLocks noChangeShapeType="1"/>
                </p:cNvSpPr>
                <p:nvPr/>
              </p:nvSpPr>
              <p:spPr bwMode="auto">
                <a:xfrm>
                  <a:off x="4176" y="3504"/>
                  <a:ext cx="144" cy="144"/>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grpSp>
          <p:sp>
            <p:nvSpPr>
              <p:cNvPr id="13342" name="Line 30"/>
              <p:cNvSpPr>
                <a:spLocks noChangeShapeType="1"/>
              </p:cNvSpPr>
              <p:nvPr/>
            </p:nvSpPr>
            <p:spPr bwMode="auto">
              <a:xfrm>
                <a:off x="4080" y="2880"/>
                <a:ext cx="48"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grpSp>
            <p:nvGrpSpPr>
              <p:cNvPr id="13343" name="Group 31"/>
              <p:cNvGrpSpPr/>
              <p:nvPr/>
            </p:nvGrpSpPr>
            <p:grpSpPr bwMode="auto">
              <a:xfrm>
                <a:off x="4512" y="3504"/>
                <a:ext cx="240" cy="240"/>
                <a:chOff x="4128" y="3456"/>
                <a:chExt cx="240" cy="240"/>
              </a:xfrm>
            </p:grpSpPr>
            <p:sp>
              <p:nvSpPr>
                <p:cNvPr id="13344" name="Oval 32"/>
                <p:cNvSpPr>
                  <a:spLocks noChangeArrowheads="1"/>
                </p:cNvSpPr>
                <p:nvPr/>
              </p:nvSpPr>
              <p:spPr bwMode="auto">
                <a:xfrm>
                  <a:off x="4128" y="3456"/>
                  <a:ext cx="240" cy="240"/>
                </a:xfrm>
                <a:prstGeom prst="ellipse">
                  <a:avLst/>
                </a:prstGeom>
                <a:solidFill>
                  <a:schemeClr val="bg1"/>
                </a:solidFill>
                <a:ln w="28575">
                  <a:solidFill>
                    <a:srgbClr val="FF0000"/>
                  </a:solidFill>
                  <a:miter lim="800000"/>
                </a:ln>
              </p:spPr>
              <p:txBody>
                <a:bodyPr wrap="none" anchor="ctr"/>
                <a:lstStyle/>
                <a:p>
                  <a:endParaRPr lang="zh-CN" altLang="zh-CN">
                    <a:latin typeface="Comic Sans MS" panose="030F0702030302020204" pitchFamily="66" charset="0"/>
                  </a:endParaRPr>
                </a:p>
              </p:txBody>
            </p:sp>
            <p:sp>
              <p:nvSpPr>
                <p:cNvPr id="13345" name="Line 33"/>
                <p:cNvSpPr>
                  <a:spLocks noChangeShapeType="1"/>
                </p:cNvSpPr>
                <p:nvPr/>
              </p:nvSpPr>
              <p:spPr bwMode="auto">
                <a:xfrm flipH="1">
                  <a:off x="4128" y="3504"/>
                  <a:ext cx="192" cy="144"/>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3346" name="Line 34"/>
                <p:cNvSpPr>
                  <a:spLocks noChangeShapeType="1"/>
                </p:cNvSpPr>
                <p:nvPr/>
              </p:nvSpPr>
              <p:spPr bwMode="auto">
                <a:xfrm>
                  <a:off x="4176" y="3504"/>
                  <a:ext cx="144" cy="144"/>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grpSp>
        </p:grpSp>
        <p:sp>
          <p:nvSpPr>
            <p:cNvPr id="13347" name="Line 35"/>
            <p:cNvSpPr>
              <a:spLocks noChangeShapeType="1"/>
            </p:cNvSpPr>
            <p:nvPr/>
          </p:nvSpPr>
          <p:spPr bwMode="auto">
            <a:xfrm>
              <a:off x="1344" y="3168"/>
              <a:ext cx="0" cy="192"/>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13348" name="Group 41"/>
          <p:cNvGrpSpPr/>
          <p:nvPr/>
        </p:nvGrpSpPr>
        <p:grpSpPr bwMode="auto">
          <a:xfrm>
            <a:off x="1053465" y="2886075"/>
            <a:ext cx="4267200" cy="1644650"/>
            <a:chOff x="960" y="1968"/>
            <a:chExt cx="2688" cy="1036"/>
          </a:xfrm>
        </p:grpSpPr>
        <p:grpSp>
          <p:nvGrpSpPr>
            <p:cNvPr id="13349" name="Group 42"/>
            <p:cNvGrpSpPr/>
            <p:nvPr/>
          </p:nvGrpSpPr>
          <p:grpSpPr bwMode="auto">
            <a:xfrm>
              <a:off x="960" y="2304"/>
              <a:ext cx="1536" cy="192"/>
              <a:chOff x="1056" y="2352"/>
              <a:chExt cx="1536" cy="192"/>
            </a:xfrm>
          </p:grpSpPr>
          <p:sp>
            <p:nvSpPr>
              <p:cNvPr id="13350" name="Line 43"/>
              <p:cNvSpPr>
                <a:spLocks noChangeShapeType="1"/>
              </p:cNvSpPr>
              <p:nvPr/>
            </p:nvSpPr>
            <p:spPr bwMode="auto">
              <a:xfrm>
                <a:off x="1056" y="2496"/>
                <a:ext cx="96" cy="48"/>
              </a:xfrm>
              <a:prstGeom prst="line">
                <a:avLst/>
              </a:prstGeom>
              <a:noFill/>
              <a:ln w="57150">
                <a:solidFill>
                  <a:srgbClr val="FF66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3351" name="Line 44"/>
              <p:cNvSpPr>
                <a:spLocks noChangeShapeType="1"/>
              </p:cNvSpPr>
              <p:nvPr/>
            </p:nvSpPr>
            <p:spPr bwMode="auto">
              <a:xfrm>
                <a:off x="1152" y="2352"/>
                <a:ext cx="48" cy="96"/>
              </a:xfrm>
              <a:prstGeom prst="line">
                <a:avLst/>
              </a:prstGeom>
              <a:noFill/>
              <a:ln w="57150">
                <a:solidFill>
                  <a:srgbClr val="FF66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3352" name="Line 45"/>
              <p:cNvSpPr>
                <a:spLocks noChangeShapeType="1"/>
              </p:cNvSpPr>
              <p:nvPr/>
            </p:nvSpPr>
            <p:spPr bwMode="auto">
              <a:xfrm flipH="1">
                <a:off x="1296" y="2352"/>
                <a:ext cx="48" cy="96"/>
              </a:xfrm>
              <a:prstGeom prst="line">
                <a:avLst/>
              </a:prstGeom>
              <a:noFill/>
              <a:ln w="57150">
                <a:solidFill>
                  <a:srgbClr val="FF66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3353" name="Line 46"/>
              <p:cNvSpPr>
                <a:spLocks noChangeShapeType="1"/>
              </p:cNvSpPr>
              <p:nvPr/>
            </p:nvSpPr>
            <p:spPr bwMode="auto">
              <a:xfrm flipH="1">
                <a:off x="1392" y="2400"/>
                <a:ext cx="48" cy="48"/>
              </a:xfrm>
              <a:prstGeom prst="line">
                <a:avLst/>
              </a:prstGeom>
              <a:noFill/>
              <a:ln w="57150">
                <a:solidFill>
                  <a:srgbClr val="FF66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3354" name="Line 47"/>
              <p:cNvSpPr>
                <a:spLocks noChangeShapeType="1"/>
              </p:cNvSpPr>
              <p:nvPr/>
            </p:nvSpPr>
            <p:spPr bwMode="auto">
              <a:xfrm flipH="1">
                <a:off x="1440" y="2496"/>
                <a:ext cx="48" cy="48"/>
              </a:xfrm>
              <a:prstGeom prst="line">
                <a:avLst/>
              </a:prstGeom>
              <a:noFill/>
              <a:ln w="57150">
                <a:solidFill>
                  <a:srgbClr val="FF66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3355" name="Line 48"/>
              <p:cNvSpPr>
                <a:spLocks noChangeShapeType="1"/>
              </p:cNvSpPr>
              <p:nvPr/>
            </p:nvSpPr>
            <p:spPr bwMode="auto">
              <a:xfrm>
                <a:off x="2160" y="2496"/>
                <a:ext cx="96" cy="48"/>
              </a:xfrm>
              <a:prstGeom prst="line">
                <a:avLst/>
              </a:prstGeom>
              <a:noFill/>
              <a:ln w="57150">
                <a:solidFill>
                  <a:srgbClr val="FF66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3356" name="Line 49"/>
              <p:cNvSpPr>
                <a:spLocks noChangeShapeType="1"/>
              </p:cNvSpPr>
              <p:nvPr/>
            </p:nvSpPr>
            <p:spPr bwMode="auto">
              <a:xfrm>
                <a:off x="2256" y="2352"/>
                <a:ext cx="48" cy="96"/>
              </a:xfrm>
              <a:prstGeom prst="line">
                <a:avLst/>
              </a:prstGeom>
              <a:noFill/>
              <a:ln w="57150">
                <a:solidFill>
                  <a:srgbClr val="FF66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3357" name="Line 50"/>
              <p:cNvSpPr>
                <a:spLocks noChangeShapeType="1"/>
              </p:cNvSpPr>
              <p:nvPr/>
            </p:nvSpPr>
            <p:spPr bwMode="auto">
              <a:xfrm flipH="1">
                <a:off x="2400" y="2352"/>
                <a:ext cx="48" cy="96"/>
              </a:xfrm>
              <a:prstGeom prst="line">
                <a:avLst/>
              </a:prstGeom>
              <a:noFill/>
              <a:ln w="57150">
                <a:solidFill>
                  <a:srgbClr val="FF66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3358" name="Line 51"/>
              <p:cNvSpPr>
                <a:spLocks noChangeShapeType="1"/>
              </p:cNvSpPr>
              <p:nvPr/>
            </p:nvSpPr>
            <p:spPr bwMode="auto">
              <a:xfrm flipH="1">
                <a:off x="2496" y="2400"/>
                <a:ext cx="48" cy="48"/>
              </a:xfrm>
              <a:prstGeom prst="line">
                <a:avLst/>
              </a:prstGeom>
              <a:noFill/>
              <a:ln w="57150">
                <a:solidFill>
                  <a:srgbClr val="FF66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3359" name="Line 52"/>
              <p:cNvSpPr>
                <a:spLocks noChangeShapeType="1"/>
              </p:cNvSpPr>
              <p:nvPr/>
            </p:nvSpPr>
            <p:spPr bwMode="auto">
              <a:xfrm flipH="1">
                <a:off x="2544" y="2496"/>
                <a:ext cx="48" cy="48"/>
              </a:xfrm>
              <a:prstGeom prst="line">
                <a:avLst/>
              </a:prstGeom>
              <a:noFill/>
              <a:ln w="57150">
                <a:solidFill>
                  <a:srgbClr val="FF6600"/>
                </a:solidFill>
                <a:miter lim="800000"/>
              </a:ln>
              <a:extLst>
                <a:ext uri="{909E8E84-426E-40DD-AFC4-6F175D3DCCD1}">
                  <a14:hiddenFill xmlns:a14="http://schemas.microsoft.com/office/drawing/2010/main">
                    <a:noFill/>
                  </a14:hiddenFill>
                </a:ext>
              </a:extLst>
            </p:spPr>
            <p:txBody>
              <a:bodyPr wrap="none"/>
              <a:lstStyle/>
              <a:p>
                <a:endParaRPr lang="zh-CN" altLang="en-US"/>
              </a:p>
            </p:txBody>
          </p:sp>
        </p:grpSp>
        <p:pic>
          <p:nvPicPr>
            <p:cNvPr id="13360" name="Picture 53" descr="2222">
              <a:hlinkClick r:id="" action="ppaction://hlinkshowjump?jump=previousslide"/>
            </p:cNvPr>
            <p:cNvPicPr>
              <a:picLocks noChangeAspect="1" noChangeArrowheads="1"/>
            </p:cNvPicPr>
            <p:nvPr/>
          </p:nvPicPr>
          <p:blipFill>
            <a:blip r:embed="rId4"/>
            <a:srcRect/>
            <a:stretch>
              <a:fillRect/>
            </a:stretch>
          </p:blipFill>
          <p:spPr bwMode="auto">
            <a:xfrm>
              <a:off x="2592" y="1968"/>
              <a:ext cx="1056" cy="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361" name="Group 58"/>
          <p:cNvGrpSpPr/>
          <p:nvPr/>
        </p:nvGrpSpPr>
        <p:grpSpPr bwMode="auto">
          <a:xfrm>
            <a:off x="6311265" y="1666875"/>
            <a:ext cx="2057400" cy="1676400"/>
            <a:chOff x="4272" y="1056"/>
            <a:chExt cx="1296" cy="1056"/>
          </a:xfrm>
        </p:grpSpPr>
        <p:sp>
          <p:nvSpPr>
            <p:cNvPr id="13362" name="AutoShape 55"/>
            <p:cNvSpPr>
              <a:spLocks noChangeArrowheads="1"/>
            </p:cNvSpPr>
            <p:nvPr/>
          </p:nvSpPr>
          <p:spPr bwMode="auto">
            <a:xfrm>
              <a:off x="4272" y="1056"/>
              <a:ext cx="1296" cy="1056"/>
            </a:xfrm>
            <a:prstGeom prst="downArrow">
              <a:avLst>
                <a:gd name="adj1" fmla="val 50000"/>
                <a:gd name="adj2" fmla="val 25000"/>
              </a:avLst>
            </a:prstGeom>
            <a:solidFill>
              <a:srgbClr val="9C91A9"/>
            </a:solidFill>
            <a:ln w="22225">
              <a:solidFill>
                <a:schemeClr val="bg2">
                  <a:lumMod val="10000"/>
                </a:schemeClr>
              </a:solidFill>
              <a:miter lim="800000"/>
            </a:ln>
          </p:spPr>
          <p:txBody>
            <a:bodyPr wrap="none" anchor="ctr"/>
            <a:lstStyle/>
            <a:p>
              <a:pPr algn="ctr"/>
              <a:endParaRPr lang="zh-CN" altLang="zh-CN" sz="2400">
                <a:latin typeface="Comic Sans MS" panose="030F0702030302020204" pitchFamily="66" charset="0"/>
              </a:endParaRPr>
            </a:p>
          </p:txBody>
        </p:sp>
        <p:sp>
          <p:nvSpPr>
            <p:cNvPr id="13363" name="Text Box 56"/>
            <p:cNvSpPr txBox="1">
              <a:spLocks noChangeArrowheads="1"/>
            </p:cNvSpPr>
            <p:nvPr/>
          </p:nvSpPr>
          <p:spPr bwMode="auto">
            <a:xfrm>
              <a:off x="4727" y="1056"/>
              <a:ext cx="386" cy="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solidFill>
                    <a:schemeClr val="tx1"/>
                  </a:solidFill>
                  <a:latin typeface="黑体" panose="02010609060101010101" charset="-122"/>
                  <a:ea typeface="黑体" panose="02010609060101010101" charset="-122"/>
                </a:rPr>
                <a:t>两灯泡都</a:t>
              </a:r>
              <a:endParaRPr lang="zh-CN" altLang="en-US" sz="2800" b="1">
                <a:solidFill>
                  <a:schemeClr val="tx1"/>
                </a:solidFill>
                <a:latin typeface="黑体" panose="02010609060101010101" charset="-122"/>
                <a:ea typeface="黑体" panose="02010609060101010101" charset="-122"/>
              </a:endParaRPr>
            </a:p>
          </p:txBody>
        </p:sp>
      </p:grpSp>
      <p:sp>
        <p:nvSpPr>
          <p:cNvPr id="13364" name="Text Box 57"/>
          <p:cNvSpPr txBox="1">
            <a:spLocks noChangeArrowheads="1"/>
          </p:cNvSpPr>
          <p:nvPr/>
        </p:nvSpPr>
        <p:spPr bwMode="auto">
          <a:xfrm>
            <a:off x="6768465" y="3724275"/>
            <a:ext cx="9525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6000" b="1">
                <a:solidFill>
                  <a:srgbClr val="FF0000"/>
                </a:solidFill>
                <a:latin typeface="Comic Sans MS" panose="030F0702030302020204" pitchFamily="66" charset="0"/>
              </a:rPr>
              <a:t>亮</a:t>
            </a:r>
            <a:endParaRPr lang="zh-CN" altLang="en-US" sz="6000" b="1">
              <a:solidFill>
                <a:srgbClr val="FF0000"/>
              </a:solidFill>
              <a:latin typeface="Comic Sans MS" panose="030F0702030302020204" pitchFamily="66" charset="0"/>
            </a:endParaRPr>
          </a:p>
        </p:txBody>
      </p:sp>
      <p:sp>
        <p:nvSpPr>
          <p:cNvPr id="13365" name="Line 60"/>
          <p:cNvSpPr>
            <a:spLocks noChangeShapeType="1"/>
          </p:cNvSpPr>
          <p:nvPr/>
        </p:nvSpPr>
        <p:spPr bwMode="auto">
          <a:xfrm>
            <a:off x="6311265" y="3648075"/>
            <a:ext cx="304800" cy="381000"/>
          </a:xfrm>
          <a:prstGeom prst="line">
            <a:avLst/>
          </a:prstGeom>
          <a:noFill/>
          <a:ln w="19050">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3366" name="Line 61"/>
          <p:cNvSpPr>
            <a:spLocks noChangeShapeType="1"/>
          </p:cNvSpPr>
          <p:nvPr/>
        </p:nvSpPr>
        <p:spPr bwMode="auto">
          <a:xfrm flipV="1">
            <a:off x="6997065" y="3495675"/>
            <a:ext cx="152400" cy="304800"/>
          </a:xfrm>
          <a:prstGeom prst="line">
            <a:avLst/>
          </a:prstGeom>
          <a:noFill/>
          <a:ln w="19050">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3367" name="Line 62"/>
          <p:cNvSpPr>
            <a:spLocks noChangeShapeType="1"/>
          </p:cNvSpPr>
          <p:nvPr/>
        </p:nvSpPr>
        <p:spPr bwMode="auto">
          <a:xfrm flipV="1">
            <a:off x="7606665" y="3495675"/>
            <a:ext cx="304800" cy="304800"/>
          </a:xfrm>
          <a:prstGeom prst="line">
            <a:avLst/>
          </a:prstGeom>
          <a:noFill/>
          <a:ln w="19050">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3368" name="Line 63"/>
          <p:cNvSpPr>
            <a:spLocks noChangeShapeType="1"/>
          </p:cNvSpPr>
          <p:nvPr/>
        </p:nvSpPr>
        <p:spPr bwMode="auto">
          <a:xfrm flipV="1">
            <a:off x="7759065" y="3876675"/>
            <a:ext cx="533400" cy="228600"/>
          </a:xfrm>
          <a:prstGeom prst="line">
            <a:avLst/>
          </a:prstGeom>
          <a:noFill/>
          <a:ln w="19050">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Tree>
  </p:cSld>
  <p:clrMapOvr>
    <a:masterClrMapping/>
  </p:clrMapOvr>
  <p:transition advTm="8000"/>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12295" name="Text Box 7"/>
          <p:cNvSpPr txBox="1">
            <a:spLocks noChangeArrowheads="1"/>
          </p:cNvSpPr>
          <p:nvPr/>
        </p:nvSpPr>
        <p:spPr bwMode="auto">
          <a:xfrm>
            <a:off x="901065" y="739140"/>
            <a:ext cx="3095625" cy="5835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defRPr/>
            </a:pPr>
            <a:r>
              <a:rPr lang="zh-CN" altLang="en-US" sz="3200" b="1" dirty="0">
                <a:solidFill>
                  <a:schemeClr val="accent1">
                    <a:lumMod val="75000"/>
                  </a:schemeClr>
                </a:solidFill>
                <a:latin typeface="黑体" panose="02010609060101010101" charset="-122"/>
                <a:ea typeface="黑体" panose="02010609060101010101" charset="-122"/>
              </a:rPr>
              <a:t>串联电路的特点</a:t>
            </a:r>
            <a:endParaRPr lang="zh-CN" altLang="en-US" sz="3200" b="1" dirty="0">
              <a:solidFill>
                <a:schemeClr val="accent1">
                  <a:lumMod val="75000"/>
                </a:schemeClr>
              </a:solidFill>
              <a:latin typeface="黑体" panose="02010609060101010101" charset="-122"/>
              <a:ea typeface="黑体" panose="02010609060101010101" charset="-122"/>
            </a:endParaRPr>
          </a:p>
        </p:txBody>
      </p:sp>
      <p:pic>
        <p:nvPicPr>
          <p:cNvPr id="14338" name="Picture 2" descr="111"/>
          <p:cNvPicPr>
            <a:picLocks noChangeAspect="1" noChangeArrowheads="1"/>
          </p:cNvPicPr>
          <p:nvPr/>
        </p:nvPicPr>
        <p:blipFill>
          <a:blip r:embed="rId2"/>
          <a:srcRect/>
          <a:stretch>
            <a:fillRect/>
          </a:stretch>
        </p:blipFill>
        <p:spPr bwMode="auto">
          <a:xfrm>
            <a:off x="1720215" y="1637665"/>
            <a:ext cx="1905000"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Picture 3" descr="wla211"/>
          <p:cNvPicPr>
            <a:picLocks noChangeAspect="1" noChangeArrowheads="1"/>
          </p:cNvPicPr>
          <p:nvPr/>
        </p:nvPicPr>
        <p:blipFill>
          <a:blip r:embed="rId3"/>
          <a:srcRect/>
          <a:stretch>
            <a:fillRect/>
          </a:stretch>
        </p:blipFill>
        <p:spPr bwMode="auto">
          <a:xfrm>
            <a:off x="3549015" y="3237865"/>
            <a:ext cx="126047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Picture 4" descr="wla211"/>
          <p:cNvPicPr>
            <a:picLocks noChangeAspect="1" noChangeArrowheads="1"/>
          </p:cNvPicPr>
          <p:nvPr/>
        </p:nvPicPr>
        <p:blipFill>
          <a:blip r:embed="rId3"/>
          <a:srcRect/>
          <a:stretch>
            <a:fillRect/>
          </a:stretch>
        </p:blipFill>
        <p:spPr bwMode="auto">
          <a:xfrm>
            <a:off x="577215" y="3607753"/>
            <a:ext cx="126047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1" name="Freeform 5"/>
          <p:cNvSpPr/>
          <p:nvPr/>
        </p:nvSpPr>
        <p:spPr bwMode="auto">
          <a:xfrm>
            <a:off x="1488440" y="4107815"/>
            <a:ext cx="979488" cy="155575"/>
          </a:xfrm>
          <a:custGeom>
            <a:avLst/>
            <a:gdLst>
              <a:gd name="T0" fmla="*/ 2147483647 w 672"/>
              <a:gd name="T1" fmla="*/ 2147483647 h 104"/>
              <a:gd name="T2" fmla="*/ 2147483647 w 672"/>
              <a:gd name="T3" fmla="*/ 2147483647 h 104"/>
              <a:gd name="T4" fmla="*/ 0 w 672"/>
              <a:gd name="T5" fmla="*/ 0 h 104"/>
              <a:gd name="T6" fmla="*/ 0 60000 65536"/>
              <a:gd name="T7" fmla="*/ 0 60000 65536"/>
              <a:gd name="T8" fmla="*/ 0 60000 65536"/>
              <a:gd name="T9" fmla="*/ 0 w 672"/>
              <a:gd name="T10" fmla="*/ 0 h 104"/>
              <a:gd name="T11" fmla="*/ 672 w 672"/>
              <a:gd name="T12" fmla="*/ 104 h 104"/>
            </a:gdLst>
            <a:ahLst/>
            <a:cxnLst>
              <a:cxn ang="T6">
                <a:pos x="T0" y="T1"/>
              </a:cxn>
              <a:cxn ang="T7">
                <a:pos x="T2" y="T3"/>
              </a:cxn>
              <a:cxn ang="T8">
                <a:pos x="T4" y="T5"/>
              </a:cxn>
            </a:cxnLst>
            <a:rect l="T9" t="T10" r="T11" b="T12"/>
            <a:pathLst>
              <a:path w="672" h="104">
                <a:moveTo>
                  <a:pt x="672" y="48"/>
                </a:moveTo>
                <a:cubicBezTo>
                  <a:pt x="608" y="76"/>
                  <a:pt x="544" y="104"/>
                  <a:pt x="432" y="96"/>
                </a:cubicBezTo>
                <a:cubicBezTo>
                  <a:pt x="320" y="88"/>
                  <a:pt x="160" y="44"/>
                  <a:pt x="0" y="0"/>
                </a:cubicBezTo>
              </a:path>
            </a:pathLst>
          </a:custGeom>
          <a:noFill/>
          <a:ln w="28575">
            <a:solidFill>
              <a:srgbClr val="A01E04"/>
            </a:solidFill>
            <a:miter lim="800000"/>
          </a:ln>
          <a:extLst>
            <a:ext uri="{909E8E84-426E-40DD-AFC4-6F175D3DCCD1}">
              <a14:hiddenFill xmlns:a14="http://schemas.microsoft.com/office/drawing/2010/main">
                <a:solidFill>
                  <a:srgbClr val="FFFFFF"/>
                </a:solidFill>
              </a14:hiddenFill>
            </a:ext>
          </a:extLst>
        </p:spPr>
        <p:txBody>
          <a:bodyPr wrap="none"/>
          <a:p>
            <a:endParaRPr lang="zh-CN" altLang="en-US"/>
          </a:p>
        </p:txBody>
      </p:sp>
      <p:sp>
        <p:nvSpPr>
          <p:cNvPr id="14342" name="Freeform 6"/>
          <p:cNvSpPr/>
          <p:nvPr/>
        </p:nvSpPr>
        <p:spPr bwMode="auto">
          <a:xfrm>
            <a:off x="577215" y="2107565"/>
            <a:ext cx="1681163" cy="2000250"/>
          </a:xfrm>
          <a:custGeom>
            <a:avLst/>
            <a:gdLst>
              <a:gd name="T0" fmla="*/ 2147483647 w 1152"/>
              <a:gd name="T1" fmla="*/ 2147483647 h 1344"/>
              <a:gd name="T2" fmla="*/ 0 w 1152"/>
              <a:gd name="T3" fmla="*/ 2147483647 h 1344"/>
              <a:gd name="T4" fmla="*/ 2147483647 w 1152"/>
              <a:gd name="T5" fmla="*/ 2147483647 h 1344"/>
              <a:gd name="T6" fmla="*/ 2147483647 w 1152"/>
              <a:gd name="T7" fmla="*/ 2147483647 h 1344"/>
              <a:gd name="T8" fmla="*/ 2147483647 w 1152"/>
              <a:gd name="T9" fmla="*/ 0 h 1344"/>
              <a:gd name="T10" fmla="*/ 0 60000 65536"/>
              <a:gd name="T11" fmla="*/ 0 60000 65536"/>
              <a:gd name="T12" fmla="*/ 0 60000 65536"/>
              <a:gd name="T13" fmla="*/ 0 60000 65536"/>
              <a:gd name="T14" fmla="*/ 0 60000 65536"/>
              <a:gd name="T15" fmla="*/ 0 w 1152"/>
              <a:gd name="T16" fmla="*/ 0 h 1344"/>
              <a:gd name="T17" fmla="*/ 1152 w 1152"/>
              <a:gd name="T18" fmla="*/ 1344 h 1344"/>
            </a:gdLst>
            <a:ahLst/>
            <a:cxnLst>
              <a:cxn ang="T10">
                <a:pos x="T0" y="T1"/>
              </a:cxn>
              <a:cxn ang="T11">
                <a:pos x="T2" y="T3"/>
              </a:cxn>
              <a:cxn ang="T12">
                <a:pos x="T4" y="T5"/>
              </a:cxn>
              <a:cxn ang="T13">
                <a:pos x="T6" y="T7"/>
              </a:cxn>
              <a:cxn ang="T14">
                <a:pos x="T8" y="T9"/>
              </a:cxn>
            </a:cxnLst>
            <a:rect l="T15" t="T16" r="T17" b="T18"/>
            <a:pathLst>
              <a:path w="1152" h="1344">
                <a:moveTo>
                  <a:pt x="192" y="1344"/>
                </a:moveTo>
                <a:cubicBezTo>
                  <a:pt x="96" y="1296"/>
                  <a:pt x="0" y="1248"/>
                  <a:pt x="0" y="1152"/>
                </a:cubicBezTo>
                <a:cubicBezTo>
                  <a:pt x="0" y="1056"/>
                  <a:pt x="160" y="896"/>
                  <a:pt x="192" y="768"/>
                </a:cubicBezTo>
                <a:cubicBezTo>
                  <a:pt x="224" y="640"/>
                  <a:pt x="32" y="512"/>
                  <a:pt x="192" y="384"/>
                </a:cubicBezTo>
                <a:cubicBezTo>
                  <a:pt x="352" y="256"/>
                  <a:pt x="752" y="128"/>
                  <a:pt x="1152" y="0"/>
                </a:cubicBezTo>
              </a:path>
            </a:pathLst>
          </a:custGeom>
          <a:noFill/>
          <a:ln w="28575">
            <a:solidFill>
              <a:srgbClr val="A01E04"/>
            </a:solidFill>
            <a:miter lim="800000"/>
          </a:ln>
          <a:extLst>
            <a:ext uri="{909E8E84-426E-40DD-AFC4-6F175D3DCCD1}">
              <a14:hiddenFill xmlns:a14="http://schemas.microsoft.com/office/drawing/2010/main">
                <a:solidFill>
                  <a:srgbClr val="FFFFFF"/>
                </a:solidFill>
              </a14:hiddenFill>
            </a:ext>
          </a:extLst>
        </p:spPr>
        <p:txBody>
          <a:bodyPr wrap="none"/>
          <a:p>
            <a:endParaRPr lang="zh-CN" altLang="en-US"/>
          </a:p>
        </p:txBody>
      </p:sp>
      <p:sp>
        <p:nvSpPr>
          <p:cNvPr id="14343" name="Freeform 7"/>
          <p:cNvSpPr/>
          <p:nvPr/>
        </p:nvSpPr>
        <p:spPr bwMode="auto">
          <a:xfrm>
            <a:off x="2888615" y="1713865"/>
            <a:ext cx="1693863" cy="2036763"/>
          </a:xfrm>
          <a:custGeom>
            <a:avLst/>
            <a:gdLst>
              <a:gd name="T0" fmla="*/ 0 w 1160"/>
              <a:gd name="T1" fmla="*/ 2147483647 h 1368"/>
              <a:gd name="T2" fmla="*/ 2147483647 w 1160"/>
              <a:gd name="T3" fmla="*/ 2147483647 h 1368"/>
              <a:gd name="T4" fmla="*/ 2147483647 w 1160"/>
              <a:gd name="T5" fmla="*/ 2147483647 h 1368"/>
              <a:gd name="T6" fmla="*/ 2147483647 w 1160"/>
              <a:gd name="T7" fmla="*/ 2147483647 h 1368"/>
              <a:gd name="T8" fmla="*/ 0 60000 65536"/>
              <a:gd name="T9" fmla="*/ 0 60000 65536"/>
              <a:gd name="T10" fmla="*/ 0 60000 65536"/>
              <a:gd name="T11" fmla="*/ 0 60000 65536"/>
              <a:gd name="T12" fmla="*/ 0 w 1160"/>
              <a:gd name="T13" fmla="*/ 0 h 1368"/>
              <a:gd name="T14" fmla="*/ 1160 w 1160"/>
              <a:gd name="T15" fmla="*/ 1368 h 1368"/>
            </a:gdLst>
            <a:ahLst/>
            <a:cxnLst>
              <a:cxn ang="T8">
                <a:pos x="T0" y="T1"/>
              </a:cxn>
              <a:cxn ang="T9">
                <a:pos x="T2" y="T3"/>
              </a:cxn>
              <a:cxn ang="T10">
                <a:pos x="T4" y="T5"/>
              </a:cxn>
              <a:cxn ang="T11">
                <a:pos x="T6" y="T7"/>
              </a:cxn>
            </a:cxnLst>
            <a:rect l="T12" t="T13" r="T14" b="T15"/>
            <a:pathLst>
              <a:path w="1160" h="1368">
                <a:moveTo>
                  <a:pt x="0" y="120"/>
                </a:moveTo>
                <a:cubicBezTo>
                  <a:pt x="268" y="60"/>
                  <a:pt x="536" y="0"/>
                  <a:pt x="720" y="168"/>
                </a:cubicBezTo>
                <a:cubicBezTo>
                  <a:pt x="904" y="336"/>
                  <a:pt x="1048" y="928"/>
                  <a:pt x="1104" y="1128"/>
                </a:cubicBezTo>
                <a:cubicBezTo>
                  <a:pt x="1160" y="1328"/>
                  <a:pt x="1108" y="1348"/>
                  <a:pt x="1056" y="1368"/>
                </a:cubicBezTo>
              </a:path>
            </a:pathLst>
          </a:custGeom>
          <a:noFill/>
          <a:ln w="28575">
            <a:solidFill>
              <a:srgbClr val="A01E04"/>
            </a:solidFill>
            <a:miter lim="800000"/>
          </a:ln>
          <a:extLst>
            <a:ext uri="{909E8E84-426E-40DD-AFC4-6F175D3DCCD1}">
              <a14:hiddenFill xmlns:a14="http://schemas.microsoft.com/office/drawing/2010/main">
                <a:solidFill>
                  <a:srgbClr val="FFFFFF"/>
                </a:solidFill>
              </a14:hiddenFill>
            </a:ext>
          </a:extLst>
        </p:spPr>
        <p:txBody>
          <a:bodyPr wrap="none"/>
          <a:p>
            <a:endParaRPr lang="zh-CN" altLang="en-US"/>
          </a:p>
        </p:txBody>
      </p:sp>
      <p:sp>
        <p:nvSpPr>
          <p:cNvPr id="14344" name="Freeform 8"/>
          <p:cNvSpPr/>
          <p:nvPr/>
        </p:nvSpPr>
        <p:spPr bwMode="auto">
          <a:xfrm>
            <a:off x="3015615" y="3771265"/>
            <a:ext cx="762000" cy="533400"/>
          </a:xfrm>
          <a:custGeom>
            <a:avLst/>
            <a:gdLst>
              <a:gd name="T0" fmla="*/ 2147483647 w 480"/>
              <a:gd name="T1" fmla="*/ 0 h 336"/>
              <a:gd name="T2" fmla="*/ 2147483647 w 480"/>
              <a:gd name="T3" fmla="*/ 2147483647 h 336"/>
              <a:gd name="T4" fmla="*/ 0 w 480"/>
              <a:gd name="T5" fmla="*/ 2147483647 h 336"/>
              <a:gd name="T6" fmla="*/ 0 60000 65536"/>
              <a:gd name="T7" fmla="*/ 0 60000 65536"/>
              <a:gd name="T8" fmla="*/ 0 60000 65536"/>
              <a:gd name="T9" fmla="*/ 0 w 480"/>
              <a:gd name="T10" fmla="*/ 0 h 336"/>
              <a:gd name="T11" fmla="*/ 480 w 480"/>
              <a:gd name="T12" fmla="*/ 336 h 336"/>
            </a:gdLst>
            <a:ahLst/>
            <a:cxnLst>
              <a:cxn ang="T6">
                <a:pos x="T0" y="T1"/>
              </a:cxn>
              <a:cxn ang="T7">
                <a:pos x="T2" y="T3"/>
              </a:cxn>
              <a:cxn ang="T8">
                <a:pos x="T4" y="T5"/>
              </a:cxn>
            </a:cxnLst>
            <a:rect l="T9" t="T10" r="T11" b="T12"/>
            <a:pathLst>
              <a:path w="480" h="336">
                <a:moveTo>
                  <a:pt x="480" y="0"/>
                </a:moveTo>
                <a:cubicBezTo>
                  <a:pt x="376" y="44"/>
                  <a:pt x="272" y="88"/>
                  <a:pt x="192" y="144"/>
                </a:cubicBezTo>
                <a:cubicBezTo>
                  <a:pt x="112" y="200"/>
                  <a:pt x="56" y="268"/>
                  <a:pt x="0" y="336"/>
                </a:cubicBezTo>
              </a:path>
            </a:pathLst>
          </a:custGeom>
          <a:noFill/>
          <a:ln w="28575">
            <a:solidFill>
              <a:srgbClr val="A01E04"/>
            </a:solidFill>
            <a:miter lim="800000"/>
          </a:ln>
          <a:extLst>
            <a:ext uri="{909E8E84-426E-40DD-AFC4-6F175D3DCCD1}">
              <a14:hiddenFill xmlns:a14="http://schemas.microsoft.com/office/drawing/2010/main">
                <a:solidFill>
                  <a:srgbClr val="FFFFFF"/>
                </a:solidFill>
              </a14:hiddenFill>
            </a:ext>
          </a:extLst>
        </p:spPr>
        <p:txBody>
          <a:bodyPr wrap="none"/>
          <a:p>
            <a:endParaRPr lang="zh-CN" altLang="en-US"/>
          </a:p>
        </p:txBody>
      </p:sp>
      <p:sp>
        <p:nvSpPr>
          <p:cNvPr id="16394" name="AutoShape 37"/>
          <p:cNvSpPr>
            <a:spLocks noChangeArrowheads="1"/>
          </p:cNvSpPr>
          <p:nvPr/>
        </p:nvSpPr>
        <p:spPr bwMode="auto">
          <a:xfrm>
            <a:off x="5225415" y="1485265"/>
            <a:ext cx="3124200" cy="3124200"/>
          </a:xfrm>
          <a:prstGeom prst="wedgeEllipseCallout">
            <a:avLst>
              <a:gd name="adj1" fmla="val -67481"/>
              <a:gd name="adj2" fmla="val 49949"/>
            </a:avLst>
          </a:prstGeom>
          <a:solidFill>
            <a:srgbClr val="8B7E9A">
              <a:alpha val="85000"/>
            </a:srgbClr>
          </a:solidFill>
          <a:ln w="22225">
            <a:solidFill>
              <a:schemeClr val="bg2">
                <a:lumMod val="10000"/>
              </a:schemeClr>
            </a:solidFill>
          </a:ln>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9525">
                <a:solidFill>
                  <a:schemeClr val="tx1"/>
                </a:solidFill>
                <a:miter lim="800000"/>
                <a:headEnd/>
                <a:tailEnd/>
              </a14:hiddenLine>
            </a:ext>
          </a:extLst>
        </p:spPr>
        <p:txBody>
          <a:bodyPr/>
          <a:p>
            <a:pPr algn="ctr">
              <a:defRPr/>
            </a:pPr>
            <a:r>
              <a:rPr lang="zh-CN" altLang="en-US" sz="2800" b="1">
                <a:latin typeface="Times New Roman" panose="02020603050405020304" pitchFamily="18" charset="0"/>
                <a:ea typeface="黑体" panose="02010609060101010101" charset="-122"/>
                <a:cs typeface="Times New Roman" panose="02020603050405020304" pitchFamily="18" charset="0"/>
              </a:rPr>
              <a:t>观察</a:t>
            </a:r>
            <a:r>
              <a:rPr lang="en-US" altLang="zh-CN" sz="2800" b="1">
                <a:latin typeface="Times New Roman" panose="02020603050405020304" pitchFamily="18" charset="0"/>
                <a:ea typeface="黑体" panose="02010609060101010101" charset="-122"/>
                <a:cs typeface="Times New Roman" panose="02020603050405020304" pitchFamily="18" charset="0"/>
              </a:rPr>
              <a:t>2</a:t>
            </a:r>
            <a:r>
              <a:rPr lang="zh-CN" altLang="en-US" sz="2800" b="1">
                <a:latin typeface="Times New Roman" panose="02020603050405020304" pitchFamily="18" charset="0"/>
                <a:ea typeface="黑体" panose="02010609060101010101" charset="-122"/>
                <a:cs typeface="Times New Roman" panose="02020603050405020304" pitchFamily="18" charset="0"/>
              </a:rPr>
              <a:t>：当调换开关 </a:t>
            </a:r>
            <a:r>
              <a:rPr lang="en-US" altLang="zh-CN" sz="2800" b="1" i="1">
                <a:latin typeface="Times New Roman" panose="02020603050405020304" pitchFamily="18" charset="0"/>
                <a:ea typeface="黑体" panose="02010609060101010101" charset="-122"/>
                <a:cs typeface="Times New Roman" panose="02020603050405020304" pitchFamily="18" charset="0"/>
              </a:rPr>
              <a:t>S</a:t>
            </a:r>
            <a:r>
              <a:rPr lang="en-US" altLang="zh-CN" sz="2800" b="1">
                <a:latin typeface="Times New Roman" panose="02020603050405020304" pitchFamily="18" charset="0"/>
                <a:ea typeface="黑体" panose="02010609060101010101" charset="-122"/>
                <a:cs typeface="Times New Roman" panose="02020603050405020304" pitchFamily="18" charset="0"/>
              </a:rPr>
              <a:t>  </a:t>
            </a:r>
            <a:r>
              <a:rPr lang="zh-CN" altLang="en-US" sz="2800" b="1">
                <a:latin typeface="Times New Roman" panose="02020603050405020304" pitchFamily="18" charset="0"/>
                <a:ea typeface="黑体" panose="02010609060101010101" charset="-122"/>
                <a:cs typeface="Times New Roman" panose="02020603050405020304" pitchFamily="18" charset="0"/>
              </a:rPr>
              <a:t>的位置时，两个灯泡有什么变化</a:t>
            </a:r>
            <a:r>
              <a:rPr lang="en-US" altLang="zh-CN" sz="2800" b="1">
                <a:latin typeface="Times New Roman" panose="02020603050405020304" pitchFamily="18" charset="0"/>
                <a:ea typeface="黑体" panose="02010609060101010101" charset="-122"/>
                <a:cs typeface="Times New Roman" panose="02020603050405020304" pitchFamily="18" charset="0"/>
              </a:rPr>
              <a:t>?</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pic>
        <p:nvPicPr>
          <p:cNvPr id="14346" name="Picture 38" descr="222">
            <a:hlinkClick r:id="" action="ppaction://hlinkshowjump?jump=nextslide"/>
          </p:cNvPr>
          <p:cNvPicPr>
            <a:picLocks noChangeAspect="1" noChangeArrowheads="1"/>
          </p:cNvPicPr>
          <p:nvPr/>
        </p:nvPicPr>
        <p:blipFill>
          <a:blip r:embed="rId4"/>
          <a:srcRect/>
          <a:stretch>
            <a:fillRect/>
          </a:stretch>
        </p:blipFill>
        <p:spPr bwMode="auto">
          <a:xfrm>
            <a:off x="2025015" y="3390265"/>
            <a:ext cx="1541463"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347" name="Group 41"/>
          <p:cNvGrpSpPr/>
          <p:nvPr/>
        </p:nvGrpSpPr>
        <p:grpSpPr bwMode="auto">
          <a:xfrm>
            <a:off x="2101215" y="4685665"/>
            <a:ext cx="2743200" cy="1600200"/>
            <a:chOff x="1968" y="3312"/>
            <a:chExt cx="1728" cy="1008"/>
          </a:xfrm>
        </p:grpSpPr>
        <p:sp>
          <p:nvSpPr>
            <p:cNvPr id="14348" name="Line 42"/>
            <p:cNvSpPr>
              <a:spLocks noChangeShapeType="1"/>
            </p:cNvSpPr>
            <p:nvPr/>
          </p:nvSpPr>
          <p:spPr bwMode="auto">
            <a:xfrm>
              <a:off x="2496" y="3456"/>
              <a:ext cx="48"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p>
              <a:endParaRPr lang="zh-CN" altLang="en-US"/>
            </a:p>
          </p:txBody>
        </p:sp>
        <p:grpSp>
          <p:nvGrpSpPr>
            <p:cNvPr id="14349" name="Group 43"/>
            <p:cNvGrpSpPr/>
            <p:nvPr/>
          </p:nvGrpSpPr>
          <p:grpSpPr bwMode="auto">
            <a:xfrm>
              <a:off x="1968" y="3312"/>
              <a:ext cx="1728" cy="1008"/>
              <a:chOff x="1104" y="3120"/>
              <a:chExt cx="1728" cy="1008"/>
            </a:xfrm>
          </p:grpSpPr>
          <p:sp>
            <p:nvSpPr>
              <p:cNvPr id="14350" name="Line 44"/>
              <p:cNvSpPr>
                <a:spLocks noChangeShapeType="1"/>
              </p:cNvSpPr>
              <p:nvPr/>
            </p:nvSpPr>
            <p:spPr bwMode="auto">
              <a:xfrm>
                <a:off x="2016" y="3216"/>
                <a:ext cx="0" cy="96"/>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p>
                <a:endParaRPr lang="zh-CN" altLang="en-US"/>
              </a:p>
            </p:txBody>
          </p:sp>
          <p:grpSp>
            <p:nvGrpSpPr>
              <p:cNvPr id="14351" name="Group 45"/>
              <p:cNvGrpSpPr/>
              <p:nvPr/>
            </p:nvGrpSpPr>
            <p:grpSpPr bwMode="auto">
              <a:xfrm>
                <a:off x="1104" y="3120"/>
                <a:ext cx="1728" cy="1008"/>
                <a:chOff x="1968" y="3120"/>
                <a:chExt cx="1728" cy="1008"/>
              </a:xfrm>
            </p:grpSpPr>
            <p:grpSp>
              <p:nvGrpSpPr>
                <p:cNvPr id="14352" name="Group 46"/>
                <p:cNvGrpSpPr/>
                <p:nvPr/>
              </p:nvGrpSpPr>
              <p:grpSpPr bwMode="auto">
                <a:xfrm>
                  <a:off x="1968" y="3216"/>
                  <a:ext cx="480" cy="816"/>
                  <a:chOff x="1968" y="3216"/>
                  <a:chExt cx="480" cy="816"/>
                </a:xfrm>
              </p:grpSpPr>
              <p:sp>
                <p:nvSpPr>
                  <p:cNvPr id="14353" name="Line 47"/>
                  <p:cNvSpPr>
                    <a:spLocks noChangeShapeType="1"/>
                  </p:cNvSpPr>
                  <p:nvPr/>
                </p:nvSpPr>
                <p:spPr bwMode="auto">
                  <a:xfrm>
                    <a:off x="1968" y="3264"/>
                    <a:ext cx="0" cy="768"/>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p>
                    <a:endParaRPr lang="zh-CN" altLang="en-US"/>
                  </a:p>
                </p:txBody>
              </p:sp>
              <p:sp>
                <p:nvSpPr>
                  <p:cNvPr id="14354" name="Line 48"/>
                  <p:cNvSpPr>
                    <a:spLocks noChangeShapeType="1"/>
                  </p:cNvSpPr>
                  <p:nvPr/>
                </p:nvSpPr>
                <p:spPr bwMode="auto">
                  <a:xfrm>
                    <a:off x="2448" y="3216"/>
                    <a:ext cx="0" cy="96"/>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p>
                    <a:endParaRPr lang="zh-CN" altLang="en-US"/>
                  </a:p>
                </p:txBody>
              </p:sp>
            </p:grpSp>
            <p:grpSp>
              <p:nvGrpSpPr>
                <p:cNvPr id="14355" name="Group 49"/>
                <p:cNvGrpSpPr/>
                <p:nvPr/>
              </p:nvGrpSpPr>
              <p:grpSpPr bwMode="auto">
                <a:xfrm>
                  <a:off x="1968" y="3120"/>
                  <a:ext cx="1728" cy="1008"/>
                  <a:chOff x="1968" y="3120"/>
                  <a:chExt cx="1728" cy="1008"/>
                </a:xfrm>
              </p:grpSpPr>
              <p:sp>
                <p:nvSpPr>
                  <p:cNvPr id="14356" name="Line 50"/>
                  <p:cNvSpPr>
                    <a:spLocks noChangeShapeType="1"/>
                  </p:cNvSpPr>
                  <p:nvPr/>
                </p:nvSpPr>
                <p:spPr bwMode="auto">
                  <a:xfrm>
                    <a:off x="3504" y="3264"/>
                    <a:ext cx="192"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p>
                    <a:endParaRPr lang="zh-CN" altLang="en-US"/>
                  </a:p>
                </p:txBody>
              </p:sp>
              <p:sp>
                <p:nvSpPr>
                  <p:cNvPr id="14357" name="Line 51"/>
                  <p:cNvSpPr>
                    <a:spLocks noChangeShapeType="1"/>
                  </p:cNvSpPr>
                  <p:nvPr/>
                </p:nvSpPr>
                <p:spPr bwMode="auto">
                  <a:xfrm>
                    <a:off x="1968" y="3264"/>
                    <a:ext cx="480"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p>
                    <a:endParaRPr lang="zh-CN" altLang="en-US"/>
                  </a:p>
                </p:txBody>
              </p:sp>
              <p:sp>
                <p:nvSpPr>
                  <p:cNvPr id="14358" name="Line 52"/>
                  <p:cNvSpPr>
                    <a:spLocks noChangeShapeType="1"/>
                  </p:cNvSpPr>
                  <p:nvPr/>
                </p:nvSpPr>
                <p:spPr bwMode="auto">
                  <a:xfrm>
                    <a:off x="2592" y="3264"/>
                    <a:ext cx="96"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p>
                    <a:endParaRPr lang="zh-CN" altLang="en-US"/>
                  </a:p>
                </p:txBody>
              </p:sp>
              <p:sp>
                <p:nvSpPr>
                  <p:cNvPr id="14359" name="Line 53"/>
                  <p:cNvSpPr>
                    <a:spLocks noChangeShapeType="1"/>
                  </p:cNvSpPr>
                  <p:nvPr/>
                </p:nvSpPr>
                <p:spPr bwMode="auto">
                  <a:xfrm>
                    <a:off x="2736" y="3264"/>
                    <a:ext cx="96"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p>
                    <a:endParaRPr lang="zh-CN" altLang="en-US"/>
                  </a:p>
                </p:txBody>
              </p:sp>
              <p:sp>
                <p:nvSpPr>
                  <p:cNvPr id="14360" name="Line 54"/>
                  <p:cNvSpPr>
                    <a:spLocks noChangeShapeType="1"/>
                  </p:cNvSpPr>
                  <p:nvPr/>
                </p:nvSpPr>
                <p:spPr bwMode="auto">
                  <a:xfrm>
                    <a:off x="2928" y="3168"/>
                    <a:ext cx="0" cy="192"/>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p>
                    <a:endParaRPr lang="zh-CN" altLang="en-US"/>
                  </a:p>
                </p:txBody>
              </p:sp>
              <p:sp>
                <p:nvSpPr>
                  <p:cNvPr id="14361" name="Line 55"/>
                  <p:cNvSpPr>
                    <a:spLocks noChangeShapeType="1"/>
                  </p:cNvSpPr>
                  <p:nvPr/>
                </p:nvSpPr>
                <p:spPr bwMode="auto">
                  <a:xfrm>
                    <a:off x="2928" y="3264"/>
                    <a:ext cx="192"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p>
                    <a:endParaRPr lang="zh-CN" altLang="en-US"/>
                  </a:p>
                </p:txBody>
              </p:sp>
              <p:sp>
                <p:nvSpPr>
                  <p:cNvPr id="14362" name="Line 56"/>
                  <p:cNvSpPr>
                    <a:spLocks noChangeShapeType="1"/>
                  </p:cNvSpPr>
                  <p:nvPr/>
                </p:nvSpPr>
                <p:spPr bwMode="auto">
                  <a:xfrm flipV="1">
                    <a:off x="2928" y="3888"/>
                    <a:ext cx="144" cy="144"/>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p>
                    <a:endParaRPr lang="zh-CN" altLang="en-US"/>
                  </a:p>
                </p:txBody>
              </p:sp>
              <p:sp>
                <p:nvSpPr>
                  <p:cNvPr id="14363" name="Line 57"/>
                  <p:cNvSpPr>
                    <a:spLocks noChangeShapeType="1"/>
                  </p:cNvSpPr>
                  <p:nvPr/>
                </p:nvSpPr>
                <p:spPr bwMode="auto">
                  <a:xfrm>
                    <a:off x="3312" y="3264"/>
                    <a:ext cx="240"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p>
                    <a:endParaRPr lang="zh-CN" altLang="en-US"/>
                  </a:p>
                </p:txBody>
              </p:sp>
              <p:sp>
                <p:nvSpPr>
                  <p:cNvPr id="14364" name="Line 58"/>
                  <p:cNvSpPr>
                    <a:spLocks noChangeShapeType="1"/>
                  </p:cNvSpPr>
                  <p:nvPr/>
                </p:nvSpPr>
                <p:spPr bwMode="auto">
                  <a:xfrm>
                    <a:off x="1968" y="4032"/>
                    <a:ext cx="432"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p>
                    <a:endParaRPr lang="zh-CN" altLang="en-US"/>
                  </a:p>
                </p:txBody>
              </p:sp>
              <p:sp>
                <p:nvSpPr>
                  <p:cNvPr id="14365" name="Line 59"/>
                  <p:cNvSpPr>
                    <a:spLocks noChangeShapeType="1"/>
                  </p:cNvSpPr>
                  <p:nvPr/>
                </p:nvSpPr>
                <p:spPr bwMode="auto">
                  <a:xfrm>
                    <a:off x="2640" y="4032"/>
                    <a:ext cx="288"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p>
                    <a:endParaRPr lang="zh-CN" altLang="en-US"/>
                  </a:p>
                </p:txBody>
              </p:sp>
              <p:sp>
                <p:nvSpPr>
                  <p:cNvPr id="14366" name="Line 60"/>
                  <p:cNvSpPr>
                    <a:spLocks noChangeShapeType="1"/>
                  </p:cNvSpPr>
                  <p:nvPr/>
                </p:nvSpPr>
                <p:spPr bwMode="auto">
                  <a:xfrm>
                    <a:off x="3168" y="4032"/>
                    <a:ext cx="528"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p>
                    <a:endParaRPr lang="zh-CN" altLang="en-US"/>
                  </a:p>
                </p:txBody>
              </p:sp>
              <p:sp>
                <p:nvSpPr>
                  <p:cNvPr id="14367" name="Line 61"/>
                  <p:cNvSpPr>
                    <a:spLocks noChangeShapeType="1"/>
                  </p:cNvSpPr>
                  <p:nvPr/>
                </p:nvSpPr>
                <p:spPr bwMode="auto">
                  <a:xfrm>
                    <a:off x="3696" y="3264"/>
                    <a:ext cx="0" cy="768"/>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p>
                    <a:endParaRPr lang="zh-CN" altLang="en-US"/>
                  </a:p>
                </p:txBody>
              </p:sp>
              <p:grpSp>
                <p:nvGrpSpPr>
                  <p:cNvPr id="14368" name="Group 62"/>
                  <p:cNvGrpSpPr/>
                  <p:nvPr/>
                </p:nvGrpSpPr>
                <p:grpSpPr bwMode="auto">
                  <a:xfrm>
                    <a:off x="2400" y="3888"/>
                    <a:ext cx="240" cy="240"/>
                    <a:chOff x="4128" y="3456"/>
                    <a:chExt cx="240" cy="240"/>
                  </a:xfrm>
                </p:grpSpPr>
                <p:sp>
                  <p:nvSpPr>
                    <p:cNvPr id="14369" name="Oval 63"/>
                    <p:cNvSpPr>
                      <a:spLocks noChangeArrowheads="1"/>
                    </p:cNvSpPr>
                    <p:nvPr/>
                  </p:nvSpPr>
                  <p:spPr bwMode="auto">
                    <a:xfrm>
                      <a:off x="4128" y="3456"/>
                      <a:ext cx="240" cy="240"/>
                    </a:xfrm>
                    <a:prstGeom prst="ellipse">
                      <a:avLst/>
                    </a:prstGeom>
                    <a:solidFill>
                      <a:schemeClr val="bg1"/>
                    </a:solidFill>
                    <a:ln w="28575">
                      <a:solidFill>
                        <a:srgbClr val="FF0000"/>
                      </a:solidFill>
                      <a:miter lim="800000"/>
                    </a:ln>
                  </p:spPr>
                  <p:txBody>
                    <a:bodyPr wrap="none" anchor="ctr"/>
                    <a:p>
                      <a:endParaRPr lang="zh-CN" altLang="zh-CN">
                        <a:latin typeface="Comic Sans MS" panose="030F0702030302020204" pitchFamily="66" charset="0"/>
                      </a:endParaRPr>
                    </a:p>
                  </p:txBody>
                </p:sp>
                <p:sp>
                  <p:nvSpPr>
                    <p:cNvPr id="14370" name="Line 64"/>
                    <p:cNvSpPr>
                      <a:spLocks noChangeShapeType="1"/>
                    </p:cNvSpPr>
                    <p:nvPr/>
                  </p:nvSpPr>
                  <p:spPr bwMode="auto">
                    <a:xfrm flipH="1">
                      <a:off x="4128" y="3504"/>
                      <a:ext cx="192" cy="144"/>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p>
                      <a:endParaRPr lang="zh-CN" altLang="en-US"/>
                    </a:p>
                  </p:txBody>
                </p:sp>
                <p:sp>
                  <p:nvSpPr>
                    <p:cNvPr id="14371" name="Line 65"/>
                    <p:cNvSpPr>
                      <a:spLocks noChangeShapeType="1"/>
                    </p:cNvSpPr>
                    <p:nvPr/>
                  </p:nvSpPr>
                  <p:spPr bwMode="auto">
                    <a:xfrm>
                      <a:off x="4176" y="3504"/>
                      <a:ext cx="144" cy="144"/>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p>
                      <a:endParaRPr lang="zh-CN" altLang="en-US"/>
                    </a:p>
                  </p:txBody>
                </p:sp>
              </p:grpSp>
              <p:grpSp>
                <p:nvGrpSpPr>
                  <p:cNvPr id="14372" name="Group 66"/>
                  <p:cNvGrpSpPr/>
                  <p:nvPr/>
                </p:nvGrpSpPr>
                <p:grpSpPr bwMode="auto">
                  <a:xfrm>
                    <a:off x="3120" y="3120"/>
                    <a:ext cx="240" cy="240"/>
                    <a:chOff x="4128" y="3456"/>
                    <a:chExt cx="240" cy="240"/>
                  </a:xfrm>
                </p:grpSpPr>
                <p:sp>
                  <p:nvSpPr>
                    <p:cNvPr id="14373" name="Oval 67"/>
                    <p:cNvSpPr>
                      <a:spLocks noChangeArrowheads="1"/>
                    </p:cNvSpPr>
                    <p:nvPr/>
                  </p:nvSpPr>
                  <p:spPr bwMode="auto">
                    <a:xfrm>
                      <a:off x="4128" y="3456"/>
                      <a:ext cx="240" cy="240"/>
                    </a:xfrm>
                    <a:prstGeom prst="ellipse">
                      <a:avLst/>
                    </a:prstGeom>
                    <a:solidFill>
                      <a:schemeClr val="bg1"/>
                    </a:solidFill>
                    <a:ln w="28575">
                      <a:solidFill>
                        <a:srgbClr val="FF0000"/>
                      </a:solidFill>
                      <a:miter lim="800000"/>
                    </a:ln>
                  </p:spPr>
                  <p:txBody>
                    <a:bodyPr wrap="none" anchor="ctr"/>
                    <a:p>
                      <a:endParaRPr lang="zh-CN" altLang="zh-CN">
                        <a:latin typeface="Comic Sans MS" panose="030F0702030302020204" pitchFamily="66" charset="0"/>
                      </a:endParaRPr>
                    </a:p>
                  </p:txBody>
                </p:sp>
                <p:sp>
                  <p:nvSpPr>
                    <p:cNvPr id="14374" name="Line 68"/>
                    <p:cNvSpPr>
                      <a:spLocks noChangeShapeType="1"/>
                    </p:cNvSpPr>
                    <p:nvPr/>
                  </p:nvSpPr>
                  <p:spPr bwMode="auto">
                    <a:xfrm flipH="1">
                      <a:off x="4128" y="3504"/>
                      <a:ext cx="192" cy="144"/>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p>
                      <a:endParaRPr lang="zh-CN" altLang="en-US"/>
                    </a:p>
                  </p:txBody>
                </p:sp>
                <p:sp>
                  <p:nvSpPr>
                    <p:cNvPr id="14375" name="Line 69"/>
                    <p:cNvSpPr>
                      <a:spLocks noChangeShapeType="1"/>
                    </p:cNvSpPr>
                    <p:nvPr/>
                  </p:nvSpPr>
                  <p:spPr bwMode="auto">
                    <a:xfrm>
                      <a:off x="4176" y="3504"/>
                      <a:ext cx="144" cy="144"/>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p>
                      <a:endParaRPr lang="zh-CN" altLang="en-US"/>
                    </a:p>
                  </p:txBody>
                </p:sp>
              </p:grpSp>
              <p:sp>
                <p:nvSpPr>
                  <p:cNvPr id="14376" name="Line 70"/>
                  <p:cNvSpPr>
                    <a:spLocks noChangeShapeType="1"/>
                  </p:cNvSpPr>
                  <p:nvPr/>
                </p:nvSpPr>
                <p:spPr bwMode="auto">
                  <a:xfrm>
                    <a:off x="2496" y="3168"/>
                    <a:ext cx="0" cy="192"/>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p>
                    <a:endParaRPr lang="zh-CN" altLang="en-US"/>
                  </a:p>
                </p:txBody>
              </p:sp>
            </p:grpSp>
          </p:grpSp>
        </p:grpSp>
      </p:grpSp>
    </p:spTree>
  </p:cSld>
  <p:clrMapOvr>
    <a:masterClrMapping/>
  </p:clrMapOvr>
  <p:transition advTm="8000"/>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12295" name="Text Box 7"/>
          <p:cNvSpPr txBox="1">
            <a:spLocks noChangeArrowheads="1"/>
          </p:cNvSpPr>
          <p:nvPr/>
        </p:nvSpPr>
        <p:spPr bwMode="auto">
          <a:xfrm>
            <a:off x="901065" y="739140"/>
            <a:ext cx="3095625" cy="5835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defRPr/>
            </a:pPr>
            <a:r>
              <a:rPr lang="zh-CN" altLang="en-US" sz="3200" b="1" dirty="0">
                <a:solidFill>
                  <a:schemeClr val="accent1">
                    <a:lumMod val="75000"/>
                  </a:schemeClr>
                </a:solidFill>
                <a:latin typeface="黑体" panose="02010609060101010101" charset="-122"/>
                <a:ea typeface="黑体" panose="02010609060101010101" charset="-122"/>
              </a:rPr>
              <a:t>串联电路的特点</a:t>
            </a:r>
            <a:endParaRPr lang="zh-CN" altLang="en-US" sz="3200" b="1" dirty="0">
              <a:solidFill>
                <a:schemeClr val="accent1">
                  <a:lumMod val="75000"/>
                </a:schemeClr>
              </a:solidFill>
              <a:latin typeface="黑体" panose="02010609060101010101" charset="-122"/>
              <a:ea typeface="黑体" panose="02010609060101010101" charset="-122"/>
            </a:endParaRPr>
          </a:p>
        </p:txBody>
      </p:sp>
      <p:pic>
        <p:nvPicPr>
          <p:cNvPr id="15362" name="Picture 2" descr="111"/>
          <p:cNvPicPr>
            <a:picLocks noChangeAspect="1" noChangeArrowheads="1"/>
          </p:cNvPicPr>
          <p:nvPr/>
        </p:nvPicPr>
        <p:blipFill>
          <a:blip r:embed="rId2"/>
          <a:srcRect/>
          <a:stretch>
            <a:fillRect/>
          </a:stretch>
        </p:blipFill>
        <p:spPr bwMode="auto">
          <a:xfrm>
            <a:off x="2033905" y="1618615"/>
            <a:ext cx="1905000"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Picture 3" descr="wla211"/>
          <p:cNvPicPr>
            <a:picLocks noChangeAspect="1" noChangeArrowheads="1"/>
          </p:cNvPicPr>
          <p:nvPr/>
        </p:nvPicPr>
        <p:blipFill>
          <a:blip r:embed="rId3"/>
          <a:srcRect/>
          <a:stretch>
            <a:fillRect/>
          </a:stretch>
        </p:blipFill>
        <p:spPr bwMode="auto">
          <a:xfrm>
            <a:off x="3862705" y="3218815"/>
            <a:ext cx="126047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Picture 4" descr="wla211"/>
          <p:cNvPicPr>
            <a:picLocks noChangeAspect="1" noChangeArrowheads="1"/>
          </p:cNvPicPr>
          <p:nvPr/>
        </p:nvPicPr>
        <p:blipFill>
          <a:blip r:embed="rId3"/>
          <a:srcRect/>
          <a:stretch>
            <a:fillRect/>
          </a:stretch>
        </p:blipFill>
        <p:spPr bwMode="auto">
          <a:xfrm>
            <a:off x="890905" y="3588703"/>
            <a:ext cx="126047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Freeform 5"/>
          <p:cNvSpPr/>
          <p:nvPr/>
        </p:nvSpPr>
        <p:spPr bwMode="auto">
          <a:xfrm>
            <a:off x="1802130" y="4088765"/>
            <a:ext cx="979488" cy="155575"/>
          </a:xfrm>
          <a:custGeom>
            <a:avLst/>
            <a:gdLst>
              <a:gd name="T0" fmla="*/ 2147483647 w 672"/>
              <a:gd name="T1" fmla="*/ 2147483647 h 104"/>
              <a:gd name="T2" fmla="*/ 2147483647 w 672"/>
              <a:gd name="T3" fmla="*/ 2147483647 h 104"/>
              <a:gd name="T4" fmla="*/ 0 w 672"/>
              <a:gd name="T5" fmla="*/ 0 h 104"/>
              <a:gd name="T6" fmla="*/ 0 60000 65536"/>
              <a:gd name="T7" fmla="*/ 0 60000 65536"/>
              <a:gd name="T8" fmla="*/ 0 60000 65536"/>
              <a:gd name="T9" fmla="*/ 0 w 672"/>
              <a:gd name="T10" fmla="*/ 0 h 104"/>
              <a:gd name="T11" fmla="*/ 672 w 672"/>
              <a:gd name="T12" fmla="*/ 104 h 104"/>
            </a:gdLst>
            <a:ahLst/>
            <a:cxnLst>
              <a:cxn ang="T6">
                <a:pos x="T0" y="T1"/>
              </a:cxn>
              <a:cxn ang="T7">
                <a:pos x="T2" y="T3"/>
              </a:cxn>
              <a:cxn ang="T8">
                <a:pos x="T4" y="T5"/>
              </a:cxn>
            </a:cxnLst>
            <a:rect l="T9" t="T10" r="T11" b="T12"/>
            <a:pathLst>
              <a:path w="672" h="104">
                <a:moveTo>
                  <a:pt x="672" y="48"/>
                </a:moveTo>
                <a:cubicBezTo>
                  <a:pt x="608" y="76"/>
                  <a:pt x="544" y="104"/>
                  <a:pt x="432" y="96"/>
                </a:cubicBezTo>
                <a:cubicBezTo>
                  <a:pt x="320" y="88"/>
                  <a:pt x="160" y="44"/>
                  <a:pt x="0" y="0"/>
                </a:cubicBezTo>
              </a:path>
            </a:pathLst>
          </a:custGeom>
          <a:noFill/>
          <a:ln w="28575">
            <a:solidFill>
              <a:srgbClr val="A01E04"/>
            </a:solidFill>
            <a:miter lim="800000"/>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5366" name="Freeform 6"/>
          <p:cNvSpPr/>
          <p:nvPr/>
        </p:nvSpPr>
        <p:spPr bwMode="auto">
          <a:xfrm>
            <a:off x="890905" y="2088515"/>
            <a:ext cx="1681163" cy="2000250"/>
          </a:xfrm>
          <a:custGeom>
            <a:avLst/>
            <a:gdLst>
              <a:gd name="T0" fmla="*/ 2147483647 w 1152"/>
              <a:gd name="T1" fmla="*/ 2147483647 h 1344"/>
              <a:gd name="T2" fmla="*/ 0 w 1152"/>
              <a:gd name="T3" fmla="*/ 2147483647 h 1344"/>
              <a:gd name="T4" fmla="*/ 2147483647 w 1152"/>
              <a:gd name="T5" fmla="*/ 2147483647 h 1344"/>
              <a:gd name="T6" fmla="*/ 2147483647 w 1152"/>
              <a:gd name="T7" fmla="*/ 2147483647 h 1344"/>
              <a:gd name="T8" fmla="*/ 2147483647 w 1152"/>
              <a:gd name="T9" fmla="*/ 0 h 1344"/>
              <a:gd name="T10" fmla="*/ 0 60000 65536"/>
              <a:gd name="T11" fmla="*/ 0 60000 65536"/>
              <a:gd name="T12" fmla="*/ 0 60000 65536"/>
              <a:gd name="T13" fmla="*/ 0 60000 65536"/>
              <a:gd name="T14" fmla="*/ 0 60000 65536"/>
              <a:gd name="T15" fmla="*/ 0 w 1152"/>
              <a:gd name="T16" fmla="*/ 0 h 1344"/>
              <a:gd name="T17" fmla="*/ 1152 w 1152"/>
              <a:gd name="T18" fmla="*/ 1344 h 1344"/>
            </a:gdLst>
            <a:ahLst/>
            <a:cxnLst>
              <a:cxn ang="T10">
                <a:pos x="T0" y="T1"/>
              </a:cxn>
              <a:cxn ang="T11">
                <a:pos x="T2" y="T3"/>
              </a:cxn>
              <a:cxn ang="T12">
                <a:pos x="T4" y="T5"/>
              </a:cxn>
              <a:cxn ang="T13">
                <a:pos x="T6" y="T7"/>
              </a:cxn>
              <a:cxn ang="T14">
                <a:pos x="T8" y="T9"/>
              </a:cxn>
            </a:cxnLst>
            <a:rect l="T15" t="T16" r="T17" b="T18"/>
            <a:pathLst>
              <a:path w="1152" h="1344">
                <a:moveTo>
                  <a:pt x="192" y="1344"/>
                </a:moveTo>
                <a:cubicBezTo>
                  <a:pt x="96" y="1296"/>
                  <a:pt x="0" y="1248"/>
                  <a:pt x="0" y="1152"/>
                </a:cubicBezTo>
                <a:cubicBezTo>
                  <a:pt x="0" y="1056"/>
                  <a:pt x="160" y="896"/>
                  <a:pt x="192" y="768"/>
                </a:cubicBezTo>
                <a:cubicBezTo>
                  <a:pt x="224" y="640"/>
                  <a:pt x="32" y="512"/>
                  <a:pt x="192" y="384"/>
                </a:cubicBezTo>
                <a:cubicBezTo>
                  <a:pt x="352" y="256"/>
                  <a:pt x="752" y="128"/>
                  <a:pt x="1152" y="0"/>
                </a:cubicBezTo>
              </a:path>
            </a:pathLst>
          </a:custGeom>
          <a:noFill/>
          <a:ln w="28575">
            <a:solidFill>
              <a:srgbClr val="A01E04"/>
            </a:solidFill>
            <a:miter lim="800000"/>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5367" name="Freeform 7"/>
          <p:cNvSpPr/>
          <p:nvPr/>
        </p:nvSpPr>
        <p:spPr bwMode="auto">
          <a:xfrm>
            <a:off x="3202305" y="1694815"/>
            <a:ext cx="1693863" cy="2036763"/>
          </a:xfrm>
          <a:custGeom>
            <a:avLst/>
            <a:gdLst>
              <a:gd name="T0" fmla="*/ 0 w 1160"/>
              <a:gd name="T1" fmla="*/ 2147483647 h 1368"/>
              <a:gd name="T2" fmla="*/ 2147483647 w 1160"/>
              <a:gd name="T3" fmla="*/ 2147483647 h 1368"/>
              <a:gd name="T4" fmla="*/ 2147483647 w 1160"/>
              <a:gd name="T5" fmla="*/ 2147483647 h 1368"/>
              <a:gd name="T6" fmla="*/ 2147483647 w 1160"/>
              <a:gd name="T7" fmla="*/ 2147483647 h 1368"/>
              <a:gd name="T8" fmla="*/ 0 60000 65536"/>
              <a:gd name="T9" fmla="*/ 0 60000 65536"/>
              <a:gd name="T10" fmla="*/ 0 60000 65536"/>
              <a:gd name="T11" fmla="*/ 0 60000 65536"/>
              <a:gd name="T12" fmla="*/ 0 w 1160"/>
              <a:gd name="T13" fmla="*/ 0 h 1368"/>
              <a:gd name="T14" fmla="*/ 1160 w 1160"/>
              <a:gd name="T15" fmla="*/ 1368 h 1368"/>
            </a:gdLst>
            <a:ahLst/>
            <a:cxnLst>
              <a:cxn ang="T8">
                <a:pos x="T0" y="T1"/>
              </a:cxn>
              <a:cxn ang="T9">
                <a:pos x="T2" y="T3"/>
              </a:cxn>
              <a:cxn ang="T10">
                <a:pos x="T4" y="T5"/>
              </a:cxn>
              <a:cxn ang="T11">
                <a:pos x="T6" y="T7"/>
              </a:cxn>
            </a:cxnLst>
            <a:rect l="T12" t="T13" r="T14" b="T15"/>
            <a:pathLst>
              <a:path w="1160" h="1368">
                <a:moveTo>
                  <a:pt x="0" y="120"/>
                </a:moveTo>
                <a:cubicBezTo>
                  <a:pt x="268" y="60"/>
                  <a:pt x="536" y="0"/>
                  <a:pt x="720" y="168"/>
                </a:cubicBezTo>
                <a:cubicBezTo>
                  <a:pt x="904" y="336"/>
                  <a:pt x="1048" y="928"/>
                  <a:pt x="1104" y="1128"/>
                </a:cubicBezTo>
                <a:cubicBezTo>
                  <a:pt x="1160" y="1328"/>
                  <a:pt x="1108" y="1348"/>
                  <a:pt x="1056" y="1368"/>
                </a:cubicBezTo>
              </a:path>
            </a:pathLst>
          </a:custGeom>
          <a:noFill/>
          <a:ln w="28575">
            <a:solidFill>
              <a:srgbClr val="A01E04"/>
            </a:solidFill>
            <a:miter lim="800000"/>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15368" name="Freeform 8"/>
          <p:cNvSpPr/>
          <p:nvPr/>
        </p:nvSpPr>
        <p:spPr bwMode="auto">
          <a:xfrm>
            <a:off x="3329305" y="3752215"/>
            <a:ext cx="762000" cy="533400"/>
          </a:xfrm>
          <a:custGeom>
            <a:avLst/>
            <a:gdLst>
              <a:gd name="T0" fmla="*/ 2147483647 w 480"/>
              <a:gd name="T1" fmla="*/ 0 h 336"/>
              <a:gd name="T2" fmla="*/ 2147483647 w 480"/>
              <a:gd name="T3" fmla="*/ 2147483647 h 336"/>
              <a:gd name="T4" fmla="*/ 0 w 480"/>
              <a:gd name="T5" fmla="*/ 2147483647 h 336"/>
              <a:gd name="T6" fmla="*/ 0 60000 65536"/>
              <a:gd name="T7" fmla="*/ 0 60000 65536"/>
              <a:gd name="T8" fmla="*/ 0 60000 65536"/>
              <a:gd name="T9" fmla="*/ 0 w 480"/>
              <a:gd name="T10" fmla="*/ 0 h 336"/>
              <a:gd name="T11" fmla="*/ 480 w 480"/>
              <a:gd name="T12" fmla="*/ 336 h 336"/>
            </a:gdLst>
            <a:ahLst/>
            <a:cxnLst>
              <a:cxn ang="T6">
                <a:pos x="T0" y="T1"/>
              </a:cxn>
              <a:cxn ang="T7">
                <a:pos x="T2" y="T3"/>
              </a:cxn>
              <a:cxn ang="T8">
                <a:pos x="T4" y="T5"/>
              </a:cxn>
            </a:cxnLst>
            <a:rect l="T9" t="T10" r="T11" b="T12"/>
            <a:pathLst>
              <a:path w="480" h="336">
                <a:moveTo>
                  <a:pt x="480" y="0"/>
                </a:moveTo>
                <a:cubicBezTo>
                  <a:pt x="376" y="44"/>
                  <a:pt x="272" y="88"/>
                  <a:pt x="192" y="144"/>
                </a:cubicBezTo>
                <a:cubicBezTo>
                  <a:pt x="112" y="200"/>
                  <a:pt x="56" y="268"/>
                  <a:pt x="0" y="336"/>
                </a:cubicBezTo>
              </a:path>
            </a:pathLst>
          </a:custGeom>
          <a:noFill/>
          <a:ln w="28575">
            <a:solidFill>
              <a:srgbClr val="A01E04"/>
            </a:solidFill>
            <a:miter lim="800000"/>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pic>
        <p:nvPicPr>
          <p:cNvPr id="15369" name="Picture 41" descr="2222">
            <a:hlinkClick r:id="" action="ppaction://hlinkshowjump?jump=previousslide"/>
          </p:cNvPr>
          <p:cNvPicPr>
            <a:picLocks noChangeAspect="1" noChangeArrowheads="1"/>
          </p:cNvPicPr>
          <p:nvPr/>
        </p:nvPicPr>
        <p:blipFill>
          <a:blip r:embed="rId4"/>
          <a:srcRect/>
          <a:stretch>
            <a:fillRect/>
          </a:stretch>
        </p:blipFill>
        <p:spPr bwMode="auto">
          <a:xfrm>
            <a:off x="2262505" y="3295015"/>
            <a:ext cx="1676400" cy="164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370" name="Group 42"/>
          <p:cNvGrpSpPr/>
          <p:nvPr/>
        </p:nvGrpSpPr>
        <p:grpSpPr bwMode="auto">
          <a:xfrm>
            <a:off x="1119505" y="3295015"/>
            <a:ext cx="685800" cy="304800"/>
            <a:chOff x="2448" y="2064"/>
            <a:chExt cx="432" cy="192"/>
          </a:xfrm>
        </p:grpSpPr>
        <p:sp>
          <p:nvSpPr>
            <p:cNvPr id="15371" name="Line 43"/>
            <p:cNvSpPr>
              <a:spLocks noChangeShapeType="1"/>
            </p:cNvSpPr>
            <p:nvPr/>
          </p:nvSpPr>
          <p:spPr bwMode="auto">
            <a:xfrm>
              <a:off x="2448" y="2208"/>
              <a:ext cx="96" cy="48"/>
            </a:xfrm>
            <a:prstGeom prst="line">
              <a:avLst/>
            </a:prstGeom>
            <a:noFill/>
            <a:ln w="57150">
              <a:solidFill>
                <a:srgbClr val="FF66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5372" name="Line 44"/>
            <p:cNvSpPr>
              <a:spLocks noChangeShapeType="1"/>
            </p:cNvSpPr>
            <p:nvPr/>
          </p:nvSpPr>
          <p:spPr bwMode="auto">
            <a:xfrm>
              <a:off x="2544" y="2064"/>
              <a:ext cx="48" cy="96"/>
            </a:xfrm>
            <a:prstGeom prst="line">
              <a:avLst/>
            </a:prstGeom>
            <a:noFill/>
            <a:ln w="57150">
              <a:solidFill>
                <a:srgbClr val="FF66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5373" name="Line 45"/>
            <p:cNvSpPr>
              <a:spLocks noChangeShapeType="1"/>
            </p:cNvSpPr>
            <p:nvPr/>
          </p:nvSpPr>
          <p:spPr bwMode="auto">
            <a:xfrm flipH="1">
              <a:off x="2688" y="2064"/>
              <a:ext cx="48" cy="96"/>
            </a:xfrm>
            <a:prstGeom prst="line">
              <a:avLst/>
            </a:prstGeom>
            <a:noFill/>
            <a:ln w="57150">
              <a:solidFill>
                <a:srgbClr val="FF66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5374" name="Line 46"/>
            <p:cNvSpPr>
              <a:spLocks noChangeShapeType="1"/>
            </p:cNvSpPr>
            <p:nvPr/>
          </p:nvSpPr>
          <p:spPr bwMode="auto">
            <a:xfrm flipH="1">
              <a:off x="2784" y="2112"/>
              <a:ext cx="48" cy="48"/>
            </a:xfrm>
            <a:prstGeom prst="line">
              <a:avLst/>
            </a:prstGeom>
            <a:noFill/>
            <a:ln w="57150">
              <a:solidFill>
                <a:srgbClr val="FF66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5375" name="Line 47"/>
            <p:cNvSpPr>
              <a:spLocks noChangeShapeType="1"/>
            </p:cNvSpPr>
            <p:nvPr/>
          </p:nvSpPr>
          <p:spPr bwMode="auto">
            <a:xfrm flipH="1">
              <a:off x="2832" y="2208"/>
              <a:ext cx="48" cy="48"/>
            </a:xfrm>
            <a:prstGeom prst="line">
              <a:avLst/>
            </a:prstGeom>
            <a:noFill/>
            <a:ln w="57150">
              <a:solidFill>
                <a:srgbClr val="FF6600"/>
              </a:solidFill>
              <a:miter lim="800000"/>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15376" name="Group 48"/>
          <p:cNvGrpSpPr/>
          <p:nvPr/>
        </p:nvGrpSpPr>
        <p:grpSpPr bwMode="auto">
          <a:xfrm>
            <a:off x="4091305" y="3066415"/>
            <a:ext cx="685800" cy="304800"/>
            <a:chOff x="3552" y="2064"/>
            <a:chExt cx="432" cy="192"/>
          </a:xfrm>
        </p:grpSpPr>
        <p:sp>
          <p:nvSpPr>
            <p:cNvPr id="15377" name="Line 49"/>
            <p:cNvSpPr>
              <a:spLocks noChangeShapeType="1"/>
            </p:cNvSpPr>
            <p:nvPr/>
          </p:nvSpPr>
          <p:spPr bwMode="auto">
            <a:xfrm>
              <a:off x="3552" y="2208"/>
              <a:ext cx="96" cy="48"/>
            </a:xfrm>
            <a:prstGeom prst="line">
              <a:avLst/>
            </a:prstGeom>
            <a:noFill/>
            <a:ln w="57150">
              <a:solidFill>
                <a:srgbClr val="FF66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5378" name="Line 50"/>
            <p:cNvSpPr>
              <a:spLocks noChangeShapeType="1"/>
            </p:cNvSpPr>
            <p:nvPr/>
          </p:nvSpPr>
          <p:spPr bwMode="auto">
            <a:xfrm>
              <a:off x="3648" y="2064"/>
              <a:ext cx="48" cy="96"/>
            </a:xfrm>
            <a:prstGeom prst="line">
              <a:avLst/>
            </a:prstGeom>
            <a:noFill/>
            <a:ln w="57150">
              <a:solidFill>
                <a:srgbClr val="FF66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5379" name="Line 51"/>
            <p:cNvSpPr>
              <a:spLocks noChangeShapeType="1"/>
            </p:cNvSpPr>
            <p:nvPr/>
          </p:nvSpPr>
          <p:spPr bwMode="auto">
            <a:xfrm flipH="1">
              <a:off x="3792" y="2064"/>
              <a:ext cx="48" cy="96"/>
            </a:xfrm>
            <a:prstGeom prst="line">
              <a:avLst/>
            </a:prstGeom>
            <a:noFill/>
            <a:ln w="57150">
              <a:solidFill>
                <a:srgbClr val="FF66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5380" name="Line 52"/>
            <p:cNvSpPr>
              <a:spLocks noChangeShapeType="1"/>
            </p:cNvSpPr>
            <p:nvPr/>
          </p:nvSpPr>
          <p:spPr bwMode="auto">
            <a:xfrm flipH="1">
              <a:off x="3888" y="2112"/>
              <a:ext cx="48" cy="48"/>
            </a:xfrm>
            <a:prstGeom prst="line">
              <a:avLst/>
            </a:prstGeom>
            <a:noFill/>
            <a:ln w="57150">
              <a:solidFill>
                <a:srgbClr val="FF66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5381" name="Line 53"/>
            <p:cNvSpPr>
              <a:spLocks noChangeShapeType="1"/>
            </p:cNvSpPr>
            <p:nvPr/>
          </p:nvSpPr>
          <p:spPr bwMode="auto">
            <a:xfrm flipH="1">
              <a:off x="3936" y="2208"/>
              <a:ext cx="48" cy="48"/>
            </a:xfrm>
            <a:prstGeom prst="line">
              <a:avLst/>
            </a:prstGeom>
            <a:noFill/>
            <a:ln w="57150">
              <a:solidFill>
                <a:srgbClr val="FF6600"/>
              </a:solidFill>
              <a:miter lim="800000"/>
            </a:ln>
            <a:extLst>
              <a:ext uri="{909E8E84-426E-40DD-AFC4-6F175D3DCCD1}">
                <a14:hiddenFill xmlns:a14="http://schemas.microsoft.com/office/drawing/2010/main">
                  <a:noFill/>
                </a14:hiddenFill>
              </a:ext>
            </a:extLst>
          </p:spPr>
          <p:txBody>
            <a:bodyPr wrap="none"/>
            <a:lstStyle/>
            <a:p>
              <a:endParaRPr lang="zh-CN" altLang="en-US"/>
            </a:p>
          </p:txBody>
        </p:sp>
      </p:grpSp>
      <p:sp>
        <p:nvSpPr>
          <p:cNvPr id="17421" name="AutoShape 62"/>
          <p:cNvSpPr>
            <a:spLocks noChangeArrowheads="1"/>
          </p:cNvSpPr>
          <p:nvPr/>
        </p:nvSpPr>
        <p:spPr bwMode="auto">
          <a:xfrm>
            <a:off x="5996305" y="1771015"/>
            <a:ext cx="2362200" cy="2133600"/>
          </a:xfrm>
          <a:prstGeom prst="downArrow">
            <a:avLst>
              <a:gd name="adj1" fmla="val 50000"/>
              <a:gd name="adj2" fmla="val 25000"/>
            </a:avLst>
          </a:prstGeom>
          <a:solidFill>
            <a:srgbClr val="8B7E9A">
              <a:alpha val="85000"/>
            </a:srgbClr>
          </a:solidFill>
          <a:ln w="25400">
            <a:solidFill>
              <a:schemeClr val="bg2">
                <a:lumMod val="25000"/>
              </a:schemeClr>
            </a:solid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00"/>
                </a:solidFill>
                <a:miter lim="800000"/>
                <a:headEnd/>
                <a:tailEnd/>
              </a14:hiddenLine>
            </a:ext>
          </a:extLst>
        </p:spPr>
        <p:txBody>
          <a:bodyPr wrap="none" anchor="ctr"/>
          <a:lstStyle/>
          <a:p>
            <a:pPr algn="ctr">
              <a:defRPr/>
            </a:pPr>
            <a:endParaRPr lang="en-US" altLang="zh-CN" sz="2400" b="1" dirty="0">
              <a:latin typeface="Times New Roman" panose="02020603050405020304" pitchFamily="18" charset="0"/>
              <a:ea typeface="黑体" panose="02010609060101010101" charset="-122"/>
            </a:endParaRPr>
          </a:p>
          <a:p>
            <a:pPr algn="ctr">
              <a:defRPr/>
            </a:pPr>
            <a:r>
              <a:rPr lang="zh-CN" altLang="en-US" sz="2800" b="1" dirty="0">
                <a:latin typeface="Times New Roman" panose="02020603050405020304" pitchFamily="18" charset="0"/>
                <a:ea typeface="黑体" panose="02010609060101010101" charset="-122"/>
              </a:rPr>
              <a:t>调换开</a:t>
            </a:r>
            <a:endParaRPr lang="zh-CN" altLang="en-US" sz="2800" b="1" dirty="0">
              <a:latin typeface="Times New Roman" panose="02020603050405020304" pitchFamily="18" charset="0"/>
              <a:ea typeface="黑体" panose="02010609060101010101" charset="-122"/>
            </a:endParaRPr>
          </a:p>
          <a:p>
            <a:pPr algn="ctr">
              <a:defRPr/>
            </a:pPr>
            <a:r>
              <a:rPr lang="zh-CN" altLang="en-US" sz="2800" b="1" dirty="0">
                <a:latin typeface="Times New Roman" panose="02020603050405020304" pitchFamily="18" charset="0"/>
                <a:ea typeface="黑体" panose="02010609060101010101" charset="-122"/>
              </a:rPr>
              <a:t>关位置</a:t>
            </a:r>
            <a:endParaRPr lang="zh-CN" altLang="en-US" sz="2800" b="1" dirty="0">
              <a:latin typeface="Times New Roman" panose="02020603050405020304" pitchFamily="18" charset="0"/>
              <a:ea typeface="黑体" panose="02010609060101010101" charset="-122"/>
            </a:endParaRPr>
          </a:p>
          <a:p>
            <a:pPr algn="ctr">
              <a:defRPr/>
            </a:pPr>
            <a:r>
              <a:rPr lang="zh-CN" altLang="en-US" sz="2800" b="1" dirty="0">
                <a:latin typeface="Times New Roman" panose="02020603050405020304" pitchFamily="18" charset="0"/>
                <a:ea typeface="黑体" panose="02010609060101010101" charset="-122"/>
              </a:rPr>
              <a:t>后，两</a:t>
            </a:r>
            <a:endParaRPr lang="zh-CN" altLang="en-US" sz="2800" b="1" dirty="0">
              <a:latin typeface="Times New Roman" panose="02020603050405020304" pitchFamily="18" charset="0"/>
              <a:ea typeface="黑体" panose="02010609060101010101" charset="-122"/>
            </a:endParaRPr>
          </a:p>
          <a:p>
            <a:pPr algn="ctr">
              <a:defRPr/>
            </a:pPr>
            <a:r>
              <a:rPr lang="zh-CN" altLang="en-US" sz="2800" b="1" dirty="0">
                <a:latin typeface="Times New Roman" panose="02020603050405020304" pitchFamily="18" charset="0"/>
                <a:ea typeface="黑体" panose="02010609060101010101" charset="-122"/>
              </a:rPr>
              <a:t>灯都</a:t>
            </a:r>
            <a:endParaRPr lang="zh-CN" altLang="en-US" sz="2800" b="1" dirty="0">
              <a:latin typeface="Times New Roman" panose="02020603050405020304" pitchFamily="18" charset="0"/>
              <a:ea typeface="黑体" panose="02010609060101010101" charset="-122"/>
            </a:endParaRPr>
          </a:p>
          <a:p>
            <a:pPr algn="ctr">
              <a:defRPr/>
            </a:pPr>
            <a:endParaRPr lang="en-US" altLang="zh-CN" sz="2800" b="1" dirty="0">
              <a:solidFill>
                <a:schemeClr val="tx2"/>
              </a:solidFill>
              <a:latin typeface="Times New Roman" panose="02020603050405020304" pitchFamily="18" charset="0"/>
              <a:ea typeface="黑体" panose="02010609060101010101" charset="-122"/>
            </a:endParaRPr>
          </a:p>
        </p:txBody>
      </p:sp>
      <p:sp>
        <p:nvSpPr>
          <p:cNvPr id="15383" name="Text Box 64"/>
          <p:cNvSpPr txBox="1">
            <a:spLocks noChangeArrowheads="1"/>
          </p:cNvSpPr>
          <p:nvPr/>
        </p:nvSpPr>
        <p:spPr bwMode="auto">
          <a:xfrm>
            <a:off x="6758305" y="4209415"/>
            <a:ext cx="9525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6000" b="1">
                <a:solidFill>
                  <a:srgbClr val="FF0000"/>
                </a:solidFill>
                <a:latin typeface="Comic Sans MS" panose="030F0702030302020204" pitchFamily="66" charset="0"/>
              </a:rPr>
              <a:t>亮</a:t>
            </a:r>
            <a:endParaRPr lang="zh-CN" altLang="en-US" sz="6000" b="1">
              <a:solidFill>
                <a:srgbClr val="FF0000"/>
              </a:solidFill>
              <a:latin typeface="Comic Sans MS" panose="030F0702030302020204" pitchFamily="66" charset="0"/>
            </a:endParaRPr>
          </a:p>
        </p:txBody>
      </p:sp>
      <p:sp>
        <p:nvSpPr>
          <p:cNvPr id="15384" name="Line 65"/>
          <p:cNvSpPr>
            <a:spLocks noChangeShapeType="1"/>
          </p:cNvSpPr>
          <p:nvPr/>
        </p:nvSpPr>
        <p:spPr bwMode="auto">
          <a:xfrm>
            <a:off x="6301105" y="4133215"/>
            <a:ext cx="304800" cy="381000"/>
          </a:xfrm>
          <a:prstGeom prst="line">
            <a:avLst/>
          </a:prstGeom>
          <a:noFill/>
          <a:ln w="19050">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5385" name="Line 66"/>
          <p:cNvSpPr>
            <a:spLocks noChangeShapeType="1"/>
          </p:cNvSpPr>
          <p:nvPr/>
        </p:nvSpPr>
        <p:spPr bwMode="auto">
          <a:xfrm flipV="1">
            <a:off x="6986905" y="3980815"/>
            <a:ext cx="152400" cy="304800"/>
          </a:xfrm>
          <a:prstGeom prst="line">
            <a:avLst/>
          </a:prstGeom>
          <a:noFill/>
          <a:ln w="19050">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5386" name="Line 67"/>
          <p:cNvSpPr>
            <a:spLocks noChangeShapeType="1"/>
          </p:cNvSpPr>
          <p:nvPr/>
        </p:nvSpPr>
        <p:spPr bwMode="auto">
          <a:xfrm flipV="1">
            <a:off x="7596505" y="3980815"/>
            <a:ext cx="304800" cy="304800"/>
          </a:xfrm>
          <a:prstGeom prst="line">
            <a:avLst/>
          </a:prstGeom>
          <a:noFill/>
          <a:ln w="19050">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5387" name="Line 68"/>
          <p:cNvSpPr>
            <a:spLocks noChangeShapeType="1"/>
          </p:cNvSpPr>
          <p:nvPr/>
        </p:nvSpPr>
        <p:spPr bwMode="auto">
          <a:xfrm flipV="1">
            <a:off x="7748905" y="4361815"/>
            <a:ext cx="533400" cy="228600"/>
          </a:xfrm>
          <a:prstGeom prst="line">
            <a:avLst/>
          </a:prstGeom>
          <a:noFill/>
          <a:ln w="19050">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grpSp>
        <p:nvGrpSpPr>
          <p:cNvPr id="15388" name="Group 69"/>
          <p:cNvGrpSpPr/>
          <p:nvPr/>
        </p:nvGrpSpPr>
        <p:grpSpPr bwMode="auto">
          <a:xfrm>
            <a:off x="2414905" y="4666615"/>
            <a:ext cx="2743200" cy="1600200"/>
            <a:chOff x="1968" y="3312"/>
            <a:chExt cx="1728" cy="1008"/>
          </a:xfrm>
        </p:grpSpPr>
        <p:sp>
          <p:nvSpPr>
            <p:cNvPr id="15389" name="Line 70"/>
            <p:cNvSpPr>
              <a:spLocks noChangeShapeType="1"/>
            </p:cNvSpPr>
            <p:nvPr/>
          </p:nvSpPr>
          <p:spPr bwMode="auto">
            <a:xfrm>
              <a:off x="2496" y="3456"/>
              <a:ext cx="48"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grpSp>
          <p:nvGrpSpPr>
            <p:cNvPr id="15390" name="Group 71"/>
            <p:cNvGrpSpPr/>
            <p:nvPr/>
          </p:nvGrpSpPr>
          <p:grpSpPr bwMode="auto">
            <a:xfrm>
              <a:off x="1968" y="3312"/>
              <a:ext cx="1728" cy="1008"/>
              <a:chOff x="1104" y="3120"/>
              <a:chExt cx="1728" cy="1008"/>
            </a:xfrm>
          </p:grpSpPr>
          <p:sp>
            <p:nvSpPr>
              <p:cNvPr id="15391" name="Line 72"/>
              <p:cNvSpPr>
                <a:spLocks noChangeShapeType="1"/>
              </p:cNvSpPr>
              <p:nvPr/>
            </p:nvSpPr>
            <p:spPr bwMode="auto">
              <a:xfrm>
                <a:off x="2016" y="3216"/>
                <a:ext cx="0" cy="96"/>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grpSp>
            <p:nvGrpSpPr>
              <p:cNvPr id="15392" name="Group 73"/>
              <p:cNvGrpSpPr/>
              <p:nvPr/>
            </p:nvGrpSpPr>
            <p:grpSpPr bwMode="auto">
              <a:xfrm>
                <a:off x="1104" y="3120"/>
                <a:ext cx="1728" cy="1008"/>
                <a:chOff x="1968" y="3120"/>
                <a:chExt cx="1728" cy="1008"/>
              </a:xfrm>
            </p:grpSpPr>
            <p:grpSp>
              <p:nvGrpSpPr>
                <p:cNvPr id="15393" name="Group 74"/>
                <p:cNvGrpSpPr/>
                <p:nvPr/>
              </p:nvGrpSpPr>
              <p:grpSpPr bwMode="auto">
                <a:xfrm>
                  <a:off x="1968" y="3216"/>
                  <a:ext cx="480" cy="816"/>
                  <a:chOff x="1968" y="3216"/>
                  <a:chExt cx="480" cy="816"/>
                </a:xfrm>
              </p:grpSpPr>
              <p:sp>
                <p:nvSpPr>
                  <p:cNvPr id="15394" name="Line 75"/>
                  <p:cNvSpPr>
                    <a:spLocks noChangeShapeType="1"/>
                  </p:cNvSpPr>
                  <p:nvPr/>
                </p:nvSpPr>
                <p:spPr bwMode="auto">
                  <a:xfrm>
                    <a:off x="1968" y="3264"/>
                    <a:ext cx="0" cy="768"/>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5395" name="Line 76"/>
                  <p:cNvSpPr>
                    <a:spLocks noChangeShapeType="1"/>
                  </p:cNvSpPr>
                  <p:nvPr/>
                </p:nvSpPr>
                <p:spPr bwMode="auto">
                  <a:xfrm>
                    <a:off x="2448" y="3216"/>
                    <a:ext cx="0" cy="96"/>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15396" name="Group 77"/>
                <p:cNvGrpSpPr/>
                <p:nvPr/>
              </p:nvGrpSpPr>
              <p:grpSpPr bwMode="auto">
                <a:xfrm>
                  <a:off x="1968" y="3120"/>
                  <a:ext cx="1728" cy="1008"/>
                  <a:chOff x="1968" y="3120"/>
                  <a:chExt cx="1728" cy="1008"/>
                </a:xfrm>
              </p:grpSpPr>
              <p:sp>
                <p:nvSpPr>
                  <p:cNvPr id="15397" name="Line 78"/>
                  <p:cNvSpPr>
                    <a:spLocks noChangeShapeType="1"/>
                  </p:cNvSpPr>
                  <p:nvPr/>
                </p:nvSpPr>
                <p:spPr bwMode="auto">
                  <a:xfrm>
                    <a:off x="3504" y="3264"/>
                    <a:ext cx="192"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5398" name="Line 79"/>
                  <p:cNvSpPr>
                    <a:spLocks noChangeShapeType="1"/>
                  </p:cNvSpPr>
                  <p:nvPr/>
                </p:nvSpPr>
                <p:spPr bwMode="auto">
                  <a:xfrm>
                    <a:off x="1968" y="3264"/>
                    <a:ext cx="480"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5399" name="Line 80"/>
                  <p:cNvSpPr>
                    <a:spLocks noChangeShapeType="1"/>
                  </p:cNvSpPr>
                  <p:nvPr/>
                </p:nvSpPr>
                <p:spPr bwMode="auto">
                  <a:xfrm>
                    <a:off x="2592" y="3264"/>
                    <a:ext cx="96"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5400" name="Line 81"/>
                  <p:cNvSpPr>
                    <a:spLocks noChangeShapeType="1"/>
                  </p:cNvSpPr>
                  <p:nvPr/>
                </p:nvSpPr>
                <p:spPr bwMode="auto">
                  <a:xfrm>
                    <a:off x="2736" y="3264"/>
                    <a:ext cx="96"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5401" name="Line 82"/>
                  <p:cNvSpPr>
                    <a:spLocks noChangeShapeType="1"/>
                  </p:cNvSpPr>
                  <p:nvPr/>
                </p:nvSpPr>
                <p:spPr bwMode="auto">
                  <a:xfrm>
                    <a:off x="2928" y="3168"/>
                    <a:ext cx="0" cy="192"/>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5402" name="Line 83"/>
                  <p:cNvSpPr>
                    <a:spLocks noChangeShapeType="1"/>
                  </p:cNvSpPr>
                  <p:nvPr/>
                </p:nvSpPr>
                <p:spPr bwMode="auto">
                  <a:xfrm>
                    <a:off x="2928" y="3264"/>
                    <a:ext cx="192"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5403" name="Line 84"/>
                  <p:cNvSpPr>
                    <a:spLocks noChangeShapeType="1"/>
                  </p:cNvSpPr>
                  <p:nvPr/>
                </p:nvSpPr>
                <p:spPr bwMode="auto">
                  <a:xfrm flipV="1">
                    <a:off x="2928" y="3888"/>
                    <a:ext cx="144" cy="144"/>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5404" name="Line 85"/>
                  <p:cNvSpPr>
                    <a:spLocks noChangeShapeType="1"/>
                  </p:cNvSpPr>
                  <p:nvPr/>
                </p:nvSpPr>
                <p:spPr bwMode="auto">
                  <a:xfrm>
                    <a:off x="3312" y="3264"/>
                    <a:ext cx="240"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5405" name="Line 86"/>
                  <p:cNvSpPr>
                    <a:spLocks noChangeShapeType="1"/>
                  </p:cNvSpPr>
                  <p:nvPr/>
                </p:nvSpPr>
                <p:spPr bwMode="auto">
                  <a:xfrm>
                    <a:off x="1968" y="4032"/>
                    <a:ext cx="432"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5406" name="Line 87"/>
                  <p:cNvSpPr>
                    <a:spLocks noChangeShapeType="1"/>
                  </p:cNvSpPr>
                  <p:nvPr/>
                </p:nvSpPr>
                <p:spPr bwMode="auto">
                  <a:xfrm>
                    <a:off x="2640" y="4032"/>
                    <a:ext cx="288"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5407" name="Line 88"/>
                  <p:cNvSpPr>
                    <a:spLocks noChangeShapeType="1"/>
                  </p:cNvSpPr>
                  <p:nvPr/>
                </p:nvSpPr>
                <p:spPr bwMode="auto">
                  <a:xfrm>
                    <a:off x="3168" y="4032"/>
                    <a:ext cx="528"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5408" name="Line 89"/>
                  <p:cNvSpPr>
                    <a:spLocks noChangeShapeType="1"/>
                  </p:cNvSpPr>
                  <p:nvPr/>
                </p:nvSpPr>
                <p:spPr bwMode="auto">
                  <a:xfrm>
                    <a:off x="3696" y="3264"/>
                    <a:ext cx="0" cy="768"/>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grpSp>
                <p:nvGrpSpPr>
                  <p:cNvPr id="15409" name="Group 90"/>
                  <p:cNvGrpSpPr/>
                  <p:nvPr/>
                </p:nvGrpSpPr>
                <p:grpSpPr bwMode="auto">
                  <a:xfrm>
                    <a:off x="2400" y="3888"/>
                    <a:ext cx="240" cy="240"/>
                    <a:chOff x="4128" y="3456"/>
                    <a:chExt cx="240" cy="240"/>
                  </a:xfrm>
                </p:grpSpPr>
                <p:sp>
                  <p:nvSpPr>
                    <p:cNvPr id="15410" name="Oval 91"/>
                    <p:cNvSpPr>
                      <a:spLocks noChangeArrowheads="1"/>
                    </p:cNvSpPr>
                    <p:nvPr/>
                  </p:nvSpPr>
                  <p:spPr bwMode="auto">
                    <a:xfrm>
                      <a:off x="4128" y="3456"/>
                      <a:ext cx="240" cy="240"/>
                    </a:xfrm>
                    <a:prstGeom prst="ellipse">
                      <a:avLst/>
                    </a:prstGeom>
                    <a:solidFill>
                      <a:schemeClr val="bg1"/>
                    </a:solidFill>
                    <a:ln w="28575">
                      <a:solidFill>
                        <a:srgbClr val="FF0000"/>
                      </a:solidFill>
                      <a:miter lim="800000"/>
                    </a:ln>
                  </p:spPr>
                  <p:txBody>
                    <a:bodyPr wrap="none" anchor="ctr"/>
                    <a:lstStyle/>
                    <a:p>
                      <a:endParaRPr lang="zh-CN" altLang="zh-CN">
                        <a:latin typeface="Comic Sans MS" panose="030F0702030302020204" pitchFamily="66" charset="0"/>
                      </a:endParaRPr>
                    </a:p>
                  </p:txBody>
                </p:sp>
                <p:sp>
                  <p:nvSpPr>
                    <p:cNvPr id="15411" name="Line 92"/>
                    <p:cNvSpPr>
                      <a:spLocks noChangeShapeType="1"/>
                    </p:cNvSpPr>
                    <p:nvPr/>
                  </p:nvSpPr>
                  <p:spPr bwMode="auto">
                    <a:xfrm flipH="1">
                      <a:off x="4128" y="3504"/>
                      <a:ext cx="192" cy="144"/>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5412" name="Line 93"/>
                    <p:cNvSpPr>
                      <a:spLocks noChangeShapeType="1"/>
                    </p:cNvSpPr>
                    <p:nvPr/>
                  </p:nvSpPr>
                  <p:spPr bwMode="auto">
                    <a:xfrm>
                      <a:off x="4176" y="3504"/>
                      <a:ext cx="144" cy="144"/>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15413" name="Group 94"/>
                  <p:cNvGrpSpPr/>
                  <p:nvPr/>
                </p:nvGrpSpPr>
                <p:grpSpPr bwMode="auto">
                  <a:xfrm>
                    <a:off x="3120" y="3120"/>
                    <a:ext cx="240" cy="240"/>
                    <a:chOff x="4128" y="3456"/>
                    <a:chExt cx="240" cy="240"/>
                  </a:xfrm>
                </p:grpSpPr>
                <p:sp>
                  <p:nvSpPr>
                    <p:cNvPr id="15414" name="Oval 95"/>
                    <p:cNvSpPr>
                      <a:spLocks noChangeArrowheads="1"/>
                    </p:cNvSpPr>
                    <p:nvPr/>
                  </p:nvSpPr>
                  <p:spPr bwMode="auto">
                    <a:xfrm>
                      <a:off x="4128" y="3456"/>
                      <a:ext cx="240" cy="240"/>
                    </a:xfrm>
                    <a:prstGeom prst="ellipse">
                      <a:avLst/>
                    </a:prstGeom>
                    <a:solidFill>
                      <a:schemeClr val="bg1"/>
                    </a:solidFill>
                    <a:ln w="28575">
                      <a:solidFill>
                        <a:srgbClr val="FF0000"/>
                      </a:solidFill>
                      <a:miter lim="800000"/>
                    </a:ln>
                  </p:spPr>
                  <p:txBody>
                    <a:bodyPr wrap="none" anchor="ctr"/>
                    <a:lstStyle/>
                    <a:p>
                      <a:endParaRPr lang="zh-CN" altLang="zh-CN">
                        <a:latin typeface="Comic Sans MS" panose="030F0702030302020204" pitchFamily="66" charset="0"/>
                      </a:endParaRPr>
                    </a:p>
                  </p:txBody>
                </p:sp>
                <p:sp>
                  <p:nvSpPr>
                    <p:cNvPr id="15415" name="Line 96"/>
                    <p:cNvSpPr>
                      <a:spLocks noChangeShapeType="1"/>
                    </p:cNvSpPr>
                    <p:nvPr/>
                  </p:nvSpPr>
                  <p:spPr bwMode="auto">
                    <a:xfrm flipH="1">
                      <a:off x="4128" y="3504"/>
                      <a:ext cx="192" cy="144"/>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5416" name="Line 97"/>
                    <p:cNvSpPr>
                      <a:spLocks noChangeShapeType="1"/>
                    </p:cNvSpPr>
                    <p:nvPr/>
                  </p:nvSpPr>
                  <p:spPr bwMode="auto">
                    <a:xfrm>
                      <a:off x="4176" y="3504"/>
                      <a:ext cx="144" cy="144"/>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grpSp>
              <p:sp>
                <p:nvSpPr>
                  <p:cNvPr id="15417" name="Line 98"/>
                  <p:cNvSpPr>
                    <a:spLocks noChangeShapeType="1"/>
                  </p:cNvSpPr>
                  <p:nvPr/>
                </p:nvSpPr>
                <p:spPr bwMode="auto">
                  <a:xfrm>
                    <a:off x="2496" y="3168"/>
                    <a:ext cx="0" cy="192"/>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grpSp>
          </p:grpSp>
        </p:grpSp>
      </p:grpSp>
    </p:spTree>
  </p:cSld>
  <p:clrMapOvr>
    <a:masterClrMapping/>
  </p:clrMapOvr>
  <p:transition advTm="8000"/>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19459" name="Text Box 3"/>
          <p:cNvSpPr txBox="1">
            <a:spLocks noChangeArrowheads="1"/>
          </p:cNvSpPr>
          <p:nvPr/>
        </p:nvSpPr>
        <p:spPr bwMode="auto">
          <a:xfrm>
            <a:off x="901065" y="739140"/>
            <a:ext cx="4787900" cy="583565"/>
          </a:xfrm>
          <a:prstGeom prst="rect">
            <a:avLst/>
          </a:prstGeom>
          <a:noFill/>
          <a:ln w="9525">
            <a:noFill/>
            <a:miter lim="800000"/>
          </a:ln>
        </p:spPr>
        <p:txBody>
          <a:bodyPr wrap="square">
            <a:spAutoFit/>
          </a:bodyPr>
          <a:p>
            <a:pPr algn="l">
              <a:buClrTx/>
              <a:buSzTx/>
              <a:buFontTx/>
              <a:defRPr/>
            </a:pPr>
            <a:r>
              <a:rPr lang="zh-CN" altLang="en-US" sz="3200" b="1" dirty="0">
                <a:solidFill>
                  <a:schemeClr val="accent1">
                    <a:lumMod val="75000"/>
                  </a:schemeClr>
                </a:solidFill>
                <a:latin typeface="黑体" panose="02010609060101010101" charset="-122"/>
                <a:ea typeface="黑体" panose="02010609060101010101" charset="-122"/>
              </a:rPr>
              <a:t>串联电路知识结构方框图</a:t>
            </a:r>
            <a:endParaRPr lang="zh-CN" altLang="en-US" sz="3200" b="1" dirty="0">
              <a:solidFill>
                <a:schemeClr val="accent1">
                  <a:lumMod val="75000"/>
                </a:schemeClr>
              </a:solidFill>
              <a:latin typeface="黑体" panose="02010609060101010101" charset="-122"/>
              <a:ea typeface="黑体" panose="02010609060101010101" charset="-122"/>
            </a:endParaRPr>
          </a:p>
        </p:txBody>
      </p:sp>
      <p:grpSp>
        <p:nvGrpSpPr>
          <p:cNvPr id="16388" name="Group 5"/>
          <p:cNvGrpSpPr/>
          <p:nvPr/>
        </p:nvGrpSpPr>
        <p:grpSpPr bwMode="auto">
          <a:xfrm>
            <a:off x="438785" y="1409065"/>
            <a:ext cx="8229600" cy="4876800"/>
            <a:chOff x="384" y="1104"/>
            <a:chExt cx="5184" cy="3072"/>
          </a:xfrm>
        </p:grpSpPr>
        <p:grpSp>
          <p:nvGrpSpPr>
            <p:cNvPr id="16389" name="Group 6"/>
            <p:cNvGrpSpPr/>
            <p:nvPr/>
          </p:nvGrpSpPr>
          <p:grpSpPr bwMode="auto">
            <a:xfrm>
              <a:off x="1056" y="1392"/>
              <a:ext cx="4416" cy="2784"/>
              <a:chOff x="1056" y="1392"/>
              <a:chExt cx="4416" cy="2784"/>
            </a:xfrm>
          </p:grpSpPr>
          <p:sp>
            <p:nvSpPr>
              <p:cNvPr id="19490" name="AutoShape 7"/>
              <p:cNvSpPr>
                <a:spLocks noChangeArrowheads="1"/>
              </p:cNvSpPr>
              <p:nvPr/>
            </p:nvSpPr>
            <p:spPr bwMode="auto">
              <a:xfrm>
                <a:off x="2928" y="3216"/>
                <a:ext cx="2544" cy="960"/>
              </a:xfrm>
              <a:prstGeom prst="roundRect">
                <a:avLst>
                  <a:gd name="adj" fmla="val 16667"/>
                </a:avLst>
              </a:prstGeom>
              <a:solidFill>
                <a:schemeClr val="bg1"/>
              </a:solidFill>
              <a:ln w="57150">
                <a:solidFill>
                  <a:srgbClr val="FF9900"/>
                </a:solidFill>
                <a:miter lim="800000"/>
              </a:ln>
            </p:spPr>
            <p:txBody>
              <a:bodyPr wrap="none" anchor="ctr"/>
              <a:p>
                <a:pPr>
                  <a:defRPr/>
                </a:pPr>
                <a:endParaRPr lang="zh-CN" altLang="en-US" sz="2800" b="1">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9491" name="Line 8"/>
              <p:cNvSpPr>
                <a:spLocks noChangeShapeType="1"/>
              </p:cNvSpPr>
              <p:nvPr/>
            </p:nvSpPr>
            <p:spPr bwMode="auto">
              <a:xfrm>
                <a:off x="1056" y="1392"/>
                <a:ext cx="0" cy="2304"/>
              </a:xfrm>
              <a:prstGeom prst="line">
                <a:avLst/>
              </a:prstGeom>
              <a:noFill/>
              <a:ln w="50800">
                <a:solidFill>
                  <a:schemeClr val="tx1"/>
                </a:solidFill>
                <a:miter lim="800000"/>
              </a:ln>
            </p:spPr>
            <p:txBody>
              <a:bodyPr wrap="none"/>
              <a:p>
                <a:pPr>
                  <a:defRPr/>
                </a:pPr>
                <a:endParaRPr lang="zh-CN" altLang="en-US" sz="2800">
                  <a:latin typeface="+mn-ea"/>
                  <a:ea typeface="+mn-ea"/>
                </a:endParaRPr>
              </a:p>
            </p:txBody>
          </p:sp>
        </p:grpSp>
        <p:grpSp>
          <p:nvGrpSpPr>
            <p:cNvPr id="16392" name="Group 9"/>
            <p:cNvGrpSpPr/>
            <p:nvPr/>
          </p:nvGrpSpPr>
          <p:grpSpPr bwMode="auto">
            <a:xfrm>
              <a:off x="384" y="1104"/>
              <a:ext cx="5184" cy="2928"/>
              <a:chOff x="384" y="1104"/>
              <a:chExt cx="5184" cy="2928"/>
            </a:xfrm>
          </p:grpSpPr>
          <p:sp>
            <p:nvSpPr>
              <p:cNvPr id="19470" name="AutoShape 10"/>
              <p:cNvSpPr>
                <a:spLocks noChangeArrowheads="1"/>
              </p:cNvSpPr>
              <p:nvPr/>
            </p:nvSpPr>
            <p:spPr bwMode="auto">
              <a:xfrm>
                <a:off x="384" y="1632"/>
                <a:ext cx="576" cy="1728"/>
              </a:xfrm>
              <a:prstGeom prst="roundRect">
                <a:avLst>
                  <a:gd name="adj" fmla="val 16667"/>
                </a:avLst>
              </a:prstGeom>
              <a:solidFill>
                <a:schemeClr val="bg1"/>
              </a:solidFill>
              <a:ln w="57150">
                <a:solidFill>
                  <a:srgbClr val="FF9900"/>
                </a:solidFill>
                <a:miter lim="800000"/>
              </a:ln>
            </p:spPr>
            <p:txBody>
              <a:bodyPr wrap="none" anchor="ctr"/>
              <a:p>
                <a:pPr>
                  <a:defRPr/>
                </a:pPr>
                <a:endParaRPr lang="zh-CN" altLang="en-US" sz="2800" b="1">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9471" name="AutoShape 11"/>
              <p:cNvSpPr>
                <a:spLocks noChangeArrowheads="1"/>
              </p:cNvSpPr>
              <p:nvPr/>
            </p:nvSpPr>
            <p:spPr bwMode="auto">
              <a:xfrm>
                <a:off x="1248" y="1104"/>
                <a:ext cx="1200" cy="576"/>
              </a:xfrm>
              <a:prstGeom prst="roundRect">
                <a:avLst>
                  <a:gd name="adj" fmla="val 16667"/>
                </a:avLst>
              </a:prstGeom>
              <a:solidFill>
                <a:schemeClr val="bg1"/>
              </a:solidFill>
              <a:ln w="57150">
                <a:solidFill>
                  <a:srgbClr val="FF9900"/>
                </a:solidFill>
                <a:miter lim="800000"/>
              </a:ln>
            </p:spPr>
            <p:txBody>
              <a:bodyPr wrap="none" anchor="ctr"/>
              <a:p>
                <a:pPr>
                  <a:defRPr/>
                </a:pPr>
                <a:endParaRPr lang="zh-CN" altLang="en-US" sz="2800" b="1">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9472" name="AutoShape 12"/>
              <p:cNvSpPr>
                <a:spLocks noChangeArrowheads="1"/>
              </p:cNvSpPr>
              <p:nvPr/>
            </p:nvSpPr>
            <p:spPr bwMode="auto">
              <a:xfrm>
                <a:off x="1296" y="2064"/>
                <a:ext cx="1296" cy="624"/>
              </a:xfrm>
              <a:prstGeom prst="roundRect">
                <a:avLst>
                  <a:gd name="adj" fmla="val 16667"/>
                </a:avLst>
              </a:prstGeom>
              <a:solidFill>
                <a:schemeClr val="bg1"/>
              </a:solidFill>
              <a:ln w="57150">
                <a:solidFill>
                  <a:srgbClr val="FF9900"/>
                </a:solidFill>
                <a:miter lim="800000"/>
              </a:ln>
            </p:spPr>
            <p:txBody>
              <a:bodyPr wrap="none" anchor="ctr"/>
              <a:p>
                <a:pPr>
                  <a:defRPr/>
                </a:pPr>
                <a:endParaRPr lang="zh-CN" altLang="en-US" sz="2800" b="1">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9473" name="AutoShape 13"/>
              <p:cNvSpPr>
                <a:spLocks noChangeArrowheads="1"/>
              </p:cNvSpPr>
              <p:nvPr/>
            </p:nvSpPr>
            <p:spPr bwMode="auto">
              <a:xfrm>
                <a:off x="1296" y="3264"/>
                <a:ext cx="1200" cy="768"/>
              </a:xfrm>
              <a:prstGeom prst="roundRect">
                <a:avLst>
                  <a:gd name="adj" fmla="val 16667"/>
                </a:avLst>
              </a:prstGeom>
              <a:solidFill>
                <a:schemeClr val="bg1"/>
              </a:solidFill>
              <a:ln w="57150">
                <a:solidFill>
                  <a:srgbClr val="FF9900"/>
                </a:solidFill>
                <a:miter lim="800000"/>
              </a:ln>
            </p:spPr>
            <p:txBody>
              <a:bodyPr wrap="none" anchor="ctr"/>
              <a:p>
                <a:pPr>
                  <a:defRPr/>
                </a:pPr>
                <a:endParaRPr lang="zh-CN" altLang="en-US" sz="2800" b="1">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9474" name="AutoShape 14"/>
              <p:cNvSpPr>
                <a:spLocks noChangeArrowheads="1"/>
              </p:cNvSpPr>
              <p:nvPr/>
            </p:nvSpPr>
            <p:spPr bwMode="auto">
              <a:xfrm>
                <a:off x="2784" y="1104"/>
                <a:ext cx="2784" cy="576"/>
              </a:xfrm>
              <a:prstGeom prst="roundRect">
                <a:avLst>
                  <a:gd name="adj" fmla="val 16667"/>
                </a:avLst>
              </a:prstGeom>
              <a:solidFill>
                <a:schemeClr val="bg1"/>
              </a:solidFill>
              <a:ln w="57150">
                <a:solidFill>
                  <a:srgbClr val="FF9900"/>
                </a:solidFill>
                <a:miter lim="800000"/>
              </a:ln>
            </p:spPr>
            <p:txBody>
              <a:bodyPr wrap="none" anchor="ctr"/>
              <a:p>
                <a:pPr>
                  <a:defRPr/>
                </a:pPr>
                <a:endParaRPr lang="zh-CN" altLang="en-US" sz="2800" b="1">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9475" name="AutoShape 15"/>
              <p:cNvSpPr>
                <a:spLocks noChangeArrowheads="1"/>
              </p:cNvSpPr>
              <p:nvPr/>
            </p:nvSpPr>
            <p:spPr bwMode="auto">
              <a:xfrm>
                <a:off x="2832" y="1872"/>
                <a:ext cx="2688" cy="1152"/>
              </a:xfrm>
              <a:prstGeom prst="roundRect">
                <a:avLst>
                  <a:gd name="adj" fmla="val 16667"/>
                </a:avLst>
              </a:prstGeom>
              <a:solidFill>
                <a:schemeClr val="bg1"/>
              </a:solidFill>
              <a:ln w="57150">
                <a:solidFill>
                  <a:srgbClr val="FF9900"/>
                </a:solidFill>
                <a:miter lim="800000"/>
              </a:ln>
            </p:spPr>
            <p:txBody>
              <a:bodyPr wrap="none" anchor="ctr"/>
              <a:p>
                <a:pPr>
                  <a:defRPr/>
                </a:pPr>
                <a:endParaRPr lang="zh-CN" altLang="en-US" sz="2800" b="1">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9476" name="Line 16"/>
              <p:cNvSpPr>
                <a:spLocks noChangeShapeType="1"/>
              </p:cNvSpPr>
              <p:nvPr/>
            </p:nvSpPr>
            <p:spPr bwMode="auto">
              <a:xfrm>
                <a:off x="1056" y="1392"/>
                <a:ext cx="192" cy="0"/>
              </a:xfrm>
              <a:prstGeom prst="line">
                <a:avLst/>
              </a:prstGeom>
              <a:noFill/>
              <a:ln w="50800">
                <a:solidFill>
                  <a:schemeClr val="tx1"/>
                </a:solidFill>
                <a:miter lim="800000"/>
                <a:tailEnd type="triangle" w="med" len="med"/>
              </a:ln>
            </p:spPr>
            <p:txBody>
              <a:bodyPr wrap="none"/>
              <a:p>
                <a:pPr>
                  <a:defRPr/>
                </a:pPr>
                <a:endParaRPr lang="zh-CN" altLang="en-US" sz="2800">
                  <a:latin typeface="+mn-ea"/>
                  <a:ea typeface="+mn-ea"/>
                </a:endParaRPr>
              </a:p>
            </p:txBody>
          </p:sp>
          <p:sp>
            <p:nvSpPr>
              <p:cNvPr id="19477" name="Line 17"/>
              <p:cNvSpPr>
                <a:spLocks noChangeShapeType="1"/>
              </p:cNvSpPr>
              <p:nvPr/>
            </p:nvSpPr>
            <p:spPr bwMode="auto">
              <a:xfrm>
                <a:off x="1056" y="3696"/>
                <a:ext cx="240" cy="0"/>
              </a:xfrm>
              <a:prstGeom prst="line">
                <a:avLst/>
              </a:prstGeom>
              <a:noFill/>
              <a:ln w="50800">
                <a:solidFill>
                  <a:schemeClr val="tx1"/>
                </a:solidFill>
                <a:miter lim="800000"/>
                <a:tailEnd type="triangle" w="med" len="med"/>
              </a:ln>
            </p:spPr>
            <p:txBody>
              <a:bodyPr wrap="none"/>
              <a:p>
                <a:pPr>
                  <a:defRPr/>
                </a:pPr>
                <a:endParaRPr lang="zh-CN" altLang="en-US" sz="2800">
                  <a:latin typeface="+mn-ea"/>
                  <a:ea typeface="+mn-ea"/>
                </a:endParaRPr>
              </a:p>
            </p:txBody>
          </p:sp>
          <p:sp>
            <p:nvSpPr>
              <p:cNvPr id="19478" name="Line 18"/>
              <p:cNvSpPr>
                <a:spLocks noChangeShapeType="1"/>
              </p:cNvSpPr>
              <p:nvPr/>
            </p:nvSpPr>
            <p:spPr bwMode="auto">
              <a:xfrm>
                <a:off x="960" y="2400"/>
                <a:ext cx="336" cy="0"/>
              </a:xfrm>
              <a:prstGeom prst="line">
                <a:avLst/>
              </a:prstGeom>
              <a:noFill/>
              <a:ln w="50800">
                <a:solidFill>
                  <a:schemeClr val="tx1"/>
                </a:solidFill>
                <a:miter lim="800000"/>
                <a:tailEnd type="triangle" w="med" len="med"/>
              </a:ln>
            </p:spPr>
            <p:txBody>
              <a:bodyPr wrap="none"/>
              <a:p>
                <a:pPr>
                  <a:defRPr/>
                </a:pPr>
                <a:endParaRPr lang="zh-CN" altLang="en-US" sz="2800">
                  <a:latin typeface="+mn-ea"/>
                  <a:ea typeface="+mn-ea"/>
                </a:endParaRPr>
              </a:p>
            </p:txBody>
          </p:sp>
          <p:sp>
            <p:nvSpPr>
              <p:cNvPr id="19479" name="Line 19"/>
              <p:cNvSpPr>
                <a:spLocks noChangeShapeType="1"/>
              </p:cNvSpPr>
              <p:nvPr/>
            </p:nvSpPr>
            <p:spPr bwMode="auto">
              <a:xfrm>
                <a:off x="2448" y="1392"/>
                <a:ext cx="336" cy="0"/>
              </a:xfrm>
              <a:prstGeom prst="line">
                <a:avLst/>
              </a:prstGeom>
              <a:noFill/>
              <a:ln w="50800">
                <a:solidFill>
                  <a:schemeClr val="tx1"/>
                </a:solidFill>
                <a:miter lim="800000"/>
                <a:tailEnd type="triangle" w="med" len="med"/>
              </a:ln>
            </p:spPr>
            <p:txBody>
              <a:bodyPr wrap="none"/>
              <a:p>
                <a:pPr>
                  <a:defRPr/>
                </a:pPr>
                <a:endParaRPr lang="zh-CN" altLang="en-US" sz="2800">
                  <a:latin typeface="+mn-ea"/>
                  <a:ea typeface="+mn-ea"/>
                </a:endParaRPr>
              </a:p>
            </p:txBody>
          </p:sp>
          <p:sp>
            <p:nvSpPr>
              <p:cNvPr id="19480" name="Line 20"/>
              <p:cNvSpPr>
                <a:spLocks noChangeShapeType="1"/>
              </p:cNvSpPr>
              <p:nvPr/>
            </p:nvSpPr>
            <p:spPr bwMode="auto">
              <a:xfrm>
                <a:off x="2592" y="2352"/>
                <a:ext cx="240" cy="0"/>
              </a:xfrm>
              <a:prstGeom prst="line">
                <a:avLst/>
              </a:prstGeom>
              <a:noFill/>
              <a:ln w="50800">
                <a:solidFill>
                  <a:schemeClr val="tx1"/>
                </a:solidFill>
                <a:miter lim="800000"/>
                <a:tailEnd type="triangle" w="med" len="med"/>
              </a:ln>
            </p:spPr>
            <p:txBody>
              <a:bodyPr wrap="none"/>
              <a:p>
                <a:pPr>
                  <a:defRPr/>
                </a:pPr>
                <a:endParaRPr lang="zh-CN" altLang="en-US" sz="2800">
                  <a:latin typeface="+mn-ea"/>
                  <a:ea typeface="+mn-ea"/>
                </a:endParaRPr>
              </a:p>
            </p:txBody>
          </p:sp>
          <p:sp>
            <p:nvSpPr>
              <p:cNvPr id="19481" name="Line 21"/>
              <p:cNvSpPr>
                <a:spLocks noChangeShapeType="1"/>
              </p:cNvSpPr>
              <p:nvPr/>
            </p:nvSpPr>
            <p:spPr bwMode="auto">
              <a:xfrm>
                <a:off x="2496" y="3696"/>
                <a:ext cx="432" cy="0"/>
              </a:xfrm>
              <a:prstGeom prst="line">
                <a:avLst/>
              </a:prstGeom>
              <a:noFill/>
              <a:ln w="50800">
                <a:solidFill>
                  <a:schemeClr val="tx1"/>
                </a:solidFill>
                <a:miter lim="800000"/>
                <a:tailEnd type="triangle" w="med" len="med"/>
              </a:ln>
            </p:spPr>
            <p:txBody>
              <a:bodyPr wrap="none"/>
              <a:p>
                <a:pPr>
                  <a:defRPr/>
                </a:pPr>
                <a:endParaRPr lang="zh-CN" altLang="en-US" sz="2800">
                  <a:latin typeface="+mn-ea"/>
                  <a:ea typeface="+mn-ea"/>
                </a:endParaRPr>
              </a:p>
            </p:txBody>
          </p:sp>
          <p:grpSp>
            <p:nvGrpSpPr>
              <p:cNvPr id="16405" name="Group 22"/>
              <p:cNvGrpSpPr/>
              <p:nvPr/>
            </p:nvGrpSpPr>
            <p:grpSpPr bwMode="auto">
              <a:xfrm>
                <a:off x="480" y="1152"/>
                <a:ext cx="4934" cy="2610"/>
                <a:chOff x="480" y="1152"/>
                <a:chExt cx="4934" cy="2610"/>
              </a:xfrm>
            </p:grpSpPr>
            <p:sp>
              <p:nvSpPr>
                <p:cNvPr id="19483" name="Text Box 23"/>
                <p:cNvSpPr txBox="1">
                  <a:spLocks noChangeArrowheads="1"/>
                </p:cNvSpPr>
                <p:nvPr/>
              </p:nvSpPr>
              <p:spPr bwMode="auto">
                <a:xfrm>
                  <a:off x="480" y="1662"/>
                  <a:ext cx="116" cy="330"/>
                </a:xfrm>
                <a:prstGeom prst="rect">
                  <a:avLst/>
                </a:prstGeom>
                <a:noFill/>
                <a:ln w="9525">
                  <a:noFill/>
                  <a:miter lim="800000"/>
                </a:ln>
              </p:spPr>
              <p:txBody>
                <a:bodyPr wrap="none">
                  <a:spAutoFit/>
                </a:bodyPr>
                <a:p>
                  <a:pPr>
                    <a:defRPr/>
                  </a:pPr>
                  <a:endParaRPr lang="zh-CN" altLang="zh-CN" sz="2800" b="1">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9484" name="Text Box 24"/>
                <p:cNvSpPr txBox="1">
                  <a:spLocks noChangeArrowheads="1"/>
                </p:cNvSpPr>
                <p:nvPr/>
              </p:nvSpPr>
              <p:spPr bwMode="auto">
                <a:xfrm>
                  <a:off x="1296" y="1152"/>
                  <a:ext cx="116" cy="330"/>
                </a:xfrm>
                <a:prstGeom prst="rect">
                  <a:avLst/>
                </a:prstGeom>
                <a:noFill/>
                <a:ln w="9525">
                  <a:noFill/>
                  <a:miter lim="800000"/>
                </a:ln>
              </p:spPr>
              <p:txBody>
                <a:bodyPr wrap="none">
                  <a:spAutoFit/>
                </a:bodyPr>
                <a:p>
                  <a:pPr>
                    <a:defRPr/>
                  </a:pPr>
                  <a:endParaRPr lang="zh-CN" altLang="zh-CN" sz="2800" b="1">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9485" name="Text Box 25"/>
                <p:cNvSpPr txBox="1">
                  <a:spLocks noChangeArrowheads="1"/>
                </p:cNvSpPr>
                <p:nvPr/>
              </p:nvSpPr>
              <p:spPr bwMode="auto">
                <a:xfrm>
                  <a:off x="1344" y="2160"/>
                  <a:ext cx="116" cy="330"/>
                </a:xfrm>
                <a:prstGeom prst="rect">
                  <a:avLst/>
                </a:prstGeom>
                <a:noFill/>
                <a:ln w="9525">
                  <a:noFill/>
                  <a:miter lim="800000"/>
                </a:ln>
              </p:spPr>
              <p:txBody>
                <a:bodyPr wrap="none">
                  <a:spAutoFit/>
                </a:bodyPr>
                <a:p>
                  <a:pPr>
                    <a:defRPr/>
                  </a:pPr>
                  <a:endParaRPr lang="zh-CN" altLang="zh-CN" sz="2800" b="1">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9486" name="Text Box 26"/>
                <p:cNvSpPr txBox="1">
                  <a:spLocks noChangeArrowheads="1"/>
                </p:cNvSpPr>
                <p:nvPr/>
              </p:nvSpPr>
              <p:spPr bwMode="auto">
                <a:xfrm>
                  <a:off x="1296" y="3433"/>
                  <a:ext cx="195" cy="329"/>
                </a:xfrm>
                <a:prstGeom prst="rect">
                  <a:avLst/>
                </a:prstGeom>
                <a:noFill/>
                <a:ln w="9525">
                  <a:noFill/>
                  <a:miter lim="800000"/>
                </a:ln>
              </p:spPr>
              <p:txBody>
                <a:bodyPr wrap="none">
                  <a:spAutoFit/>
                </a:bodyPr>
                <a:p>
                  <a:pPr>
                    <a:defRPr/>
                  </a:pPr>
                  <a:r>
                    <a:rPr lang="en-US" altLang="zh-CN" sz="2800" b="1">
                      <a:latin typeface="Times New Roman" panose="02020603050405020304" pitchFamily="18" charset="0"/>
                      <a:ea typeface="楷体" panose="02010609060101010101" pitchFamily="49" charset="-122"/>
                      <a:cs typeface="Times New Roman" panose="02020603050405020304" pitchFamily="18" charset="0"/>
                    </a:rPr>
                    <a:t>  </a:t>
                  </a:r>
                  <a:endParaRPr lang="en-US" altLang="zh-CN" sz="2800" b="1">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9487" name="Text Box 27"/>
                <p:cNvSpPr txBox="1">
                  <a:spLocks noChangeArrowheads="1"/>
                </p:cNvSpPr>
                <p:nvPr/>
              </p:nvSpPr>
              <p:spPr bwMode="auto">
                <a:xfrm>
                  <a:off x="2806" y="1200"/>
                  <a:ext cx="116" cy="330"/>
                </a:xfrm>
                <a:prstGeom prst="rect">
                  <a:avLst/>
                </a:prstGeom>
                <a:noFill/>
                <a:ln w="9525">
                  <a:noFill/>
                  <a:miter lim="800000"/>
                </a:ln>
              </p:spPr>
              <p:txBody>
                <a:bodyPr wrap="none">
                  <a:spAutoFit/>
                </a:bodyPr>
                <a:p>
                  <a:pPr>
                    <a:defRPr/>
                  </a:pPr>
                  <a:endParaRPr lang="zh-CN" altLang="zh-CN" sz="2800" b="1">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9488" name="Text Box 28"/>
                <p:cNvSpPr txBox="1">
                  <a:spLocks noChangeArrowheads="1"/>
                </p:cNvSpPr>
                <p:nvPr/>
              </p:nvSpPr>
              <p:spPr bwMode="auto">
                <a:xfrm>
                  <a:off x="2880" y="1776"/>
                  <a:ext cx="116" cy="330"/>
                </a:xfrm>
                <a:prstGeom prst="rect">
                  <a:avLst/>
                </a:prstGeom>
                <a:noFill/>
                <a:ln w="9525">
                  <a:noFill/>
                  <a:miter lim="800000"/>
                </a:ln>
              </p:spPr>
              <p:txBody>
                <a:bodyPr wrap="none">
                  <a:spAutoFit/>
                </a:bodyPr>
                <a:p>
                  <a:pPr>
                    <a:defRPr/>
                  </a:pPr>
                  <a:endParaRPr lang="zh-CN" altLang="zh-CN" sz="2800" b="1">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9489" name="Text Box 29"/>
                <p:cNvSpPr txBox="1">
                  <a:spLocks noChangeArrowheads="1"/>
                </p:cNvSpPr>
                <p:nvPr/>
              </p:nvSpPr>
              <p:spPr bwMode="auto">
                <a:xfrm>
                  <a:off x="2976" y="3168"/>
                  <a:ext cx="2438" cy="330"/>
                </a:xfrm>
                <a:prstGeom prst="rect">
                  <a:avLst/>
                </a:prstGeom>
                <a:noFill/>
                <a:ln w="9525">
                  <a:noFill/>
                  <a:miter lim="800000"/>
                </a:ln>
              </p:spPr>
              <p:txBody>
                <a:bodyPr>
                  <a:spAutoFit/>
                </a:bodyPr>
                <a:p>
                  <a:pPr>
                    <a:defRPr/>
                  </a:pPr>
                  <a:endParaRPr lang="zh-CN" altLang="zh-CN" sz="2800" b="1">
                    <a:latin typeface="Times New Roman" panose="02020603050405020304" pitchFamily="18" charset="0"/>
                    <a:ea typeface="楷体" panose="02010609060101010101" pitchFamily="49" charset="-122"/>
                    <a:cs typeface="Times New Roman" panose="02020603050405020304" pitchFamily="18" charset="0"/>
                  </a:endParaRPr>
                </a:p>
              </p:txBody>
            </p:sp>
          </p:grpSp>
        </p:grpSp>
      </p:grpSp>
      <p:sp>
        <p:nvSpPr>
          <p:cNvPr id="76834" name="Text Box 34"/>
          <p:cNvSpPr txBox="1">
            <a:spLocks noChangeArrowheads="1"/>
          </p:cNvSpPr>
          <p:nvPr/>
        </p:nvSpPr>
        <p:spPr bwMode="auto">
          <a:xfrm>
            <a:off x="640398" y="2648903"/>
            <a:ext cx="540385" cy="1814830"/>
          </a:xfrm>
          <a:prstGeom prst="rect">
            <a:avLst/>
          </a:prstGeom>
          <a:noFill/>
          <a:ln w="9525">
            <a:noFill/>
            <a:miter lim="800000"/>
          </a:ln>
        </p:spPr>
        <p:txBody>
          <a:bodyPr wrap="none">
            <a:spAutoFit/>
          </a:bodyPr>
          <a:p>
            <a:pPr>
              <a:defRPr/>
            </a:pPr>
            <a:r>
              <a:rPr lang="zh-CN" altLang="en-US" sz="2800" b="1" dirty="0">
                <a:latin typeface="Times New Roman" panose="02020603050405020304" pitchFamily="18" charset="0"/>
                <a:ea typeface="楷体" panose="02010609060101010101" pitchFamily="49" charset="-122"/>
              </a:rPr>
              <a:t>串</a:t>
            </a:r>
            <a:endParaRPr lang="zh-CN" altLang="en-US" sz="2800" b="1" dirty="0">
              <a:latin typeface="Times New Roman" panose="02020603050405020304" pitchFamily="18" charset="0"/>
              <a:ea typeface="楷体" panose="02010609060101010101" pitchFamily="49" charset="-122"/>
            </a:endParaRPr>
          </a:p>
          <a:p>
            <a:pPr>
              <a:defRPr/>
            </a:pPr>
            <a:r>
              <a:rPr lang="zh-CN" altLang="en-US" sz="2800" b="1" dirty="0">
                <a:latin typeface="Times New Roman" panose="02020603050405020304" pitchFamily="18" charset="0"/>
                <a:ea typeface="楷体" panose="02010609060101010101" pitchFamily="49" charset="-122"/>
              </a:rPr>
              <a:t>联</a:t>
            </a:r>
            <a:endParaRPr lang="zh-CN" altLang="en-US" sz="2800" b="1" dirty="0">
              <a:latin typeface="Times New Roman" panose="02020603050405020304" pitchFamily="18" charset="0"/>
              <a:ea typeface="楷体" panose="02010609060101010101" pitchFamily="49" charset="-122"/>
            </a:endParaRPr>
          </a:p>
          <a:p>
            <a:pPr>
              <a:defRPr/>
            </a:pPr>
            <a:r>
              <a:rPr lang="zh-CN" altLang="en-US" sz="2800" b="1" dirty="0">
                <a:latin typeface="Times New Roman" panose="02020603050405020304" pitchFamily="18" charset="0"/>
                <a:ea typeface="楷体" panose="02010609060101010101" pitchFamily="49" charset="-122"/>
              </a:rPr>
              <a:t>电</a:t>
            </a:r>
            <a:endParaRPr lang="zh-CN" altLang="en-US" sz="2800" b="1" dirty="0">
              <a:latin typeface="Times New Roman" panose="02020603050405020304" pitchFamily="18" charset="0"/>
              <a:ea typeface="楷体" panose="02010609060101010101" pitchFamily="49" charset="-122"/>
            </a:endParaRPr>
          </a:p>
          <a:p>
            <a:pPr>
              <a:defRPr/>
            </a:pPr>
            <a:r>
              <a:rPr lang="zh-CN" altLang="en-US" sz="2800" b="1" dirty="0">
                <a:latin typeface="Times New Roman" panose="02020603050405020304" pitchFamily="18" charset="0"/>
                <a:ea typeface="楷体" panose="02010609060101010101" pitchFamily="49" charset="-122"/>
              </a:rPr>
              <a:t>路</a:t>
            </a:r>
            <a:endParaRPr lang="zh-CN" altLang="en-US" sz="2800" b="1" dirty="0">
              <a:latin typeface="Times New Roman" panose="02020603050405020304" pitchFamily="18" charset="0"/>
              <a:ea typeface="楷体" panose="02010609060101010101" pitchFamily="49" charset="-122"/>
            </a:endParaRPr>
          </a:p>
        </p:txBody>
      </p:sp>
      <p:sp>
        <p:nvSpPr>
          <p:cNvPr id="76835" name="Text Box 35"/>
          <p:cNvSpPr txBox="1">
            <a:spLocks noChangeArrowheads="1"/>
          </p:cNvSpPr>
          <p:nvPr/>
        </p:nvSpPr>
        <p:spPr bwMode="auto">
          <a:xfrm>
            <a:off x="1886585" y="1494790"/>
            <a:ext cx="1612900" cy="521970"/>
          </a:xfrm>
          <a:prstGeom prst="rect">
            <a:avLst/>
          </a:prstGeom>
          <a:noFill/>
          <a:ln w="9525">
            <a:noFill/>
            <a:miter lim="800000"/>
          </a:ln>
        </p:spPr>
        <p:txBody>
          <a:bodyPr wrap="none">
            <a:spAutoFit/>
          </a:bodyPr>
          <a:p>
            <a:pPr>
              <a:defRPr/>
            </a:pPr>
            <a:r>
              <a:rPr lang="zh-CN" altLang="en-US" sz="2800" b="1">
                <a:latin typeface="Times New Roman" panose="02020603050405020304" pitchFamily="18" charset="0"/>
                <a:ea typeface="楷体" panose="02010609060101010101" pitchFamily="49" charset="-122"/>
              </a:rPr>
              <a:t>连接特点</a:t>
            </a:r>
            <a:endParaRPr lang="zh-CN" altLang="en-US" sz="2800" b="1">
              <a:latin typeface="Times New Roman" panose="02020603050405020304" pitchFamily="18" charset="0"/>
              <a:ea typeface="楷体" panose="02010609060101010101" pitchFamily="49" charset="-122"/>
            </a:endParaRPr>
          </a:p>
        </p:txBody>
      </p:sp>
      <p:sp>
        <p:nvSpPr>
          <p:cNvPr id="76836" name="Text Box 36"/>
          <p:cNvSpPr txBox="1">
            <a:spLocks noChangeArrowheads="1"/>
          </p:cNvSpPr>
          <p:nvPr/>
        </p:nvSpPr>
        <p:spPr bwMode="auto">
          <a:xfrm>
            <a:off x="2146935" y="3168015"/>
            <a:ext cx="1612900" cy="521970"/>
          </a:xfrm>
          <a:prstGeom prst="rect">
            <a:avLst/>
          </a:prstGeom>
          <a:noFill/>
          <a:ln w="9525">
            <a:noFill/>
            <a:miter lim="800000"/>
          </a:ln>
        </p:spPr>
        <p:txBody>
          <a:bodyPr wrap="none">
            <a:spAutoFit/>
          </a:bodyPr>
          <a:p>
            <a:pPr>
              <a:defRPr/>
            </a:pPr>
            <a:r>
              <a:rPr lang="zh-CN" altLang="en-US" sz="2800" b="1">
                <a:latin typeface="Times New Roman" panose="02020603050405020304" pitchFamily="18" charset="0"/>
                <a:ea typeface="楷体" panose="02010609060101010101" pitchFamily="49" charset="-122"/>
              </a:rPr>
              <a:t>工作特点</a:t>
            </a:r>
            <a:endParaRPr lang="zh-CN" altLang="en-US" sz="2800" b="1">
              <a:latin typeface="Times New Roman" panose="02020603050405020304" pitchFamily="18" charset="0"/>
              <a:ea typeface="楷体" panose="02010609060101010101" pitchFamily="49" charset="-122"/>
            </a:endParaRPr>
          </a:p>
        </p:txBody>
      </p:sp>
      <p:sp>
        <p:nvSpPr>
          <p:cNvPr id="76837" name="Text Box 37"/>
          <p:cNvSpPr txBox="1">
            <a:spLocks noChangeArrowheads="1"/>
          </p:cNvSpPr>
          <p:nvPr/>
        </p:nvSpPr>
        <p:spPr bwMode="auto">
          <a:xfrm>
            <a:off x="1962785" y="4847590"/>
            <a:ext cx="1614805" cy="953135"/>
          </a:xfrm>
          <a:prstGeom prst="rect">
            <a:avLst/>
          </a:prstGeom>
          <a:noFill/>
          <a:ln w="9525">
            <a:noFill/>
            <a:miter lim="800000"/>
          </a:ln>
        </p:spPr>
        <p:txBody>
          <a:bodyPr wrap="none">
            <a:spAutoFit/>
          </a:bodyPr>
          <a:p>
            <a:pPr>
              <a:defRPr/>
            </a:pPr>
            <a:r>
              <a:rPr lang="en-US" altLang="zh-CN" sz="2800" b="1">
                <a:latin typeface="Times New Roman" panose="02020603050405020304" pitchFamily="18" charset="0"/>
                <a:ea typeface="楷体" panose="02010609060101010101" pitchFamily="49" charset="-122"/>
                <a:cs typeface="Times New Roman" panose="02020603050405020304" pitchFamily="18" charset="0"/>
              </a:rPr>
              <a:t>  </a:t>
            </a:r>
            <a:r>
              <a:rPr lang="zh-CN" altLang="en-US" sz="2800" b="1">
                <a:latin typeface="Times New Roman" panose="02020603050405020304" pitchFamily="18" charset="0"/>
                <a:ea typeface="楷体" panose="02010609060101010101" pitchFamily="49" charset="-122"/>
                <a:cs typeface="Times New Roman" panose="02020603050405020304" pitchFamily="18" charset="0"/>
              </a:rPr>
              <a:t>开关的</a:t>
            </a:r>
            <a:endParaRPr lang="zh-CN" altLang="en-US" sz="2800" b="1">
              <a:latin typeface="Times New Roman" panose="02020603050405020304" pitchFamily="18" charset="0"/>
              <a:ea typeface="楷体" panose="02010609060101010101" pitchFamily="49" charset="-122"/>
              <a:cs typeface="Times New Roman" panose="02020603050405020304" pitchFamily="18" charset="0"/>
            </a:endParaRPr>
          </a:p>
          <a:p>
            <a:pPr>
              <a:defRPr/>
            </a:pPr>
            <a:r>
              <a:rPr lang="zh-CN" altLang="en-US" sz="2800" b="1">
                <a:latin typeface="Times New Roman" panose="02020603050405020304" pitchFamily="18" charset="0"/>
                <a:ea typeface="楷体" panose="02010609060101010101" pitchFamily="49" charset="-122"/>
                <a:cs typeface="Times New Roman" panose="02020603050405020304" pitchFamily="18" charset="0"/>
              </a:rPr>
              <a:t>控制特点</a:t>
            </a:r>
            <a:endParaRPr lang="zh-CN" altLang="en-US" sz="2800" b="1">
              <a:latin typeface="Times New Roman" panose="02020603050405020304" pitchFamily="18" charset="0"/>
              <a:ea typeface="楷体" panose="02010609060101010101" pitchFamily="49" charset="-122"/>
              <a:cs typeface="Times New Roman" panose="02020603050405020304" pitchFamily="18" charset="0"/>
            </a:endParaRPr>
          </a:p>
        </p:txBody>
      </p:sp>
      <p:sp>
        <p:nvSpPr>
          <p:cNvPr id="76838" name="Text Box 38"/>
          <p:cNvSpPr txBox="1">
            <a:spLocks noChangeArrowheads="1"/>
          </p:cNvSpPr>
          <p:nvPr/>
        </p:nvSpPr>
        <p:spPr bwMode="auto">
          <a:xfrm>
            <a:off x="4318635" y="1521778"/>
            <a:ext cx="3937635" cy="521970"/>
          </a:xfrm>
          <a:prstGeom prst="rect">
            <a:avLst/>
          </a:prstGeom>
          <a:noFill/>
          <a:ln w="9525">
            <a:noFill/>
            <a:miter lim="800000"/>
          </a:ln>
        </p:spPr>
        <p:txBody>
          <a:bodyPr wrap="none">
            <a:spAutoFit/>
          </a:bodyPr>
          <a:p>
            <a:pPr>
              <a:defRPr/>
            </a:pPr>
            <a:r>
              <a:rPr lang="zh-CN" altLang="en-US" sz="2800" b="1">
                <a:latin typeface="Times New Roman" panose="02020603050405020304" pitchFamily="18" charset="0"/>
                <a:ea typeface="楷体" panose="02010609060101010101" pitchFamily="49" charset="-122"/>
                <a:cs typeface="Times New Roman" panose="02020603050405020304" pitchFamily="18" charset="0"/>
              </a:rPr>
              <a:t>依次逐个相连，无分支</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800" b="1">
              <a:latin typeface="Times New Roman" panose="02020603050405020304" pitchFamily="18" charset="0"/>
              <a:ea typeface="楷体" panose="02010609060101010101" pitchFamily="49" charset="-122"/>
              <a:cs typeface="Times New Roman" panose="02020603050405020304" pitchFamily="18" charset="0"/>
            </a:endParaRPr>
          </a:p>
        </p:txBody>
      </p:sp>
      <p:sp>
        <p:nvSpPr>
          <p:cNvPr id="76839" name="Text Box 39"/>
          <p:cNvSpPr txBox="1">
            <a:spLocks noChangeArrowheads="1"/>
          </p:cNvSpPr>
          <p:nvPr/>
        </p:nvSpPr>
        <p:spPr bwMode="auto">
          <a:xfrm>
            <a:off x="4477385" y="2601278"/>
            <a:ext cx="3757930" cy="1814830"/>
          </a:xfrm>
          <a:prstGeom prst="rect">
            <a:avLst/>
          </a:prstGeom>
          <a:noFill/>
          <a:ln w="9525">
            <a:noFill/>
            <a:miter lim="800000"/>
          </a:ln>
        </p:spPr>
        <p:txBody>
          <a:bodyPr wrap="none">
            <a:spAutoFit/>
          </a:bodyPr>
          <a:p>
            <a:pPr>
              <a:defRPr/>
            </a:pPr>
            <a:r>
              <a:rPr lang="zh-CN" altLang="en-US" sz="2800" b="1" dirty="0">
                <a:latin typeface="Times New Roman" panose="02020603050405020304" pitchFamily="18" charset="0"/>
                <a:ea typeface="楷体" panose="02010609060101010101" pitchFamily="49" charset="-122"/>
                <a:cs typeface="Times New Roman" panose="02020603050405020304" pitchFamily="18" charset="0"/>
              </a:rPr>
              <a:t>各用电器工作有关联：</a:t>
            </a:r>
            <a:endParaRPr lang="zh-CN" altLang="en-US" sz="2800" b="1" dirty="0">
              <a:latin typeface="Times New Roman" panose="02020603050405020304" pitchFamily="18" charset="0"/>
              <a:ea typeface="楷体" panose="02010609060101010101" pitchFamily="49" charset="-122"/>
              <a:cs typeface="Times New Roman" panose="02020603050405020304" pitchFamily="18" charset="0"/>
            </a:endParaRPr>
          </a:p>
          <a:p>
            <a:pPr>
              <a:defRPr/>
            </a:pPr>
            <a:r>
              <a:rPr lang="zh-CN" altLang="en-US" sz="2800" b="1" dirty="0">
                <a:latin typeface="Times New Roman" panose="02020603050405020304" pitchFamily="18" charset="0"/>
                <a:ea typeface="楷体" panose="02010609060101010101" pitchFamily="49" charset="-122"/>
                <a:cs typeface="Times New Roman" panose="02020603050405020304" pitchFamily="18" charset="0"/>
              </a:rPr>
              <a:t>任意一个用电器不工</a:t>
            </a:r>
            <a:endParaRPr lang="zh-CN" altLang="en-US" sz="2800" b="1" dirty="0">
              <a:latin typeface="Times New Roman" panose="02020603050405020304" pitchFamily="18" charset="0"/>
              <a:ea typeface="楷体" panose="02010609060101010101" pitchFamily="49" charset="-122"/>
              <a:cs typeface="Times New Roman" panose="02020603050405020304" pitchFamily="18" charset="0"/>
            </a:endParaRPr>
          </a:p>
          <a:p>
            <a:pPr>
              <a:defRPr/>
            </a:pPr>
            <a:r>
              <a:rPr lang="zh-CN" altLang="en-US" sz="2800" b="1" dirty="0">
                <a:latin typeface="Times New Roman" panose="02020603050405020304" pitchFamily="18" charset="0"/>
                <a:ea typeface="楷体" panose="02010609060101010101" pitchFamily="49" charset="-122"/>
                <a:cs typeface="Times New Roman" panose="02020603050405020304" pitchFamily="18" charset="0"/>
              </a:rPr>
              <a:t>作，其他用电器均停</a:t>
            </a:r>
            <a:endParaRPr lang="zh-CN" altLang="en-US" sz="2800" b="1" dirty="0">
              <a:latin typeface="Times New Roman" panose="02020603050405020304" pitchFamily="18" charset="0"/>
              <a:ea typeface="楷体" panose="02010609060101010101" pitchFamily="49" charset="-122"/>
              <a:cs typeface="Times New Roman" panose="02020603050405020304" pitchFamily="18" charset="0"/>
            </a:endParaRPr>
          </a:p>
          <a:p>
            <a:pPr>
              <a:defRPr/>
            </a:pPr>
            <a:r>
              <a:rPr lang="zh-CN" altLang="en-US" sz="2800" b="1" dirty="0">
                <a:latin typeface="Times New Roman" panose="02020603050405020304" pitchFamily="18" charset="0"/>
                <a:ea typeface="楷体" panose="02010609060101010101" pitchFamily="49" charset="-122"/>
                <a:cs typeface="Times New Roman" panose="02020603050405020304" pitchFamily="18" charset="0"/>
              </a:rPr>
              <a:t>止工作</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800" b="1" dirty="0">
              <a:latin typeface="Times New Roman" panose="02020603050405020304" pitchFamily="18" charset="0"/>
              <a:ea typeface="楷体" panose="02010609060101010101" pitchFamily="49" charset="-122"/>
              <a:cs typeface="Times New Roman" panose="02020603050405020304" pitchFamily="18" charset="0"/>
            </a:endParaRPr>
          </a:p>
        </p:txBody>
      </p:sp>
      <p:sp>
        <p:nvSpPr>
          <p:cNvPr id="76840" name="Text Box 40"/>
          <p:cNvSpPr txBox="1">
            <a:spLocks noChangeArrowheads="1"/>
          </p:cNvSpPr>
          <p:nvPr/>
        </p:nvSpPr>
        <p:spPr bwMode="auto">
          <a:xfrm>
            <a:off x="4629785" y="4695190"/>
            <a:ext cx="3870325" cy="1383665"/>
          </a:xfrm>
          <a:prstGeom prst="rect">
            <a:avLst/>
          </a:prstGeom>
          <a:noFill/>
          <a:ln w="9525">
            <a:noFill/>
            <a:miter lim="800000"/>
          </a:ln>
        </p:spPr>
        <p:txBody>
          <a:bodyPr>
            <a:spAutoFit/>
          </a:bodyPr>
          <a:p>
            <a:pPr>
              <a:defRPr/>
            </a:pPr>
            <a:r>
              <a:rPr lang="zh-CN" altLang="en-US" sz="2800" b="1">
                <a:latin typeface="Times New Roman" panose="02020603050405020304" pitchFamily="18" charset="0"/>
                <a:ea typeface="楷体" panose="02010609060101010101" pitchFamily="49" charset="-122"/>
                <a:cs typeface="Times New Roman" panose="02020603050405020304" pitchFamily="18" charset="0"/>
              </a:rPr>
              <a:t>一只开关可控制各用</a:t>
            </a:r>
            <a:endParaRPr lang="zh-CN" altLang="en-US" sz="2800" b="1">
              <a:latin typeface="Times New Roman" panose="02020603050405020304" pitchFamily="18" charset="0"/>
              <a:ea typeface="楷体" panose="02010609060101010101" pitchFamily="49" charset="-122"/>
              <a:cs typeface="Times New Roman" panose="02020603050405020304" pitchFamily="18" charset="0"/>
            </a:endParaRPr>
          </a:p>
          <a:p>
            <a:pPr>
              <a:defRPr/>
            </a:pPr>
            <a:r>
              <a:rPr lang="zh-CN" altLang="en-US" sz="2800" b="1">
                <a:latin typeface="Times New Roman" panose="02020603050405020304" pitchFamily="18" charset="0"/>
                <a:ea typeface="楷体" panose="02010609060101010101" pitchFamily="49" charset="-122"/>
                <a:cs typeface="Times New Roman" panose="02020603050405020304" pitchFamily="18" charset="0"/>
              </a:rPr>
              <a:t>电器工作，且与开关</a:t>
            </a:r>
            <a:endParaRPr lang="zh-CN" altLang="en-US" sz="2800" b="1">
              <a:latin typeface="Times New Roman" panose="02020603050405020304" pitchFamily="18" charset="0"/>
              <a:ea typeface="楷体" panose="02010609060101010101" pitchFamily="49" charset="-122"/>
              <a:cs typeface="Times New Roman" panose="02020603050405020304" pitchFamily="18" charset="0"/>
            </a:endParaRPr>
          </a:p>
          <a:p>
            <a:pPr>
              <a:defRPr/>
            </a:pPr>
            <a:r>
              <a:rPr lang="zh-CN" altLang="en-US" sz="2800" b="1">
                <a:latin typeface="Times New Roman" panose="02020603050405020304" pitchFamily="18" charset="0"/>
                <a:ea typeface="楷体" panose="02010609060101010101" pitchFamily="49" charset="-122"/>
                <a:cs typeface="Times New Roman" panose="02020603050405020304" pitchFamily="18" charset="0"/>
              </a:rPr>
              <a:t>的位置无关</a:t>
            </a:r>
            <a:r>
              <a:rPr lang="en-US" altLang="zh-CN" sz="2800" b="1">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800" b="1">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6834"/>
                                        </p:tgtEl>
                                        <p:attrNameLst>
                                          <p:attrName>style.visibility</p:attrName>
                                        </p:attrNameLst>
                                      </p:cBhvr>
                                      <p:to>
                                        <p:strVal val="visible"/>
                                      </p:to>
                                    </p:set>
                                    <p:animEffect transition="in" filter="wipe(up)">
                                      <p:cBhvr>
                                        <p:cTn id="7" dur="500"/>
                                        <p:tgtEl>
                                          <p:spTgt spid="7683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76835"/>
                                        </p:tgtEl>
                                        <p:attrNameLst>
                                          <p:attrName>style.visibility</p:attrName>
                                        </p:attrNameLst>
                                      </p:cBhvr>
                                      <p:to>
                                        <p:strVal val="visible"/>
                                      </p:to>
                                    </p:set>
                                    <p:animEffect transition="in" filter="barn(outVertical)">
                                      <p:cBhvr>
                                        <p:cTn id="12" dur="500"/>
                                        <p:tgtEl>
                                          <p:spTgt spid="7683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6838"/>
                                        </p:tgtEl>
                                        <p:attrNameLst>
                                          <p:attrName>style.visibility</p:attrName>
                                        </p:attrNameLst>
                                      </p:cBhvr>
                                      <p:to>
                                        <p:strVal val="visible"/>
                                      </p:to>
                                    </p:set>
                                    <p:animEffect transition="in" filter="wipe(left)">
                                      <p:cBhvr>
                                        <p:cTn id="17" dur="500"/>
                                        <p:tgtEl>
                                          <p:spTgt spid="7683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76836"/>
                                        </p:tgtEl>
                                        <p:attrNameLst>
                                          <p:attrName>style.visibility</p:attrName>
                                        </p:attrNameLst>
                                      </p:cBhvr>
                                      <p:to>
                                        <p:strVal val="visible"/>
                                      </p:to>
                                    </p:set>
                                    <p:animEffect transition="in" filter="barn(outVertical)">
                                      <p:cBhvr>
                                        <p:cTn id="22" dur="500"/>
                                        <p:tgtEl>
                                          <p:spTgt spid="7683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6839"/>
                                        </p:tgtEl>
                                        <p:attrNameLst>
                                          <p:attrName>style.visibility</p:attrName>
                                        </p:attrNameLst>
                                      </p:cBhvr>
                                      <p:to>
                                        <p:strVal val="visible"/>
                                      </p:to>
                                    </p:set>
                                    <p:animEffect transition="in" filter="wipe(left)">
                                      <p:cBhvr>
                                        <p:cTn id="27" dur="500"/>
                                        <p:tgtEl>
                                          <p:spTgt spid="76839"/>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37" fill="hold" grpId="0" nodeType="clickEffect">
                                  <p:stCondLst>
                                    <p:cond delay="0"/>
                                  </p:stCondLst>
                                  <p:childTnLst>
                                    <p:set>
                                      <p:cBhvr>
                                        <p:cTn id="31" dur="1" fill="hold">
                                          <p:stCondLst>
                                            <p:cond delay="0"/>
                                          </p:stCondLst>
                                        </p:cTn>
                                        <p:tgtEl>
                                          <p:spTgt spid="76837"/>
                                        </p:tgtEl>
                                        <p:attrNameLst>
                                          <p:attrName>style.visibility</p:attrName>
                                        </p:attrNameLst>
                                      </p:cBhvr>
                                      <p:to>
                                        <p:strVal val="visible"/>
                                      </p:to>
                                    </p:set>
                                    <p:animEffect transition="in" filter="barn(outVertical)">
                                      <p:cBhvr>
                                        <p:cTn id="32" dur="500"/>
                                        <p:tgtEl>
                                          <p:spTgt spid="7683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76840"/>
                                        </p:tgtEl>
                                        <p:attrNameLst>
                                          <p:attrName>style.visibility</p:attrName>
                                        </p:attrNameLst>
                                      </p:cBhvr>
                                      <p:to>
                                        <p:strVal val="visible"/>
                                      </p:to>
                                    </p:set>
                                    <p:animEffect transition="in" filter="wipe(left)">
                                      <p:cBhvr>
                                        <p:cTn id="37" dur="500"/>
                                        <p:tgtEl>
                                          <p:spTgt spid="768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34" grpId="0" autoUpdateAnimBg="0"/>
      <p:bldP spid="76835" grpId="0" autoUpdateAnimBg="0"/>
      <p:bldP spid="76836" grpId="0" autoUpdateAnimBg="0"/>
      <p:bldP spid="76837" grpId="0" autoUpdateAnimBg="0"/>
      <p:bldP spid="76838" grpId="0" autoUpdateAnimBg="0"/>
      <p:bldP spid="76839" grpId="0" autoUpdateAnimBg="0"/>
      <p:bldP spid="76840"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grpSp>
        <p:nvGrpSpPr>
          <p:cNvPr id="11" name="组合 10"/>
          <p:cNvGrpSpPr/>
          <p:nvPr/>
        </p:nvGrpSpPr>
        <p:grpSpPr>
          <a:xfrm>
            <a:off x="194310" y="768350"/>
            <a:ext cx="3889375" cy="914400"/>
            <a:chOff x="306" y="1210"/>
            <a:chExt cx="6125" cy="1440"/>
          </a:xfrm>
        </p:grpSpPr>
        <p:sp>
          <p:nvSpPr>
            <p:cNvPr id="19488" name="文本框 6151"/>
            <p:cNvSpPr txBox="1"/>
            <p:nvPr/>
          </p:nvSpPr>
          <p:spPr>
            <a:xfrm>
              <a:off x="1623" y="1452"/>
              <a:ext cx="4808" cy="1016"/>
            </a:xfrm>
            <a:prstGeom prst="rect">
              <a:avLst/>
            </a:prstGeom>
            <a:noFill/>
            <a:ln w="9525">
              <a:noFill/>
            </a:ln>
          </p:spPr>
          <p:txBody>
            <a:bodyPr wrap="square">
              <a:spAutoFit/>
            </a:bodyPr>
            <a:p>
              <a:pPr eaLnBrk="1" hangingPunct="1"/>
              <a:r>
                <a:rPr lang="zh-CN" altLang="en-US" sz="3600" b="1" dirty="0">
                  <a:solidFill>
                    <a:srgbClr val="FF0000"/>
                  </a:solidFill>
                  <a:latin typeface="黑体" panose="02010609060101010101" charset="-122"/>
                  <a:ea typeface="黑体" panose="02010609060101010101" charset="-122"/>
                  <a:sym typeface="宋体" panose="02010600030101010101" pitchFamily="2" charset="-122"/>
                </a:rPr>
                <a:t>二、并联电路</a:t>
              </a:r>
              <a:endParaRPr lang="zh-CN" altLang="en-US" sz="3600" b="1" dirty="0">
                <a:solidFill>
                  <a:srgbClr val="FF0000"/>
                </a:solidFill>
                <a:latin typeface="黑体" panose="02010609060101010101" charset="-122"/>
                <a:ea typeface="黑体" panose="02010609060101010101" charset="-122"/>
                <a:sym typeface="宋体" panose="02010600030101010101" pitchFamily="2" charset="-122"/>
              </a:endParaRPr>
            </a:p>
          </p:txBody>
        </p:sp>
        <p:pic>
          <p:nvPicPr>
            <p:cNvPr id="10" name="图片 9" descr="19966091"/>
            <p:cNvPicPr>
              <a:picLocks noChangeAspect="1"/>
            </p:cNvPicPr>
            <p:nvPr/>
          </p:nvPicPr>
          <p:blipFill>
            <a:blip r:embed="rId2"/>
            <a:stretch>
              <a:fillRect/>
            </a:stretch>
          </p:blipFill>
          <p:spPr>
            <a:xfrm>
              <a:off x="306" y="1210"/>
              <a:ext cx="1440" cy="1440"/>
            </a:xfrm>
            <a:prstGeom prst="rect">
              <a:avLst/>
            </a:prstGeom>
          </p:spPr>
        </p:pic>
      </p:grpSp>
      <p:pic>
        <p:nvPicPr>
          <p:cNvPr id="17411" name="Picture 3" descr="111"/>
          <p:cNvPicPr>
            <a:picLocks noChangeAspect="1" noChangeArrowheads="1"/>
          </p:cNvPicPr>
          <p:nvPr/>
        </p:nvPicPr>
        <p:blipFill>
          <a:blip r:embed="rId3"/>
          <a:srcRect/>
          <a:stretch>
            <a:fillRect/>
          </a:stretch>
        </p:blipFill>
        <p:spPr bwMode="auto">
          <a:xfrm>
            <a:off x="2562860" y="1821815"/>
            <a:ext cx="1905000"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2" name="Picture 4" descr="222"/>
          <p:cNvPicPr>
            <a:picLocks noChangeAspect="1" noChangeArrowheads="1"/>
          </p:cNvPicPr>
          <p:nvPr/>
        </p:nvPicPr>
        <p:blipFill>
          <a:blip r:embed="rId4"/>
          <a:srcRect/>
          <a:stretch>
            <a:fillRect/>
          </a:stretch>
        </p:blipFill>
        <p:spPr bwMode="auto">
          <a:xfrm>
            <a:off x="3448685" y="3242628"/>
            <a:ext cx="145573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Picture 5" descr="wla211"/>
          <p:cNvPicPr>
            <a:picLocks noChangeAspect="1" noChangeArrowheads="1"/>
          </p:cNvPicPr>
          <p:nvPr/>
        </p:nvPicPr>
        <p:blipFill>
          <a:blip r:embed="rId5"/>
          <a:srcRect/>
          <a:stretch>
            <a:fillRect/>
          </a:stretch>
        </p:blipFill>
        <p:spPr bwMode="auto">
          <a:xfrm>
            <a:off x="1859598" y="4268153"/>
            <a:ext cx="1192212" cy="82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4" name="Picture 6" descr="wla211"/>
          <p:cNvPicPr>
            <a:picLocks noChangeAspect="1" noChangeArrowheads="1"/>
          </p:cNvPicPr>
          <p:nvPr/>
        </p:nvPicPr>
        <p:blipFill>
          <a:blip r:embed="rId5"/>
          <a:srcRect/>
          <a:stretch>
            <a:fillRect/>
          </a:stretch>
        </p:blipFill>
        <p:spPr bwMode="auto">
          <a:xfrm>
            <a:off x="1794510" y="3371215"/>
            <a:ext cx="119062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5" name="Picture 25" descr="222"/>
          <p:cNvPicPr>
            <a:picLocks noChangeAspect="1" noChangeArrowheads="1"/>
          </p:cNvPicPr>
          <p:nvPr/>
        </p:nvPicPr>
        <p:blipFill>
          <a:blip r:embed="rId4"/>
          <a:srcRect/>
          <a:stretch>
            <a:fillRect/>
          </a:stretch>
        </p:blipFill>
        <p:spPr bwMode="auto">
          <a:xfrm>
            <a:off x="3382010" y="4139565"/>
            <a:ext cx="14573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6" name="Picture 26" descr="222"/>
          <p:cNvPicPr>
            <a:picLocks noChangeAspect="1" noChangeArrowheads="1"/>
          </p:cNvPicPr>
          <p:nvPr/>
        </p:nvPicPr>
        <p:blipFill>
          <a:blip r:embed="rId4"/>
          <a:srcRect/>
          <a:stretch>
            <a:fillRect/>
          </a:stretch>
        </p:blipFill>
        <p:spPr bwMode="auto">
          <a:xfrm>
            <a:off x="4574223" y="2601278"/>
            <a:ext cx="1455737"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72" name="Freeform 28"/>
          <p:cNvSpPr/>
          <p:nvPr/>
        </p:nvSpPr>
        <p:spPr bwMode="auto">
          <a:xfrm>
            <a:off x="3778885" y="1821815"/>
            <a:ext cx="1865313" cy="1549400"/>
          </a:xfrm>
          <a:custGeom>
            <a:avLst/>
            <a:gdLst>
              <a:gd name="T0" fmla="*/ 0 w 1352"/>
              <a:gd name="T1" fmla="*/ 2147483647 h 1160"/>
              <a:gd name="T2" fmla="*/ 2147483647 w 1352"/>
              <a:gd name="T3" fmla="*/ 2147483647 h 1160"/>
              <a:gd name="T4" fmla="*/ 2147483647 w 1352"/>
              <a:gd name="T5" fmla="*/ 2147483647 h 1160"/>
              <a:gd name="T6" fmla="*/ 2147483647 w 1352"/>
              <a:gd name="T7" fmla="*/ 2147483647 h 1160"/>
              <a:gd name="T8" fmla="*/ 0 60000 65536"/>
              <a:gd name="T9" fmla="*/ 0 60000 65536"/>
              <a:gd name="T10" fmla="*/ 0 60000 65536"/>
              <a:gd name="T11" fmla="*/ 0 60000 65536"/>
              <a:gd name="T12" fmla="*/ 0 w 1352"/>
              <a:gd name="T13" fmla="*/ 0 h 1160"/>
              <a:gd name="T14" fmla="*/ 1352 w 1352"/>
              <a:gd name="T15" fmla="*/ 1160 h 1160"/>
            </a:gdLst>
            <a:ahLst/>
            <a:cxnLst>
              <a:cxn ang="T8">
                <a:pos x="T0" y="T1"/>
              </a:cxn>
              <a:cxn ang="T9">
                <a:pos x="T2" y="T3"/>
              </a:cxn>
              <a:cxn ang="T10">
                <a:pos x="T4" y="T5"/>
              </a:cxn>
              <a:cxn ang="T11">
                <a:pos x="T6" y="T7"/>
              </a:cxn>
            </a:cxnLst>
            <a:rect l="T12" t="T13" r="T14" b="T15"/>
            <a:pathLst>
              <a:path w="1352" h="1160">
                <a:moveTo>
                  <a:pt x="0" y="152"/>
                </a:moveTo>
                <a:cubicBezTo>
                  <a:pt x="372" y="76"/>
                  <a:pt x="744" y="0"/>
                  <a:pt x="960" y="56"/>
                </a:cubicBezTo>
                <a:cubicBezTo>
                  <a:pt x="1176" y="112"/>
                  <a:pt x="1240" y="304"/>
                  <a:pt x="1296" y="488"/>
                </a:cubicBezTo>
                <a:cubicBezTo>
                  <a:pt x="1352" y="672"/>
                  <a:pt x="1296" y="1048"/>
                  <a:pt x="1296" y="1160"/>
                </a:cubicBezTo>
              </a:path>
            </a:pathLst>
          </a:custGeom>
          <a:noFill/>
          <a:ln w="28575">
            <a:solidFill>
              <a:srgbClr val="FF0000"/>
            </a:solidFill>
            <a:miter lim="800000"/>
          </a:ln>
        </p:spPr>
        <p:txBody>
          <a:bodyPr wrap="none"/>
          <a:lstStyl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1773" name="Freeform 29"/>
          <p:cNvSpPr/>
          <p:nvPr/>
        </p:nvSpPr>
        <p:spPr bwMode="auto">
          <a:xfrm>
            <a:off x="4440873" y="3371215"/>
            <a:ext cx="552450" cy="641350"/>
          </a:xfrm>
          <a:custGeom>
            <a:avLst/>
            <a:gdLst>
              <a:gd name="T0" fmla="*/ 2147483647 w 400"/>
              <a:gd name="T1" fmla="*/ 0 h 480"/>
              <a:gd name="T2" fmla="*/ 2147483647 w 400"/>
              <a:gd name="T3" fmla="*/ 2147483647 h 480"/>
              <a:gd name="T4" fmla="*/ 0 w 400"/>
              <a:gd name="T5" fmla="*/ 2147483647 h 480"/>
              <a:gd name="T6" fmla="*/ 0 60000 65536"/>
              <a:gd name="T7" fmla="*/ 0 60000 65536"/>
              <a:gd name="T8" fmla="*/ 0 60000 65536"/>
              <a:gd name="T9" fmla="*/ 0 w 400"/>
              <a:gd name="T10" fmla="*/ 0 h 480"/>
              <a:gd name="T11" fmla="*/ 400 w 400"/>
              <a:gd name="T12" fmla="*/ 480 h 480"/>
            </a:gdLst>
            <a:ahLst/>
            <a:cxnLst>
              <a:cxn ang="T6">
                <a:pos x="T0" y="T1"/>
              </a:cxn>
              <a:cxn ang="T7">
                <a:pos x="T2" y="T3"/>
              </a:cxn>
              <a:cxn ang="T8">
                <a:pos x="T4" y="T5"/>
              </a:cxn>
            </a:cxnLst>
            <a:rect l="T9" t="T10" r="T11" b="T12"/>
            <a:pathLst>
              <a:path w="400" h="480">
                <a:moveTo>
                  <a:pt x="384" y="0"/>
                </a:moveTo>
                <a:cubicBezTo>
                  <a:pt x="392" y="104"/>
                  <a:pt x="400" y="208"/>
                  <a:pt x="336" y="288"/>
                </a:cubicBezTo>
                <a:cubicBezTo>
                  <a:pt x="272" y="368"/>
                  <a:pt x="136" y="424"/>
                  <a:pt x="0" y="480"/>
                </a:cubicBezTo>
              </a:path>
            </a:pathLst>
          </a:custGeom>
          <a:noFill/>
          <a:ln w="28575">
            <a:solidFill>
              <a:srgbClr val="FF0000"/>
            </a:solidFill>
            <a:miter lim="800000"/>
          </a:ln>
        </p:spPr>
        <p:txBody>
          <a:bodyPr wrap="none"/>
          <a:lstStyl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1774" name="Freeform 30"/>
          <p:cNvSpPr/>
          <p:nvPr/>
        </p:nvSpPr>
        <p:spPr bwMode="auto">
          <a:xfrm>
            <a:off x="2654935" y="3820478"/>
            <a:ext cx="1190625" cy="352425"/>
          </a:xfrm>
          <a:custGeom>
            <a:avLst/>
            <a:gdLst>
              <a:gd name="T0" fmla="*/ 2147483647 w 864"/>
              <a:gd name="T1" fmla="*/ 2147483647 h 264"/>
              <a:gd name="T2" fmla="*/ 2147483647 w 864"/>
              <a:gd name="T3" fmla="*/ 2147483647 h 264"/>
              <a:gd name="T4" fmla="*/ 0 w 864"/>
              <a:gd name="T5" fmla="*/ 0 h 264"/>
              <a:gd name="T6" fmla="*/ 0 60000 65536"/>
              <a:gd name="T7" fmla="*/ 0 60000 65536"/>
              <a:gd name="T8" fmla="*/ 0 60000 65536"/>
              <a:gd name="T9" fmla="*/ 0 w 864"/>
              <a:gd name="T10" fmla="*/ 0 h 264"/>
              <a:gd name="T11" fmla="*/ 864 w 864"/>
              <a:gd name="T12" fmla="*/ 264 h 264"/>
            </a:gdLst>
            <a:ahLst/>
            <a:cxnLst>
              <a:cxn ang="T6">
                <a:pos x="T0" y="T1"/>
              </a:cxn>
              <a:cxn ang="T7">
                <a:pos x="T2" y="T3"/>
              </a:cxn>
              <a:cxn ang="T8">
                <a:pos x="T4" y="T5"/>
              </a:cxn>
            </a:cxnLst>
            <a:rect l="T9" t="T10" r="T11" b="T12"/>
            <a:pathLst>
              <a:path w="864" h="264">
                <a:moveTo>
                  <a:pt x="864" y="144"/>
                </a:moveTo>
                <a:cubicBezTo>
                  <a:pt x="768" y="204"/>
                  <a:pt x="672" y="264"/>
                  <a:pt x="528" y="240"/>
                </a:cubicBezTo>
                <a:cubicBezTo>
                  <a:pt x="384" y="216"/>
                  <a:pt x="192" y="108"/>
                  <a:pt x="0" y="0"/>
                </a:cubicBezTo>
              </a:path>
            </a:pathLst>
          </a:custGeom>
          <a:noFill/>
          <a:ln w="28575">
            <a:solidFill>
              <a:srgbClr val="FF0000"/>
            </a:solidFill>
            <a:miter lim="800000"/>
          </a:ln>
        </p:spPr>
        <p:txBody>
          <a:bodyPr wrap="none"/>
          <a:lstStyl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1776" name="Freeform 32"/>
          <p:cNvSpPr/>
          <p:nvPr/>
        </p:nvSpPr>
        <p:spPr bwMode="auto">
          <a:xfrm>
            <a:off x="1496060" y="2036128"/>
            <a:ext cx="1620838" cy="1976437"/>
          </a:xfrm>
          <a:custGeom>
            <a:avLst/>
            <a:gdLst>
              <a:gd name="T0" fmla="*/ 2147483647 w 1176"/>
              <a:gd name="T1" fmla="*/ 2147483647 h 1480"/>
              <a:gd name="T2" fmla="*/ 2147483647 w 1176"/>
              <a:gd name="T3" fmla="*/ 2147483647 h 1480"/>
              <a:gd name="T4" fmla="*/ 2147483647 w 1176"/>
              <a:gd name="T5" fmla="*/ 2147483647 h 1480"/>
              <a:gd name="T6" fmla="*/ 2147483647 w 1176"/>
              <a:gd name="T7" fmla="*/ 2147483647 h 1480"/>
              <a:gd name="T8" fmla="*/ 0 60000 65536"/>
              <a:gd name="T9" fmla="*/ 0 60000 65536"/>
              <a:gd name="T10" fmla="*/ 0 60000 65536"/>
              <a:gd name="T11" fmla="*/ 0 60000 65536"/>
              <a:gd name="T12" fmla="*/ 0 w 1176"/>
              <a:gd name="T13" fmla="*/ 0 h 1480"/>
              <a:gd name="T14" fmla="*/ 1176 w 1176"/>
              <a:gd name="T15" fmla="*/ 1480 h 1480"/>
            </a:gdLst>
            <a:ahLst/>
            <a:cxnLst>
              <a:cxn ang="T8">
                <a:pos x="T0" y="T1"/>
              </a:cxn>
              <a:cxn ang="T9">
                <a:pos x="T2" y="T3"/>
              </a:cxn>
              <a:cxn ang="T10">
                <a:pos x="T4" y="T5"/>
              </a:cxn>
              <a:cxn ang="T11">
                <a:pos x="T6" y="T7"/>
              </a:cxn>
            </a:cxnLst>
            <a:rect l="T12" t="T13" r="T14" b="T15"/>
            <a:pathLst>
              <a:path w="1176" h="1480">
                <a:moveTo>
                  <a:pt x="1176" y="184"/>
                </a:moveTo>
                <a:cubicBezTo>
                  <a:pt x="756" y="92"/>
                  <a:pt x="336" y="0"/>
                  <a:pt x="168" y="184"/>
                </a:cubicBezTo>
                <a:cubicBezTo>
                  <a:pt x="0" y="368"/>
                  <a:pt x="128" y="1096"/>
                  <a:pt x="168" y="1288"/>
                </a:cubicBezTo>
                <a:cubicBezTo>
                  <a:pt x="208" y="1480"/>
                  <a:pt x="308" y="1408"/>
                  <a:pt x="408" y="1336"/>
                </a:cubicBezTo>
              </a:path>
            </a:pathLst>
          </a:custGeom>
          <a:noFill/>
          <a:ln w="28575">
            <a:solidFill>
              <a:srgbClr val="FF0000"/>
            </a:solidFill>
            <a:miter lim="800000"/>
          </a:ln>
        </p:spPr>
        <p:txBody>
          <a:bodyPr wrap="none"/>
          <a:lstStyl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1778" name="Freeform 34"/>
          <p:cNvSpPr/>
          <p:nvPr/>
        </p:nvSpPr>
        <p:spPr bwMode="auto">
          <a:xfrm>
            <a:off x="1772285" y="3820478"/>
            <a:ext cx="352425" cy="896937"/>
          </a:xfrm>
          <a:custGeom>
            <a:avLst/>
            <a:gdLst>
              <a:gd name="T0" fmla="*/ 2147483647 w 256"/>
              <a:gd name="T1" fmla="*/ 0 h 672"/>
              <a:gd name="T2" fmla="*/ 2147483647 w 256"/>
              <a:gd name="T3" fmla="*/ 2147483647 h 672"/>
              <a:gd name="T4" fmla="*/ 2147483647 w 256"/>
              <a:gd name="T5" fmla="*/ 2147483647 h 672"/>
              <a:gd name="T6" fmla="*/ 0 60000 65536"/>
              <a:gd name="T7" fmla="*/ 0 60000 65536"/>
              <a:gd name="T8" fmla="*/ 0 60000 65536"/>
              <a:gd name="T9" fmla="*/ 0 w 256"/>
              <a:gd name="T10" fmla="*/ 0 h 672"/>
              <a:gd name="T11" fmla="*/ 256 w 256"/>
              <a:gd name="T12" fmla="*/ 672 h 672"/>
            </a:gdLst>
            <a:ahLst/>
            <a:cxnLst>
              <a:cxn ang="T6">
                <a:pos x="T0" y="T1"/>
              </a:cxn>
              <a:cxn ang="T7">
                <a:pos x="T2" y="T3"/>
              </a:cxn>
              <a:cxn ang="T8">
                <a:pos x="T4" y="T5"/>
              </a:cxn>
            </a:cxnLst>
            <a:rect l="T9" t="T10" r="T11" b="T12"/>
            <a:pathLst>
              <a:path w="256" h="672">
                <a:moveTo>
                  <a:pt x="160" y="0"/>
                </a:moveTo>
                <a:cubicBezTo>
                  <a:pt x="80" y="136"/>
                  <a:pt x="0" y="272"/>
                  <a:pt x="16" y="384"/>
                </a:cubicBezTo>
                <a:cubicBezTo>
                  <a:pt x="32" y="496"/>
                  <a:pt x="144" y="584"/>
                  <a:pt x="256" y="672"/>
                </a:cubicBezTo>
              </a:path>
            </a:pathLst>
          </a:custGeom>
          <a:noFill/>
          <a:ln w="28575">
            <a:solidFill>
              <a:srgbClr val="FF0000"/>
            </a:solidFill>
            <a:miter lim="800000"/>
          </a:ln>
        </p:spPr>
        <p:txBody>
          <a:bodyPr wrap="none"/>
          <a:lstStyl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1779" name="Freeform 35"/>
          <p:cNvSpPr/>
          <p:nvPr/>
        </p:nvSpPr>
        <p:spPr bwMode="auto">
          <a:xfrm>
            <a:off x="2720023" y="4717415"/>
            <a:ext cx="1058862" cy="223838"/>
          </a:xfrm>
          <a:custGeom>
            <a:avLst/>
            <a:gdLst>
              <a:gd name="T0" fmla="*/ 0 w 768"/>
              <a:gd name="T1" fmla="*/ 0 h 168"/>
              <a:gd name="T2" fmla="*/ 2147483647 w 768"/>
              <a:gd name="T3" fmla="*/ 2147483647 h 168"/>
              <a:gd name="T4" fmla="*/ 2147483647 w 768"/>
              <a:gd name="T5" fmla="*/ 2147483647 h 168"/>
              <a:gd name="T6" fmla="*/ 0 60000 65536"/>
              <a:gd name="T7" fmla="*/ 0 60000 65536"/>
              <a:gd name="T8" fmla="*/ 0 60000 65536"/>
              <a:gd name="T9" fmla="*/ 0 w 768"/>
              <a:gd name="T10" fmla="*/ 0 h 168"/>
              <a:gd name="T11" fmla="*/ 768 w 768"/>
              <a:gd name="T12" fmla="*/ 168 h 168"/>
            </a:gdLst>
            <a:ahLst/>
            <a:cxnLst>
              <a:cxn ang="T6">
                <a:pos x="T0" y="T1"/>
              </a:cxn>
              <a:cxn ang="T7">
                <a:pos x="T2" y="T3"/>
              </a:cxn>
              <a:cxn ang="T8">
                <a:pos x="T4" y="T5"/>
              </a:cxn>
            </a:cxnLst>
            <a:rect l="T9" t="T10" r="T11" b="T12"/>
            <a:pathLst>
              <a:path w="768" h="168">
                <a:moveTo>
                  <a:pt x="0" y="0"/>
                </a:moveTo>
                <a:cubicBezTo>
                  <a:pt x="80" y="60"/>
                  <a:pt x="160" y="120"/>
                  <a:pt x="288" y="144"/>
                </a:cubicBezTo>
                <a:cubicBezTo>
                  <a:pt x="416" y="168"/>
                  <a:pt x="592" y="156"/>
                  <a:pt x="768" y="144"/>
                </a:cubicBezTo>
              </a:path>
            </a:pathLst>
          </a:custGeom>
          <a:noFill/>
          <a:ln w="28575">
            <a:solidFill>
              <a:srgbClr val="FF0000"/>
            </a:solidFill>
            <a:miter lim="800000"/>
          </a:ln>
        </p:spPr>
        <p:txBody>
          <a:bodyPr wrap="none"/>
          <a:lstStyl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1780" name="Freeform 36"/>
          <p:cNvSpPr/>
          <p:nvPr/>
        </p:nvSpPr>
        <p:spPr bwMode="auto">
          <a:xfrm>
            <a:off x="4375785" y="4012565"/>
            <a:ext cx="804863" cy="896938"/>
          </a:xfrm>
          <a:custGeom>
            <a:avLst/>
            <a:gdLst>
              <a:gd name="T0" fmla="*/ 2147483647 w 584"/>
              <a:gd name="T1" fmla="*/ 0 h 672"/>
              <a:gd name="T2" fmla="*/ 2147483647 w 584"/>
              <a:gd name="T3" fmla="*/ 2147483647 h 672"/>
              <a:gd name="T4" fmla="*/ 0 w 584"/>
              <a:gd name="T5" fmla="*/ 2147483647 h 672"/>
              <a:gd name="T6" fmla="*/ 0 60000 65536"/>
              <a:gd name="T7" fmla="*/ 0 60000 65536"/>
              <a:gd name="T8" fmla="*/ 0 60000 65536"/>
              <a:gd name="T9" fmla="*/ 0 w 584"/>
              <a:gd name="T10" fmla="*/ 0 h 672"/>
              <a:gd name="T11" fmla="*/ 584 w 584"/>
              <a:gd name="T12" fmla="*/ 672 h 672"/>
            </a:gdLst>
            <a:ahLst/>
            <a:cxnLst>
              <a:cxn ang="T6">
                <a:pos x="T0" y="T1"/>
              </a:cxn>
              <a:cxn ang="T7">
                <a:pos x="T2" y="T3"/>
              </a:cxn>
              <a:cxn ang="T8">
                <a:pos x="T4" y="T5"/>
              </a:cxn>
            </a:cxnLst>
            <a:rect l="T9" t="T10" r="T11" b="T12"/>
            <a:pathLst>
              <a:path w="584" h="672">
                <a:moveTo>
                  <a:pt x="48" y="0"/>
                </a:moveTo>
                <a:cubicBezTo>
                  <a:pt x="316" y="160"/>
                  <a:pt x="584" y="320"/>
                  <a:pt x="576" y="432"/>
                </a:cubicBezTo>
                <a:cubicBezTo>
                  <a:pt x="568" y="544"/>
                  <a:pt x="284" y="608"/>
                  <a:pt x="0" y="672"/>
                </a:cubicBezTo>
              </a:path>
            </a:pathLst>
          </a:custGeom>
          <a:noFill/>
          <a:ln w="28575">
            <a:solidFill>
              <a:srgbClr val="FF0000"/>
            </a:solidFill>
            <a:miter lim="800000"/>
          </a:ln>
        </p:spPr>
        <p:txBody>
          <a:bodyPr wrap="none"/>
          <a:lstStyl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20496" name="Text Box 77"/>
          <p:cNvSpPr txBox="1">
            <a:spLocks noChangeArrowheads="1"/>
          </p:cNvSpPr>
          <p:nvPr/>
        </p:nvSpPr>
        <p:spPr bwMode="auto">
          <a:xfrm>
            <a:off x="4756785" y="2574290"/>
            <a:ext cx="362585" cy="521970"/>
          </a:xfrm>
          <a:prstGeom prst="rect">
            <a:avLst/>
          </a:prstGeom>
          <a:noFill/>
          <a:ln w="9525">
            <a:noFill/>
            <a:miter lim="800000"/>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i="1">
                <a:latin typeface="Times New Roman" panose="02020603050405020304" pitchFamily="18" charset="0"/>
                <a:ea typeface="黑体" panose="02010609060101010101" charset="-122"/>
                <a:cs typeface="Times New Roman" panose="02020603050405020304" pitchFamily="18" charset="0"/>
              </a:rPr>
              <a:t>S</a:t>
            </a:r>
            <a:endParaRPr lang="en-US" altLang="zh-CN" sz="2800" b="1" i="1">
              <a:latin typeface="Times New Roman" panose="02020603050405020304" pitchFamily="18" charset="0"/>
              <a:ea typeface="黑体" panose="02010609060101010101" charset="-122"/>
              <a:cs typeface="Times New Roman" panose="02020603050405020304" pitchFamily="18" charset="0"/>
            </a:endParaRPr>
          </a:p>
        </p:txBody>
      </p:sp>
      <p:sp>
        <p:nvSpPr>
          <p:cNvPr id="20497" name="Text Box 78"/>
          <p:cNvSpPr txBox="1">
            <a:spLocks noChangeArrowheads="1"/>
          </p:cNvSpPr>
          <p:nvPr/>
        </p:nvSpPr>
        <p:spPr bwMode="auto">
          <a:xfrm>
            <a:off x="3537585" y="3336290"/>
            <a:ext cx="542290" cy="521970"/>
          </a:xfrm>
          <a:prstGeom prst="rect">
            <a:avLst/>
          </a:prstGeom>
          <a:noFill/>
          <a:ln w="9525">
            <a:noFill/>
            <a:miter lim="800000"/>
          </a:ln>
        </p:spPr>
        <p:txBody>
          <a:bodyPr wrap="none">
            <a:spAutoFit/>
          </a:bodyPr>
          <a:lstStyle/>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S</a:t>
            </a:r>
            <a:r>
              <a:rPr lang="en-US" altLang="zh-CN" sz="2800" b="1">
                <a:latin typeface="Times New Roman" panose="02020603050405020304" pitchFamily="18" charset="0"/>
                <a:ea typeface="黑体" panose="02010609060101010101" charset="-122"/>
                <a:cs typeface="Times New Roman" panose="02020603050405020304" pitchFamily="18" charset="0"/>
              </a:rPr>
              <a:t>1</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20498" name="Text Box 79"/>
          <p:cNvSpPr txBox="1">
            <a:spLocks noChangeArrowheads="1"/>
          </p:cNvSpPr>
          <p:nvPr/>
        </p:nvSpPr>
        <p:spPr bwMode="auto">
          <a:xfrm>
            <a:off x="3553460" y="4133215"/>
            <a:ext cx="542290" cy="521970"/>
          </a:xfrm>
          <a:prstGeom prst="rect">
            <a:avLst/>
          </a:prstGeom>
          <a:noFill/>
          <a:ln w="9525">
            <a:noFill/>
            <a:miter lim="800000"/>
          </a:ln>
        </p:spPr>
        <p:txBody>
          <a:bodyPr wrap="none">
            <a:spAutoFit/>
          </a:bodyPr>
          <a:lstStyle/>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S</a:t>
            </a:r>
            <a:r>
              <a:rPr lang="en-US" altLang="zh-CN" sz="2800" b="1">
                <a:latin typeface="Times New Roman" panose="02020603050405020304" pitchFamily="18" charset="0"/>
                <a:ea typeface="黑体" panose="02010609060101010101" charset="-122"/>
                <a:cs typeface="Times New Roman" panose="02020603050405020304" pitchFamily="18" charset="0"/>
              </a:rPr>
              <a:t>2</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20499" name="Text Box 80"/>
          <p:cNvSpPr txBox="1">
            <a:spLocks noChangeArrowheads="1"/>
          </p:cNvSpPr>
          <p:nvPr/>
        </p:nvSpPr>
        <p:spPr bwMode="auto">
          <a:xfrm>
            <a:off x="1115060" y="3650615"/>
            <a:ext cx="542290" cy="521970"/>
          </a:xfrm>
          <a:prstGeom prst="rect">
            <a:avLst/>
          </a:prstGeom>
          <a:noFill/>
          <a:ln w="9525">
            <a:noFill/>
            <a:miter lim="800000"/>
          </a:ln>
        </p:spPr>
        <p:txBody>
          <a:bodyPr wrap="none">
            <a:spAutoFit/>
          </a:bodyPr>
          <a:lstStyle/>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L</a:t>
            </a:r>
            <a:r>
              <a:rPr lang="en-US" altLang="zh-CN" sz="2800" b="1">
                <a:latin typeface="Times New Roman" panose="02020603050405020304" pitchFamily="18" charset="0"/>
                <a:ea typeface="黑体" panose="02010609060101010101" charset="-122"/>
                <a:cs typeface="Times New Roman" panose="02020603050405020304" pitchFamily="18" charset="0"/>
              </a:rPr>
              <a:t>1</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20500" name="Text Box 81"/>
          <p:cNvSpPr txBox="1">
            <a:spLocks noChangeArrowheads="1"/>
          </p:cNvSpPr>
          <p:nvPr/>
        </p:nvSpPr>
        <p:spPr bwMode="auto">
          <a:xfrm>
            <a:off x="1267460" y="4717415"/>
            <a:ext cx="542290" cy="521970"/>
          </a:xfrm>
          <a:prstGeom prst="rect">
            <a:avLst/>
          </a:prstGeom>
          <a:noFill/>
          <a:ln w="9525">
            <a:noFill/>
            <a:miter lim="800000"/>
          </a:ln>
        </p:spPr>
        <p:txBody>
          <a:bodyPr wrap="none">
            <a:spAutoFit/>
          </a:bodyPr>
          <a:lstStyle/>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L</a:t>
            </a:r>
            <a:r>
              <a:rPr lang="en-US" altLang="zh-CN" sz="2800" b="1">
                <a:latin typeface="Times New Roman" panose="02020603050405020304" pitchFamily="18" charset="0"/>
                <a:ea typeface="黑体" panose="02010609060101010101" charset="-122"/>
                <a:cs typeface="Times New Roman" panose="02020603050405020304" pitchFamily="18" charset="0"/>
              </a:rPr>
              <a:t>2</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31819" name="Text Box 75"/>
          <p:cNvSpPr txBox="1">
            <a:spLocks noChangeArrowheads="1"/>
          </p:cNvSpPr>
          <p:nvPr/>
        </p:nvSpPr>
        <p:spPr bwMode="auto">
          <a:xfrm>
            <a:off x="5934710" y="1637665"/>
            <a:ext cx="2971800" cy="3107690"/>
          </a:xfrm>
          <a:prstGeom prst="rect">
            <a:avLst/>
          </a:prstGeom>
          <a:noFill/>
          <a:ln w="9525">
            <a:noFill/>
            <a:miter lim="800000"/>
          </a:ln>
        </p:spPr>
        <p:txBody>
          <a:bodyPr>
            <a:spAutoFit/>
          </a:bodyPr>
          <a:lstStyle/>
          <a:p>
            <a:pPr>
              <a:defRPr/>
            </a:pPr>
            <a:r>
              <a:rPr lang="zh-CN" altLang="en-US" sz="2800" b="1" dirty="0" smtClean="0">
                <a:latin typeface="Times New Roman" panose="02020603050405020304" pitchFamily="18" charset="0"/>
                <a:ea typeface="黑体" panose="02010609060101010101" charset="-122"/>
                <a:cs typeface="Times New Roman" panose="02020603050405020304" pitchFamily="18" charset="0"/>
              </a:rPr>
              <a:t>如</a:t>
            </a:r>
            <a:r>
              <a:rPr lang="zh-CN" altLang="en-US" sz="2800" b="1" dirty="0">
                <a:latin typeface="Times New Roman" panose="02020603050405020304" pitchFamily="18" charset="0"/>
                <a:ea typeface="黑体" panose="02010609060101010101" charset="-122"/>
                <a:cs typeface="Times New Roman" panose="02020603050405020304" pitchFamily="18" charset="0"/>
              </a:rPr>
              <a:t>左图：把两只灯泡并列地接在电路中，并各自安装一个开关</a:t>
            </a:r>
            <a:r>
              <a:rPr lang="en-US" altLang="zh-CN" sz="2800" b="1" dirty="0">
                <a:latin typeface="Times New Roman" panose="02020603050405020304" pitchFamily="18" charset="0"/>
                <a:ea typeface="黑体" panose="02010609060101010101" charset="-122"/>
                <a:cs typeface="Times New Roman" panose="02020603050405020304" pitchFamily="18" charset="0"/>
              </a:rPr>
              <a:t>.</a:t>
            </a:r>
            <a:r>
              <a:rPr lang="zh-CN" altLang="en-US" sz="2800" b="1" dirty="0">
                <a:latin typeface="Times New Roman" panose="02020603050405020304" pitchFamily="18" charset="0"/>
                <a:ea typeface="黑体" panose="02010609060101010101" charset="-122"/>
                <a:cs typeface="Times New Roman" panose="02020603050405020304" pitchFamily="18" charset="0"/>
              </a:rPr>
              <a:t>像这样把元件并列地连接起来的电路，称并联电路。</a:t>
            </a:r>
            <a:endParaRPr lang="en-US" altLang="zh-CN" sz="2800" b="1" dirty="0">
              <a:latin typeface="Times New Roman" panose="02020603050405020304" pitchFamily="18" charset="0"/>
              <a:ea typeface="黑体" panose="02010609060101010101" charset="-122"/>
              <a:cs typeface="Times New Roman" panose="02020603050405020304" pitchFamily="18" charset="0"/>
            </a:endParaRPr>
          </a:p>
        </p:txBody>
      </p:sp>
      <p:grpSp>
        <p:nvGrpSpPr>
          <p:cNvPr id="2" name="Group 86"/>
          <p:cNvGrpSpPr/>
          <p:nvPr/>
        </p:nvGrpSpPr>
        <p:grpSpPr bwMode="auto">
          <a:xfrm>
            <a:off x="2562860" y="5098415"/>
            <a:ext cx="3048000" cy="1524000"/>
            <a:chOff x="2160" y="2928"/>
            <a:chExt cx="1920" cy="960"/>
          </a:xfrm>
        </p:grpSpPr>
        <p:grpSp>
          <p:nvGrpSpPr>
            <p:cNvPr id="17432" name="Group 87"/>
            <p:cNvGrpSpPr/>
            <p:nvPr/>
          </p:nvGrpSpPr>
          <p:grpSpPr bwMode="auto">
            <a:xfrm>
              <a:off x="2160" y="2928"/>
              <a:ext cx="1920" cy="960"/>
              <a:chOff x="1824" y="2784"/>
              <a:chExt cx="1920" cy="960"/>
            </a:xfrm>
          </p:grpSpPr>
          <p:sp>
            <p:nvSpPr>
              <p:cNvPr id="20508" name="Line 88"/>
              <p:cNvSpPr>
                <a:spLocks noChangeShapeType="1"/>
              </p:cNvSpPr>
              <p:nvPr/>
            </p:nvSpPr>
            <p:spPr bwMode="auto">
              <a:xfrm>
                <a:off x="1824" y="3408"/>
                <a:ext cx="288"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grpSp>
            <p:nvGrpSpPr>
              <p:cNvPr id="17434" name="Group 89"/>
              <p:cNvGrpSpPr/>
              <p:nvPr/>
            </p:nvGrpSpPr>
            <p:grpSpPr bwMode="auto">
              <a:xfrm>
                <a:off x="1824" y="2784"/>
                <a:ext cx="1920" cy="960"/>
                <a:chOff x="1920" y="2976"/>
                <a:chExt cx="1920" cy="960"/>
              </a:xfrm>
            </p:grpSpPr>
            <p:sp>
              <p:nvSpPr>
                <p:cNvPr id="20510" name="Line 90"/>
                <p:cNvSpPr>
                  <a:spLocks noChangeShapeType="1"/>
                </p:cNvSpPr>
                <p:nvPr/>
              </p:nvSpPr>
              <p:spPr bwMode="auto">
                <a:xfrm>
                  <a:off x="1920" y="3120"/>
                  <a:ext cx="480"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0511" name="Line 91"/>
                <p:cNvSpPr>
                  <a:spLocks noChangeShapeType="1"/>
                </p:cNvSpPr>
                <p:nvPr/>
              </p:nvSpPr>
              <p:spPr bwMode="auto">
                <a:xfrm>
                  <a:off x="2400" y="3072"/>
                  <a:ext cx="0" cy="96"/>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0512" name="Line 92"/>
                <p:cNvSpPr>
                  <a:spLocks noChangeShapeType="1"/>
                </p:cNvSpPr>
                <p:nvPr/>
              </p:nvSpPr>
              <p:spPr bwMode="auto">
                <a:xfrm>
                  <a:off x="2448" y="3024"/>
                  <a:ext cx="0" cy="192"/>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0513" name="Line 93"/>
                <p:cNvSpPr>
                  <a:spLocks noChangeShapeType="1"/>
                </p:cNvSpPr>
                <p:nvPr/>
              </p:nvSpPr>
              <p:spPr bwMode="auto">
                <a:xfrm>
                  <a:off x="1920" y="3120"/>
                  <a:ext cx="0" cy="48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0514" name="Line 94"/>
                <p:cNvSpPr>
                  <a:spLocks noChangeShapeType="1"/>
                </p:cNvSpPr>
                <p:nvPr/>
              </p:nvSpPr>
              <p:spPr bwMode="auto">
                <a:xfrm>
                  <a:off x="2544" y="3120"/>
                  <a:ext cx="96"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0515" name="Line 95"/>
                <p:cNvSpPr>
                  <a:spLocks noChangeShapeType="1"/>
                </p:cNvSpPr>
                <p:nvPr/>
              </p:nvSpPr>
              <p:spPr bwMode="auto">
                <a:xfrm>
                  <a:off x="2688" y="3120"/>
                  <a:ext cx="96"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0516" name="Line 96"/>
                <p:cNvSpPr>
                  <a:spLocks noChangeShapeType="1"/>
                </p:cNvSpPr>
                <p:nvPr/>
              </p:nvSpPr>
              <p:spPr bwMode="auto">
                <a:xfrm>
                  <a:off x="2832" y="3072"/>
                  <a:ext cx="0" cy="96"/>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0517" name="Line 97"/>
                <p:cNvSpPr>
                  <a:spLocks noChangeShapeType="1"/>
                </p:cNvSpPr>
                <p:nvPr/>
              </p:nvSpPr>
              <p:spPr bwMode="auto">
                <a:xfrm>
                  <a:off x="2880" y="3024"/>
                  <a:ext cx="0" cy="192"/>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0518" name="Line 98"/>
                <p:cNvSpPr>
                  <a:spLocks noChangeShapeType="1"/>
                </p:cNvSpPr>
                <p:nvPr/>
              </p:nvSpPr>
              <p:spPr bwMode="auto">
                <a:xfrm>
                  <a:off x="2880" y="3120"/>
                  <a:ext cx="192"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0519" name="Line 99"/>
                <p:cNvSpPr>
                  <a:spLocks noChangeShapeType="1"/>
                </p:cNvSpPr>
                <p:nvPr/>
              </p:nvSpPr>
              <p:spPr bwMode="auto">
                <a:xfrm flipV="1">
                  <a:off x="3072" y="2976"/>
                  <a:ext cx="144" cy="144"/>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0520" name="Line 100"/>
                <p:cNvSpPr>
                  <a:spLocks noChangeShapeType="1"/>
                </p:cNvSpPr>
                <p:nvPr/>
              </p:nvSpPr>
              <p:spPr bwMode="auto">
                <a:xfrm>
                  <a:off x="3264" y="3120"/>
                  <a:ext cx="240"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0521" name="Line 101"/>
                <p:cNvSpPr>
                  <a:spLocks noChangeShapeType="1"/>
                </p:cNvSpPr>
                <p:nvPr/>
              </p:nvSpPr>
              <p:spPr bwMode="auto">
                <a:xfrm>
                  <a:off x="2208" y="3408"/>
                  <a:ext cx="0" cy="432"/>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0522" name="Line 102"/>
                <p:cNvSpPr>
                  <a:spLocks noChangeShapeType="1"/>
                </p:cNvSpPr>
                <p:nvPr/>
              </p:nvSpPr>
              <p:spPr bwMode="auto">
                <a:xfrm>
                  <a:off x="2208" y="3408"/>
                  <a:ext cx="288"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0523" name="Line 103"/>
                <p:cNvSpPr>
                  <a:spLocks noChangeShapeType="1"/>
                </p:cNvSpPr>
                <p:nvPr/>
              </p:nvSpPr>
              <p:spPr bwMode="auto">
                <a:xfrm>
                  <a:off x="2208" y="3840"/>
                  <a:ext cx="288"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0524" name="Oval 104"/>
                <p:cNvSpPr>
                  <a:spLocks noChangeArrowheads="1"/>
                </p:cNvSpPr>
                <p:nvPr/>
              </p:nvSpPr>
              <p:spPr bwMode="auto">
                <a:xfrm>
                  <a:off x="2496" y="3312"/>
                  <a:ext cx="240" cy="240"/>
                </a:xfrm>
                <a:prstGeom prst="ellipse">
                  <a:avLst/>
                </a:prstGeom>
                <a:solidFill>
                  <a:schemeClr val="bg1"/>
                </a:solidFill>
                <a:ln w="28575">
                  <a:solidFill>
                    <a:srgbClr val="FF0000"/>
                  </a:solidFill>
                  <a:miter lim="800000"/>
                </a:ln>
              </p:spPr>
              <p:txBody>
                <a:bodyPr wrap="none" anchor="ctr"/>
                <a:lstStyl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20525" name="Oval 105"/>
                <p:cNvSpPr>
                  <a:spLocks noChangeArrowheads="1"/>
                </p:cNvSpPr>
                <p:nvPr/>
              </p:nvSpPr>
              <p:spPr bwMode="auto">
                <a:xfrm>
                  <a:off x="2496" y="3696"/>
                  <a:ext cx="240" cy="240"/>
                </a:xfrm>
                <a:prstGeom prst="ellipse">
                  <a:avLst/>
                </a:prstGeom>
                <a:solidFill>
                  <a:schemeClr val="bg1"/>
                </a:solidFill>
                <a:ln w="28575">
                  <a:solidFill>
                    <a:srgbClr val="FF0000"/>
                  </a:solidFill>
                  <a:miter lim="800000"/>
                </a:ln>
              </p:spPr>
              <p:txBody>
                <a:bodyPr wrap="none" anchor="ctr"/>
                <a:lstStyl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20526" name="Line 106"/>
                <p:cNvSpPr>
                  <a:spLocks noChangeShapeType="1"/>
                </p:cNvSpPr>
                <p:nvPr/>
              </p:nvSpPr>
              <p:spPr bwMode="auto">
                <a:xfrm>
                  <a:off x="2736" y="3408"/>
                  <a:ext cx="288"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0527" name="Line 107"/>
                <p:cNvSpPr>
                  <a:spLocks noChangeShapeType="1"/>
                </p:cNvSpPr>
                <p:nvPr/>
              </p:nvSpPr>
              <p:spPr bwMode="auto">
                <a:xfrm>
                  <a:off x="2736" y="3840"/>
                  <a:ext cx="288"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0528" name="Line 108"/>
                <p:cNvSpPr>
                  <a:spLocks noChangeShapeType="1"/>
                </p:cNvSpPr>
                <p:nvPr/>
              </p:nvSpPr>
              <p:spPr bwMode="auto">
                <a:xfrm flipV="1">
                  <a:off x="3024" y="3264"/>
                  <a:ext cx="144" cy="144"/>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0529" name="Line 109"/>
                <p:cNvSpPr>
                  <a:spLocks noChangeShapeType="1"/>
                </p:cNvSpPr>
                <p:nvPr/>
              </p:nvSpPr>
              <p:spPr bwMode="auto">
                <a:xfrm flipV="1">
                  <a:off x="3024" y="3696"/>
                  <a:ext cx="144" cy="144"/>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0530" name="Line 110"/>
                <p:cNvSpPr>
                  <a:spLocks noChangeShapeType="1"/>
                </p:cNvSpPr>
                <p:nvPr/>
              </p:nvSpPr>
              <p:spPr bwMode="auto">
                <a:xfrm>
                  <a:off x="3216" y="3408"/>
                  <a:ext cx="240"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0531" name="Line 111"/>
                <p:cNvSpPr>
                  <a:spLocks noChangeShapeType="1"/>
                </p:cNvSpPr>
                <p:nvPr/>
              </p:nvSpPr>
              <p:spPr bwMode="auto">
                <a:xfrm>
                  <a:off x="3456" y="3408"/>
                  <a:ext cx="0" cy="432"/>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0532" name="Line 112"/>
                <p:cNvSpPr>
                  <a:spLocks noChangeShapeType="1"/>
                </p:cNvSpPr>
                <p:nvPr/>
              </p:nvSpPr>
              <p:spPr bwMode="auto">
                <a:xfrm>
                  <a:off x="3216" y="3840"/>
                  <a:ext cx="240"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0533" name="Line 113"/>
                <p:cNvSpPr>
                  <a:spLocks noChangeShapeType="1"/>
                </p:cNvSpPr>
                <p:nvPr/>
              </p:nvSpPr>
              <p:spPr bwMode="auto">
                <a:xfrm>
                  <a:off x="3456" y="3120"/>
                  <a:ext cx="384"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0534" name="Line 114"/>
                <p:cNvSpPr>
                  <a:spLocks noChangeShapeType="1"/>
                </p:cNvSpPr>
                <p:nvPr/>
              </p:nvSpPr>
              <p:spPr bwMode="auto">
                <a:xfrm>
                  <a:off x="3840" y="3120"/>
                  <a:ext cx="0" cy="48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0535" name="Line 115"/>
                <p:cNvSpPr>
                  <a:spLocks noChangeShapeType="1"/>
                </p:cNvSpPr>
                <p:nvPr/>
              </p:nvSpPr>
              <p:spPr bwMode="auto">
                <a:xfrm>
                  <a:off x="3456" y="3600"/>
                  <a:ext cx="384"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0536" name="Line 116"/>
                <p:cNvSpPr>
                  <a:spLocks noChangeShapeType="1"/>
                </p:cNvSpPr>
                <p:nvPr/>
              </p:nvSpPr>
              <p:spPr bwMode="auto">
                <a:xfrm flipH="1">
                  <a:off x="2544" y="3744"/>
                  <a:ext cx="144" cy="144"/>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0537" name="Line 117"/>
                <p:cNvSpPr>
                  <a:spLocks noChangeShapeType="1"/>
                </p:cNvSpPr>
                <p:nvPr/>
              </p:nvSpPr>
              <p:spPr bwMode="auto">
                <a:xfrm>
                  <a:off x="2544" y="3744"/>
                  <a:ext cx="144" cy="144"/>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0538" name="Line 118"/>
                <p:cNvSpPr>
                  <a:spLocks noChangeShapeType="1"/>
                </p:cNvSpPr>
                <p:nvPr/>
              </p:nvSpPr>
              <p:spPr bwMode="auto">
                <a:xfrm>
                  <a:off x="2544" y="3360"/>
                  <a:ext cx="144" cy="144"/>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grpSp>
        </p:grpSp>
        <p:sp>
          <p:nvSpPr>
            <p:cNvPr id="20506" name="Line 119"/>
            <p:cNvSpPr>
              <a:spLocks noChangeShapeType="1"/>
            </p:cNvSpPr>
            <p:nvPr/>
          </p:nvSpPr>
          <p:spPr bwMode="auto">
            <a:xfrm>
              <a:off x="2688" y="3072"/>
              <a:ext cx="48"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0507" name="Line 120"/>
            <p:cNvSpPr>
              <a:spLocks noChangeShapeType="1"/>
            </p:cNvSpPr>
            <p:nvPr/>
          </p:nvSpPr>
          <p:spPr bwMode="auto">
            <a:xfrm flipH="1">
              <a:off x="2784" y="3312"/>
              <a:ext cx="144" cy="144"/>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grpSp>
      <p:sp>
        <p:nvSpPr>
          <p:cNvPr id="20504" name="Text Box 123"/>
          <p:cNvSpPr txBox="1">
            <a:spLocks noChangeArrowheads="1"/>
          </p:cNvSpPr>
          <p:nvPr/>
        </p:nvSpPr>
        <p:spPr bwMode="auto">
          <a:xfrm>
            <a:off x="641985" y="1637665"/>
            <a:ext cx="1970405" cy="521970"/>
          </a:xfrm>
          <a:prstGeom prst="rect">
            <a:avLst/>
          </a:prstGeom>
          <a:noFill/>
          <a:ln w="9525">
            <a:noFill/>
            <a:miter lim="800000"/>
          </a:ln>
        </p:spPr>
        <p:txBody>
          <a:bodyPr wrap="none">
            <a:spAutoFit/>
          </a:bodyPr>
          <a:lstStyle/>
          <a:p>
            <a:pPr>
              <a:defRPr/>
            </a:pPr>
            <a:r>
              <a:rPr lang="zh-CN" altLang="en-US" sz="2800" b="1">
                <a:latin typeface="Times New Roman" panose="02020603050405020304" pitchFamily="18" charset="0"/>
                <a:ea typeface="黑体" panose="02010609060101010101" charset="-122"/>
              </a:rPr>
              <a:t>实验演示：</a:t>
            </a:r>
            <a:endParaRPr lang="zh-CN" altLang="en-US" sz="2800" b="1">
              <a:latin typeface="Times New Roman" panose="02020603050405020304" pitchFamily="18" charset="0"/>
              <a:ea typeface="黑体" panose="02010609060101010101" charset="-122"/>
            </a:endParaRPr>
          </a:p>
        </p:txBody>
      </p:sp>
      <p:sp>
        <p:nvSpPr>
          <p:cNvPr id="12295" name="Text Box 7"/>
          <p:cNvSpPr txBox="1">
            <a:spLocks noChangeArrowheads="1"/>
          </p:cNvSpPr>
          <p:nvPr/>
        </p:nvSpPr>
        <p:spPr bwMode="auto">
          <a:xfrm>
            <a:off x="4170680" y="934085"/>
            <a:ext cx="3105150" cy="5835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defRPr/>
            </a:pPr>
            <a:r>
              <a:rPr lang="zh-CN" altLang="en-US" sz="3200" b="1" dirty="0">
                <a:solidFill>
                  <a:schemeClr val="accent1">
                    <a:lumMod val="75000"/>
                  </a:schemeClr>
                </a:solidFill>
                <a:latin typeface="黑体" panose="02010609060101010101" charset="-122"/>
                <a:ea typeface="黑体" panose="02010609060101010101" charset="-122"/>
              </a:rPr>
              <a:t>并联电路的定义</a:t>
            </a:r>
            <a:endParaRPr lang="zh-CN" altLang="en-US" sz="3200" b="1" dirty="0">
              <a:solidFill>
                <a:schemeClr val="accent1">
                  <a:lumMod val="75000"/>
                </a:schemeClr>
              </a:solidFill>
              <a:latin typeface="黑体" panose="02010609060101010101" charset="-122"/>
              <a:ea typeface="黑体" panose="02010609060101010101"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ppt_x</p:attrName>
                                        </p:attrNameLst>
                                      </p:cBhvr>
                                      <p:tavLst>
                                        <p:tav tm="0">
                                          <p:val>
                                            <p:strVal val="#ppt_x-#ppt_w*1.125000"/>
                                          </p:val>
                                        </p:tav>
                                        <p:tav tm="100000">
                                          <p:val>
                                            <p:strVal val="#ppt_x"/>
                                          </p:val>
                                        </p:tav>
                                      </p:tavLst>
                                    </p:anim>
                                    <p:animEffect transition="in" filter="wipe(right)">
                                      <p:cBhvr>
                                        <p:cTn id="8" dur="500"/>
                                        <p:tgtEl>
                                          <p:spTgt spid="11"/>
                                        </p:tgtEl>
                                      </p:cBhvr>
                                    </p:animEffect>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2295"/>
                                        </p:tgtEl>
                                        <p:attrNameLst>
                                          <p:attrName>style.visibility</p:attrName>
                                        </p:attrNameLst>
                                      </p:cBhvr>
                                      <p:to>
                                        <p:strVal val="visible"/>
                                      </p:to>
                                    </p:set>
                                    <p:animEffect transition="in" filter="blinds(horizontal)">
                                      <p:cBhvr>
                                        <p:cTn id="13" dur="500"/>
                                        <p:tgtEl>
                                          <p:spTgt spid="12295"/>
                                        </p:tgtEl>
                                      </p:cBhvr>
                                    </p:animEffect>
                                  </p:childTnLst>
                                </p:cTn>
                              </p:par>
                            </p:childTnLst>
                          </p:cTn>
                        </p:par>
                      </p:childTnLst>
                    </p:cTn>
                  </p:par>
                  <p:par>
                    <p:cTn id="14" fill="hold">
                      <p:stCondLst>
                        <p:cond delay="indefinite"/>
                      </p:stCondLst>
                      <p:childTnLst>
                        <p:par>
                          <p:cTn id="15" fill="hold">
                            <p:stCondLst>
                              <p:cond delay="0"/>
                            </p:stCondLst>
                            <p:childTnLst>
                              <p:par>
                                <p:cTn id="16" presetID="55" presetClass="entr" presetSubtype="0" fill="hold" grpId="0" nodeType="clickEffect">
                                  <p:stCondLst>
                                    <p:cond delay="0"/>
                                  </p:stCondLst>
                                  <p:childTnLst>
                                    <p:set>
                                      <p:cBhvr>
                                        <p:cTn id="17" dur="1" fill="hold">
                                          <p:stCondLst>
                                            <p:cond delay="0"/>
                                          </p:stCondLst>
                                        </p:cTn>
                                        <p:tgtEl>
                                          <p:spTgt spid="20504"/>
                                        </p:tgtEl>
                                        <p:attrNameLst>
                                          <p:attrName>style.visibility</p:attrName>
                                        </p:attrNameLst>
                                      </p:cBhvr>
                                      <p:to>
                                        <p:strVal val="visible"/>
                                      </p:to>
                                    </p:set>
                                    <p:anim calcmode="lin" valueType="num">
                                      <p:cBhvr>
                                        <p:cTn id="18" dur="1000" fill="hold"/>
                                        <p:tgtEl>
                                          <p:spTgt spid="20504"/>
                                        </p:tgtEl>
                                        <p:attrNameLst>
                                          <p:attrName>ppt_w</p:attrName>
                                        </p:attrNameLst>
                                      </p:cBhvr>
                                      <p:tavLst>
                                        <p:tav tm="0">
                                          <p:val>
                                            <p:strVal val="#ppt_w*0.70"/>
                                          </p:val>
                                        </p:tav>
                                        <p:tav tm="100000">
                                          <p:val>
                                            <p:strVal val="#ppt_w"/>
                                          </p:val>
                                        </p:tav>
                                      </p:tavLst>
                                    </p:anim>
                                    <p:anim calcmode="lin" valueType="num">
                                      <p:cBhvr>
                                        <p:cTn id="19" dur="1000" fill="hold"/>
                                        <p:tgtEl>
                                          <p:spTgt spid="20504"/>
                                        </p:tgtEl>
                                        <p:attrNameLst>
                                          <p:attrName>ppt_h</p:attrName>
                                        </p:attrNameLst>
                                      </p:cBhvr>
                                      <p:tavLst>
                                        <p:tav tm="0">
                                          <p:val>
                                            <p:strVal val="#ppt_h"/>
                                          </p:val>
                                        </p:tav>
                                        <p:tav tm="100000">
                                          <p:val>
                                            <p:strVal val="#ppt_h"/>
                                          </p:val>
                                        </p:tav>
                                      </p:tavLst>
                                    </p:anim>
                                    <p:animEffect transition="in" filter="fade">
                                      <p:cBhvr>
                                        <p:cTn id="20" dur="1000"/>
                                        <p:tgtEl>
                                          <p:spTgt spid="20504"/>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37" fill="hold" nodeType="clickEffect">
                                  <p:stCondLst>
                                    <p:cond delay="0"/>
                                  </p:stCondLst>
                                  <p:childTnLst>
                                    <p:set>
                                      <p:cBhvr>
                                        <p:cTn id="24" dur="1" fill="hold">
                                          <p:stCondLst>
                                            <p:cond delay="0"/>
                                          </p:stCondLst>
                                        </p:cTn>
                                        <p:tgtEl>
                                          <p:spTgt spid="31772"/>
                                        </p:tgtEl>
                                        <p:attrNameLst>
                                          <p:attrName>style.visibility</p:attrName>
                                        </p:attrNameLst>
                                      </p:cBhvr>
                                      <p:to>
                                        <p:strVal val="visible"/>
                                      </p:to>
                                    </p:set>
                                    <p:animEffect transition="in" filter="barn(outVertical)">
                                      <p:cBhvr>
                                        <p:cTn id="25" dur="500"/>
                                        <p:tgtEl>
                                          <p:spTgt spid="31772"/>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42" fill="hold" nodeType="clickEffect">
                                  <p:stCondLst>
                                    <p:cond delay="0"/>
                                  </p:stCondLst>
                                  <p:childTnLst>
                                    <p:set>
                                      <p:cBhvr>
                                        <p:cTn id="29" dur="1" fill="hold">
                                          <p:stCondLst>
                                            <p:cond delay="0"/>
                                          </p:stCondLst>
                                        </p:cTn>
                                        <p:tgtEl>
                                          <p:spTgt spid="31773"/>
                                        </p:tgtEl>
                                        <p:attrNameLst>
                                          <p:attrName>style.visibility</p:attrName>
                                        </p:attrNameLst>
                                      </p:cBhvr>
                                      <p:to>
                                        <p:strVal val="visible"/>
                                      </p:to>
                                    </p:set>
                                    <p:animEffect transition="in" filter="barn(outHorizontal)">
                                      <p:cBhvr>
                                        <p:cTn id="30" dur="500"/>
                                        <p:tgtEl>
                                          <p:spTgt spid="31773"/>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37" fill="hold" nodeType="clickEffect">
                                  <p:stCondLst>
                                    <p:cond delay="0"/>
                                  </p:stCondLst>
                                  <p:childTnLst>
                                    <p:set>
                                      <p:cBhvr>
                                        <p:cTn id="34" dur="1" fill="hold">
                                          <p:stCondLst>
                                            <p:cond delay="0"/>
                                          </p:stCondLst>
                                        </p:cTn>
                                        <p:tgtEl>
                                          <p:spTgt spid="31774"/>
                                        </p:tgtEl>
                                        <p:attrNameLst>
                                          <p:attrName>style.visibility</p:attrName>
                                        </p:attrNameLst>
                                      </p:cBhvr>
                                      <p:to>
                                        <p:strVal val="visible"/>
                                      </p:to>
                                    </p:set>
                                    <p:animEffect transition="in" filter="barn(outVertical)">
                                      <p:cBhvr>
                                        <p:cTn id="35" dur="500"/>
                                        <p:tgtEl>
                                          <p:spTgt spid="31774"/>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42" fill="hold" nodeType="clickEffect">
                                  <p:stCondLst>
                                    <p:cond delay="0"/>
                                  </p:stCondLst>
                                  <p:childTnLst>
                                    <p:set>
                                      <p:cBhvr>
                                        <p:cTn id="39" dur="1" fill="hold">
                                          <p:stCondLst>
                                            <p:cond delay="0"/>
                                          </p:stCondLst>
                                        </p:cTn>
                                        <p:tgtEl>
                                          <p:spTgt spid="31776"/>
                                        </p:tgtEl>
                                        <p:attrNameLst>
                                          <p:attrName>style.visibility</p:attrName>
                                        </p:attrNameLst>
                                      </p:cBhvr>
                                      <p:to>
                                        <p:strVal val="visible"/>
                                      </p:to>
                                    </p:set>
                                    <p:animEffect transition="in" filter="barn(outHorizontal)">
                                      <p:cBhvr>
                                        <p:cTn id="40" dur="500"/>
                                        <p:tgtEl>
                                          <p:spTgt spid="31776"/>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42" fill="hold" nodeType="clickEffect">
                                  <p:stCondLst>
                                    <p:cond delay="0"/>
                                  </p:stCondLst>
                                  <p:childTnLst>
                                    <p:set>
                                      <p:cBhvr>
                                        <p:cTn id="44" dur="1" fill="hold">
                                          <p:stCondLst>
                                            <p:cond delay="0"/>
                                          </p:stCondLst>
                                        </p:cTn>
                                        <p:tgtEl>
                                          <p:spTgt spid="31780"/>
                                        </p:tgtEl>
                                        <p:attrNameLst>
                                          <p:attrName>style.visibility</p:attrName>
                                        </p:attrNameLst>
                                      </p:cBhvr>
                                      <p:to>
                                        <p:strVal val="visible"/>
                                      </p:to>
                                    </p:set>
                                    <p:animEffect transition="in" filter="barn(outHorizontal)">
                                      <p:cBhvr>
                                        <p:cTn id="45" dur="500"/>
                                        <p:tgtEl>
                                          <p:spTgt spid="31780"/>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37" fill="hold" nodeType="clickEffect">
                                  <p:stCondLst>
                                    <p:cond delay="0"/>
                                  </p:stCondLst>
                                  <p:childTnLst>
                                    <p:set>
                                      <p:cBhvr>
                                        <p:cTn id="49" dur="1" fill="hold">
                                          <p:stCondLst>
                                            <p:cond delay="0"/>
                                          </p:stCondLst>
                                        </p:cTn>
                                        <p:tgtEl>
                                          <p:spTgt spid="31779"/>
                                        </p:tgtEl>
                                        <p:attrNameLst>
                                          <p:attrName>style.visibility</p:attrName>
                                        </p:attrNameLst>
                                      </p:cBhvr>
                                      <p:to>
                                        <p:strVal val="visible"/>
                                      </p:to>
                                    </p:set>
                                    <p:animEffect transition="in" filter="barn(outVertical)">
                                      <p:cBhvr>
                                        <p:cTn id="50" dur="500"/>
                                        <p:tgtEl>
                                          <p:spTgt spid="31779"/>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42" fill="hold" nodeType="clickEffect">
                                  <p:stCondLst>
                                    <p:cond delay="0"/>
                                  </p:stCondLst>
                                  <p:childTnLst>
                                    <p:set>
                                      <p:cBhvr>
                                        <p:cTn id="54" dur="1" fill="hold">
                                          <p:stCondLst>
                                            <p:cond delay="0"/>
                                          </p:stCondLst>
                                        </p:cTn>
                                        <p:tgtEl>
                                          <p:spTgt spid="31778"/>
                                        </p:tgtEl>
                                        <p:attrNameLst>
                                          <p:attrName>style.visibility</p:attrName>
                                        </p:attrNameLst>
                                      </p:cBhvr>
                                      <p:to>
                                        <p:strVal val="visible"/>
                                      </p:to>
                                    </p:set>
                                    <p:animEffect transition="in" filter="barn(outHorizontal)">
                                      <p:cBhvr>
                                        <p:cTn id="55" dur="500"/>
                                        <p:tgtEl>
                                          <p:spTgt spid="31778"/>
                                        </p:tgtEl>
                                      </p:cBhvr>
                                    </p:animEffect>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nodeType="clickEffect">
                                  <p:stCondLst>
                                    <p:cond delay="0"/>
                                  </p:stCondLst>
                                  <p:childTnLst>
                                    <p:set>
                                      <p:cBhvr>
                                        <p:cTn id="59" dur="1" fill="hold">
                                          <p:stCondLst>
                                            <p:cond delay="0"/>
                                          </p:stCondLst>
                                        </p:cTn>
                                        <p:tgtEl>
                                          <p:spTgt spid="2"/>
                                        </p:tgtEl>
                                        <p:attrNameLst>
                                          <p:attrName>style.visibility</p:attrName>
                                        </p:attrNameLst>
                                      </p:cBhvr>
                                      <p:to>
                                        <p:strVal val="visible"/>
                                      </p:to>
                                    </p:set>
                                    <p:anim calcmode="lin" valueType="num">
                                      <p:cBhvr additive="base">
                                        <p:cTn id="60" dur="500" fill="hold"/>
                                        <p:tgtEl>
                                          <p:spTgt spid="2"/>
                                        </p:tgtEl>
                                        <p:attrNameLst>
                                          <p:attrName>ppt_x</p:attrName>
                                        </p:attrNameLst>
                                      </p:cBhvr>
                                      <p:tavLst>
                                        <p:tav tm="0">
                                          <p:val>
                                            <p:strVal val="#ppt_x"/>
                                          </p:val>
                                        </p:tav>
                                        <p:tav tm="100000">
                                          <p:val>
                                            <p:strVal val="#ppt_x"/>
                                          </p:val>
                                        </p:tav>
                                      </p:tavLst>
                                    </p:anim>
                                    <p:anim calcmode="lin" valueType="num">
                                      <p:cBhvr additive="base">
                                        <p:cTn id="6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2" presetClass="entr" presetSubtype="1" fill="hold" grpId="0" nodeType="clickEffect">
                                  <p:stCondLst>
                                    <p:cond delay="0"/>
                                  </p:stCondLst>
                                  <p:childTnLst>
                                    <p:set>
                                      <p:cBhvr>
                                        <p:cTn id="65" dur="1" fill="hold">
                                          <p:stCondLst>
                                            <p:cond delay="0"/>
                                          </p:stCondLst>
                                        </p:cTn>
                                        <p:tgtEl>
                                          <p:spTgt spid="31819"/>
                                        </p:tgtEl>
                                        <p:attrNameLst>
                                          <p:attrName>style.visibility</p:attrName>
                                        </p:attrNameLst>
                                      </p:cBhvr>
                                      <p:to>
                                        <p:strVal val="visible"/>
                                      </p:to>
                                    </p:set>
                                    <p:animEffect transition="in" filter="wipe(up)">
                                      <p:cBhvr>
                                        <p:cTn id="66" dur="500"/>
                                        <p:tgtEl>
                                          <p:spTgt spid="318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819" grpId="0" autoUpdateAnimBg="0"/>
      <p:bldP spid="12295" grpId="0"/>
      <p:bldP spid="20504"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12295" name="Text Box 7"/>
          <p:cNvSpPr txBox="1">
            <a:spLocks noChangeArrowheads="1"/>
          </p:cNvSpPr>
          <p:nvPr/>
        </p:nvSpPr>
        <p:spPr bwMode="auto">
          <a:xfrm>
            <a:off x="901065" y="739140"/>
            <a:ext cx="3095625" cy="5835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defRPr/>
            </a:pPr>
            <a:r>
              <a:rPr lang="zh-CN" altLang="en-US" sz="3200" b="1" dirty="0">
                <a:solidFill>
                  <a:schemeClr val="accent1">
                    <a:lumMod val="75000"/>
                  </a:schemeClr>
                </a:solidFill>
                <a:latin typeface="黑体" panose="02010609060101010101" charset="-122"/>
                <a:ea typeface="黑体" panose="02010609060101010101" charset="-122"/>
              </a:rPr>
              <a:t>并联电路的特点</a:t>
            </a:r>
            <a:endParaRPr lang="zh-CN" altLang="en-US" sz="3200" b="1" dirty="0">
              <a:solidFill>
                <a:schemeClr val="accent1">
                  <a:lumMod val="75000"/>
                </a:schemeClr>
              </a:solidFill>
              <a:latin typeface="黑体" panose="02010609060101010101" charset="-122"/>
              <a:ea typeface="黑体" panose="02010609060101010101" charset="-122"/>
            </a:endParaRPr>
          </a:p>
        </p:txBody>
      </p:sp>
      <p:pic>
        <p:nvPicPr>
          <p:cNvPr id="18435" name="Picture 3" descr="111"/>
          <p:cNvPicPr>
            <a:picLocks noChangeAspect="1" noChangeArrowheads="1"/>
          </p:cNvPicPr>
          <p:nvPr/>
        </p:nvPicPr>
        <p:blipFill>
          <a:blip r:embed="rId2"/>
          <a:srcRect/>
          <a:stretch>
            <a:fillRect/>
          </a:stretch>
        </p:blipFill>
        <p:spPr bwMode="auto">
          <a:xfrm>
            <a:off x="2013585" y="1618615"/>
            <a:ext cx="1905000"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6" name="Picture 5" descr="222">
            <a:hlinkClick r:id="" action="ppaction://hlinkshowjump?jump=nextslide"/>
          </p:cNvPr>
          <p:cNvPicPr>
            <a:picLocks noChangeAspect="1" noChangeArrowheads="1"/>
          </p:cNvPicPr>
          <p:nvPr/>
        </p:nvPicPr>
        <p:blipFill>
          <a:blip r:embed="rId3"/>
          <a:srcRect/>
          <a:stretch>
            <a:fillRect/>
          </a:stretch>
        </p:blipFill>
        <p:spPr bwMode="auto">
          <a:xfrm>
            <a:off x="2899410" y="3039428"/>
            <a:ext cx="145573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7" name="Picture 6" descr="wla211"/>
          <p:cNvPicPr>
            <a:picLocks noChangeAspect="1" noChangeArrowheads="1"/>
          </p:cNvPicPr>
          <p:nvPr/>
        </p:nvPicPr>
        <p:blipFill>
          <a:blip r:embed="rId4"/>
          <a:srcRect/>
          <a:stretch>
            <a:fillRect/>
          </a:stretch>
        </p:blipFill>
        <p:spPr bwMode="auto">
          <a:xfrm>
            <a:off x="1310323" y="4064953"/>
            <a:ext cx="1192212" cy="82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Picture 7" descr="wla211"/>
          <p:cNvPicPr>
            <a:picLocks noChangeAspect="1" noChangeArrowheads="1"/>
          </p:cNvPicPr>
          <p:nvPr/>
        </p:nvPicPr>
        <p:blipFill>
          <a:blip r:embed="rId4"/>
          <a:srcRect/>
          <a:stretch>
            <a:fillRect/>
          </a:stretch>
        </p:blipFill>
        <p:spPr bwMode="auto">
          <a:xfrm>
            <a:off x="1245235" y="3168015"/>
            <a:ext cx="119062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9" name="Picture 8" descr="222"/>
          <p:cNvPicPr>
            <a:picLocks noChangeAspect="1" noChangeArrowheads="1"/>
          </p:cNvPicPr>
          <p:nvPr/>
        </p:nvPicPr>
        <p:blipFill>
          <a:blip r:embed="rId3"/>
          <a:srcRect/>
          <a:stretch>
            <a:fillRect/>
          </a:stretch>
        </p:blipFill>
        <p:spPr bwMode="auto">
          <a:xfrm>
            <a:off x="2832735" y="3936365"/>
            <a:ext cx="14573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0" name="Picture 9" descr="222">
            <a:hlinkClick r:id="" action="ppaction://hlinkshowjump?jump=nextslide"/>
          </p:cNvPr>
          <p:cNvPicPr>
            <a:picLocks noChangeAspect="1" noChangeArrowheads="1"/>
          </p:cNvPicPr>
          <p:nvPr/>
        </p:nvPicPr>
        <p:blipFill>
          <a:blip r:embed="rId3"/>
          <a:srcRect/>
          <a:stretch>
            <a:fillRect/>
          </a:stretch>
        </p:blipFill>
        <p:spPr bwMode="auto">
          <a:xfrm>
            <a:off x="4024948" y="2398078"/>
            <a:ext cx="1455737"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3" name="Freeform 10"/>
          <p:cNvSpPr/>
          <p:nvPr/>
        </p:nvSpPr>
        <p:spPr bwMode="auto">
          <a:xfrm>
            <a:off x="3229610" y="1618615"/>
            <a:ext cx="1865313" cy="1549400"/>
          </a:xfrm>
          <a:custGeom>
            <a:avLst/>
            <a:gdLst>
              <a:gd name="T0" fmla="*/ 0 w 1352"/>
              <a:gd name="T1" fmla="*/ 2147483647 h 1160"/>
              <a:gd name="T2" fmla="*/ 2147483647 w 1352"/>
              <a:gd name="T3" fmla="*/ 2147483647 h 1160"/>
              <a:gd name="T4" fmla="*/ 2147483647 w 1352"/>
              <a:gd name="T5" fmla="*/ 2147483647 h 1160"/>
              <a:gd name="T6" fmla="*/ 2147483647 w 1352"/>
              <a:gd name="T7" fmla="*/ 2147483647 h 1160"/>
              <a:gd name="T8" fmla="*/ 0 60000 65536"/>
              <a:gd name="T9" fmla="*/ 0 60000 65536"/>
              <a:gd name="T10" fmla="*/ 0 60000 65536"/>
              <a:gd name="T11" fmla="*/ 0 60000 65536"/>
              <a:gd name="T12" fmla="*/ 0 w 1352"/>
              <a:gd name="T13" fmla="*/ 0 h 1160"/>
              <a:gd name="T14" fmla="*/ 1352 w 1352"/>
              <a:gd name="T15" fmla="*/ 1160 h 1160"/>
            </a:gdLst>
            <a:ahLst/>
            <a:cxnLst>
              <a:cxn ang="T8">
                <a:pos x="T0" y="T1"/>
              </a:cxn>
              <a:cxn ang="T9">
                <a:pos x="T2" y="T3"/>
              </a:cxn>
              <a:cxn ang="T10">
                <a:pos x="T4" y="T5"/>
              </a:cxn>
              <a:cxn ang="T11">
                <a:pos x="T6" y="T7"/>
              </a:cxn>
            </a:cxnLst>
            <a:rect l="T12" t="T13" r="T14" b="T15"/>
            <a:pathLst>
              <a:path w="1352" h="1160">
                <a:moveTo>
                  <a:pt x="0" y="152"/>
                </a:moveTo>
                <a:cubicBezTo>
                  <a:pt x="372" y="76"/>
                  <a:pt x="744" y="0"/>
                  <a:pt x="960" y="56"/>
                </a:cubicBezTo>
                <a:cubicBezTo>
                  <a:pt x="1176" y="112"/>
                  <a:pt x="1240" y="304"/>
                  <a:pt x="1296" y="488"/>
                </a:cubicBezTo>
                <a:cubicBezTo>
                  <a:pt x="1352" y="672"/>
                  <a:pt x="1296" y="1048"/>
                  <a:pt x="1296" y="1160"/>
                </a:cubicBezTo>
              </a:path>
            </a:pathLst>
          </a:custGeom>
          <a:noFill/>
          <a:ln w="28575">
            <a:solidFill>
              <a:srgbClr val="FF0000"/>
            </a:solidFill>
            <a:miter lim="800000"/>
          </a:ln>
        </p:spPr>
        <p:txBody>
          <a:bodyPr wrap="none"/>
          <a:lstStyl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21514" name="Freeform 11"/>
          <p:cNvSpPr/>
          <p:nvPr/>
        </p:nvSpPr>
        <p:spPr bwMode="auto">
          <a:xfrm>
            <a:off x="3891598" y="3168015"/>
            <a:ext cx="552450" cy="641350"/>
          </a:xfrm>
          <a:custGeom>
            <a:avLst/>
            <a:gdLst>
              <a:gd name="T0" fmla="*/ 2147483647 w 400"/>
              <a:gd name="T1" fmla="*/ 0 h 480"/>
              <a:gd name="T2" fmla="*/ 2147483647 w 400"/>
              <a:gd name="T3" fmla="*/ 2147483647 h 480"/>
              <a:gd name="T4" fmla="*/ 0 w 400"/>
              <a:gd name="T5" fmla="*/ 2147483647 h 480"/>
              <a:gd name="T6" fmla="*/ 0 60000 65536"/>
              <a:gd name="T7" fmla="*/ 0 60000 65536"/>
              <a:gd name="T8" fmla="*/ 0 60000 65536"/>
              <a:gd name="T9" fmla="*/ 0 w 400"/>
              <a:gd name="T10" fmla="*/ 0 h 480"/>
              <a:gd name="T11" fmla="*/ 400 w 400"/>
              <a:gd name="T12" fmla="*/ 480 h 480"/>
            </a:gdLst>
            <a:ahLst/>
            <a:cxnLst>
              <a:cxn ang="T6">
                <a:pos x="T0" y="T1"/>
              </a:cxn>
              <a:cxn ang="T7">
                <a:pos x="T2" y="T3"/>
              </a:cxn>
              <a:cxn ang="T8">
                <a:pos x="T4" y="T5"/>
              </a:cxn>
            </a:cxnLst>
            <a:rect l="T9" t="T10" r="T11" b="T12"/>
            <a:pathLst>
              <a:path w="400" h="480">
                <a:moveTo>
                  <a:pt x="384" y="0"/>
                </a:moveTo>
                <a:cubicBezTo>
                  <a:pt x="392" y="104"/>
                  <a:pt x="400" y="208"/>
                  <a:pt x="336" y="288"/>
                </a:cubicBezTo>
                <a:cubicBezTo>
                  <a:pt x="272" y="368"/>
                  <a:pt x="136" y="424"/>
                  <a:pt x="0" y="480"/>
                </a:cubicBezTo>
              </a:path>
            </a:pathLst>
          </a:custGeom>
          <a:noFill/>
          <a:ln w="28575">
            <a:solidFill>
              <a:srgbClr val="FF0000"/>
            </a:solidFill>
            <a:miter lim="800000"/>
          </a:ln>
        </p:spPr>
        <p:txBody>
          <a:bodyPr wrap="none"/>
          <a:lstStyl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21515" name="Freeform 12"/>
          <p:cNvSpPr/>
          <p:nvPr/>
        </p:nvSpPr>
        <p:spPr bwMode="auto">
          <a:xfrm>
            <a:off x="2105660" y="3617278"/>
            <a:ext cx="1190625" cy="352425"/>
          </a:xfrm>
          <a:custGeom>
            <a:avLst/>
            <a:gdLst>
              <a:gd name="T0" fmla="*/ 2147483647 w 864"/>
              <a:gd name="T1" fmla="*/ 2147483647 h 264"/>
              <a:gd name="T2" fmla="*/ 2147483647 w 864"/>
              <a:gd name="T3" fmla="*/ 2147483647 h 264"/>
              <a:gd name="T4" fmla="*/ 0 w 864"/>
              <a:gd name="T5" fmla="*/ 0 h 264"/>
              <a:gd name="T6" fmla="*/ 0 60000 65536"/>
              <a:gd name="T7" fmla="*/ 0 60000 65536"/>
              <a:gd name="T8" fmla="*/ 0 60000 65536"/>
              <a:gd name="T9" fmla="*/ 0 w 864"/>
              <a:gd name="T10" fmla="*/ 0 h 264"/>
              <a:gd name="T11" fmla="*/ 864 w 864"/>
              <a:gd name="T12" fmla="*/ 264 h 264"/>
            </a:gdLst>
            <a:ahLst/>
            <a:cxnLst>
              <a:cxn ang="T6">
                <a:pos x="T0" y="T1"/>
              </a:cxn>
              <a:cxn ang="T7">
                <a:pos x="T2" y="T3"/>
              </a:cxn>
              <a:cxn ang="T8">
                <a:pos x="T4" y="T5"/>
              </a:cxn>
            </a:cxnLst>
            <a:rect l="T9" t="T10" r="T11" b="T12"/>
            <a:pathLst>
              <a:path w="864" h="264">
                <a:moveTo>
                  <a:pt x="864" y="144"/>
                </a:moveTo>
                <a:cubicBezTo>
                  <a:pt x="768" y="204"/>
                  <a:pt x="672" y="264"/>
                  <a:pt x="528" y="240"/>
                </a:cubicBezTo>
                <a:cubicBezTo>
                  <a:pt x="384" y="216"/>
                  <a:pt x="192" y="108"/>
                  <a:pt x="0" y="0"/>
                </a:cubicBezTo>
              </a:path>
            </a:pathLst>
          </a:custGeom>
          <a:noFill/>
          <a:ln w="28575">
            <a:solidFill>
              <a:srgbClr val="FF0000"/>
            </a:solidFill>
            <a:miter lim="800000"/>
          </a:ln>
        </p:spPr>
        <p:txBody>
          <a:bodyPr wrap="none"/>
          <a:lstStyl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21516" name="Freeform 13"/>
          <p:cNvSpPr/>
          <p:nvPr/>
        </p:nvSpPr>
        <p:spPr bwMode="auto">
          <a:xfrm>
            <a:off x="946785" y="1832928"/>
            <a:ext cx="1620838" cy="1976437"/>
          </a:xfrm>
          <a:custGeom>
            <a:avLst/>
            <a:gdLst>
              <a:gd name="T0" fmla="*/ 2147483647 w 1176"/>
              <a:gd name="T1" fmla="*/ 2147483647 h 1480"/>
              <a:gd name="T2" fmla="*/ 2147483647 w 1176"/>
              <a:gd name="T3" fmla="*/ 2147483647 h 1480"/>
              <a:gd name="T4" fmla="*/ 2147483647 w 1176"/>
              <a:gd name="T5" fmla="*/ 2147483647 h 1480"/>
              <a:gd name="T6" fmla="*/ 2147483647 w 1176"/>
              <a:gd name="T7" fmla="*/ 2147483647 h 1480"/>
              <a:gd name="T8" fmla="*/ 0 60000 65536"/>
              <a:gd name="T9" fmla="*/ 0 60000 65536"/>
              <a:gd name="T10" fmla="*/ 0 60000 65536"/>
              <a:gd name="T11" fmla="*/ 0 60000 65536"/>
              <a:gd name="T12" fmla="*/ 0 w 1176"/>
              <a:gd name="T13" fmla="*/ 0 h 1480"/>
              <a:gd name="T14" fmla="*/ 1176 w 1176"/>
              <a:gd name="T15" fmla="*/ 1480 h 1480"/>
            </a:gdLst>
            <a:ahLst/>
            <a:cxnLst>
              <a:cxn ang="T8">
                <a:pos x="T0" y="T1"/>
              </a:cxn>
              <a:cxn ang="T9">
                <a:pos x="T2" y="T3"/>
              </a:cxn>
              <a:cxn ang="T10">
                <a:pos x="T4" y="T5"/>
              </a:cxn>
              <a:cxn ang="T11">
                <a:pos x="T6" y="T7"/>
              </a:cxn>
            </a:cxnLst>
            <a:rect l="T12" t="T13" r="T14" b="T15"/>
            <a:pathLst>
              <a:path w="1176" h="1480">
                <a:moveTo>
                  <a:pt x="1176" y="184"/>
                </a:moveTo>
                <a:cubicBezTo>
                  <a:pt x="756" y="92"/>
                  <a:pt x="336" y="0"/>
                  <a:pt x="168" y="184"/>
                </a:cubicBezTo>
                <a:cubicBezTo>
                  <a:pt x="0" y="368"/>
                  <a:pt x="128" y="1096"/>
                  <a:pt x="168" y="1288"/>
                </a:cubicBezTo>
                <a:cubicBezTo>
                  <a:pt x="208" y="1480"/>
                  <a:pt x="308" y="1408"/>
                  <a:pt x="408" y="1336"/>
                </a:cubicBezTo>
              </a:path>
            </a:pathLst>
          </a:custGeom>
          <a:noFill/>
          <a:ln w="28575">
            <a:solidFill>
              <a:srgbClr val="FF0000"/>
            </a:solidFill>
            <a:miter lim="800000"/>
          </a:ln>
        </p:spPr>
        <p:txBody>
          <a:bodyPr wrap="none"/>
          <a:lstStyl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21517" name="Freeform 14"/>
          <p:cNvSpPr/>
          <p:nvPr/>
        </p:nvSpPr>
        <p:spPr bwMode="auto">
          <a:xfrm>
            <a:off x="1223010" y="3617278"/>
            <a:ext cx="352425" cy="896937"/>
          </a:xfrm>
          <a:custGeom>
            <a:avLst/>
            <a:gdLst>
              <a:gd name="T0" fmla="*/ 2147483647 w 256"/>
              <a:gd name="T1" fmla="*/ 0 h 672"/>
              <a:gd name="T2" fmla="*/ 2147483647 w 256"/>
              <a:gd name="T3" fmla="*/ 2147483647 h 672"/>
              <a:gd name="T4" fmla="*/ 2147483647 w 256"/>
              <a:gd name="T5" fmla="*/ 2147483647 h 672"/>
              <a:gd name="T6" fmla="*/ 0 60000 65536"/>
              <a:gd name="T7" fmla="*/ 0 60000 65536"/>
              <a:gd name="T8" fmla="*/ 0 60000 65536"/>
              <a:gd name="T9" fmla="*/ 0 w 256"/>
              <a:gd name="T10" fmla="*/ 0 h 672"/>
              <a:gd name="T11" fmla="*/ 256 w 256"/>
              <a:gd name="T12" fmla="*/ 672 h 672"/>
            </a:gdLst>
            <a:ahLst/>
            <a:cxnLst>
              <a:cxn ang="T6">
                <a:pos x="T0" y="T1"/>
              </a:cxn>
              <a:cxn ang="T7">
                <a:pos x="T2" y="T3"/>
              </a:cxn>
              <a:cxn ang="T8">
                <a:pos x="T4" y="T5"/>
              </a:cxn>
            </a:cxnLst>
            <a:rect l="T9" t="T10" r="T11" b="T12"/>
            <a:pathLst>
              <a:path w="256" h="672">
                <a:moveTo>
                  <a:pt x="160" y="0"/>
                </a:moveTo>
                <a:cubicBezTo>
                  <a:pt x="80" y="136"/>
                  <a:pt x="0" y="272"/>
                  <a:pt x="16" y="384"/>
                </a:cubicBezTo>
                <a:cubicBezTo>
                  <a:pt x="32" y="496"/>
                  <a:pt x="144" y="584"/>
                  <a:pt x="256" y="672"/>
                </a:cubicBezTo>
              </a:path>
            </a:pathLst>
          </a:custGeom>
          <a:noFill/>
          <a:ln w="28575">
            <a:solidFill>
              <a:srgbClr val="FF0000"/>
            </a:solidFill>
            <a:miter lim="800000"/>
          </a:ln>
        </p:spPr>
        <p:txBody>
          <a:bodyPr wrap="none"/>
          <a:lstStyl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21518" name="Freeform 15"/>
          <p:cNvSpPr/>
          <p:nvPr/>
        </p:nvSpPr>
        <p:spPr bwMode="auto">
          <a:xfrm>
            <a:off x="2170748" y="4514215"/>
            <a:ext cx="1058862" cy="223838"/>
          </a:xfrm>
          <a:custGeom>
            <a:avLst/>
            <a:gdLst>
              <a:gd name="T0" fmla="*/ 0 w 768"/>
              <a:gd name="T1" fmla="*/ 0 h 168"/>
              <a:gd name="T2" fmla="*/ 2147483647 w 768"/>
              <a:gd name="T3" fmla="*/ 2147483647 h 168"/>
              <a:gd name="T4" fmla="*/ 2147483647 w 768"/>
              <a:gd name="T5" fmla="*/ 2147483647 h 168"/>
              <a:gd name="T6" fmla="*/ 0 60000 65536"/>
              <a:gd name="T7" fmla="*/ 0 60000 65536"/>
              <a:gd name="T8" fmla="*/ 0 60000 65536"/>
              <a:gd name="T9" fmla="*/ 0 w 768"/>
              <a:gd name="T10" fmla="*/ 0 h 168"/>
              <a:gd name="T11" fmla="*/ 768 w 768"/>
              <a:gd name="T12" fmla="*/ 168 h 168"/>
            </a:gdLst>
            <a:ahLst/>
            <a:cxnLst>
              <a:cxn ang="T6">
                <a:pos x="T0" y="T1"/>
              </a:cxn>
              <a:cxn ang="T7">
                <a:pos x="T2" y="T3"/>
              </a:cxn>
              <a:cxn ang="T8">
                <a:pos x="T4" y="T5"/>
              </a:cxn>
            </a:cxnLst>
            <a:rect l="T9" t="T10" r="T11" b="T12"/>
            <a:pathLst>
              <a:path w="768" h="168">
                <a:moveTo>
                  <a:pt x="0" y="0"/>
                </a:moveTo>
                <a:cubicBezTo>
                  <a:pt x="80" y="60"/>
                  <a:pt x="160" y="120"/>
                  <a:pt x="288" y="144"/>
                </a:cubicBezTo>
                <a:cubicBezTo>
                  <a:pt x="416" y="168"/>
                  <a:pt x="592" y="156"/>
                  <a:pt x="768" y="144"/>
                </a:cubicBezTo>
              </a:path>
            </a:pathLst>
          </a:custGeom>
          <a:noFill/>
          <a:ln w="28575">
            <a:solidFill>
              <a:srgbClr val="FF0000"/>
            </a:solidFill>
            <a:miter lim="800000"/>
          </a:ln>
        </p:spPr>
        <p:txBody>
          <a:bodyPr wrap="none"/>
          <a:lstStyl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21519" name="Freeform 16"/>
          <p:cNvSpPr/>
          <p:nvPr/>
        </p:nvSpPr>
        <p:spPr bwMode="auto">
          <a:xfrm>
            <a:off x="3826510" y="3809365"/>
            <a:ext cx="804863" cy="896938"/>
          </a:xfrm>
          <a:custGeom>
            <a:avLst/>
            <a:gdLst>
              <a:gd name="T0" fmla="*/ 2147483647 w 584"/>
              <a:gd name="T1" fmla="*/ 0 h 672"/>
              <a:gd name="T2" fmla="*/ 2147483647 w 584"/>
              <a:gd name="T3" fmla="*/ 2147483647 h 672"/>
              <a:gd name="T4" fmla="*/ 0 w 584"/>
              <a:gd name="T5" fmla="*/ 2147483647 h 672"/>
              <a:gd name="T6" fmla="*/ 0 60000 65536"/>
              <a:gd name="T7" fmla="*/ 0 60000 65536"/>
              <a:gd name="T8" fmla="*/ 0 60000 65536"/>
              <a:gd name="T9" fmla="*/ 0 w 584"/>
              <a:gd name="T10" fmla="*/ 0 h 672"/>
              <a:gd name="T11" fmla="*/ 584 w 584"/>
              <a:gd name="T12" fmla="*/ 672 h 672"/>
            </a:gdLst>
            <a:ahLst/>
            <a:cxnLst>
              <a:cxn ang="T6">
                <a:pos x="T0" y="T1"/>
              </a:cxn>
              <a:cxn ang="T7">
                <a:pos x="T2" y="T3"/>
              </a:cxn>
              <a:cxn ang="T8">
                <a:pos x="T4" y="T5"/>
              </a:cxn>
            </a:cxnLst>
            <a:rect l="T9" t="T10" r="T11" b="T12"/>
            <a:pathLst>
              <a:path w="584" h="672">
                <a:moveTo>
                  <a:pt x="48" y="0"/>
                </a:moveTo>
                <a:cubicBezTo>
                  <a:pt x="316" y="160"/>
                  <a:pt x="584" y="320"/>
                  <a:pt x="576" y="432"/>
                </a:cubicBezTo>
                <a:cubicBezTo>
                  <a:pt x="568" y="544"/>
                  <a:pt x="284" y="608"/>
                  <a:pt x="0" y="672"/>
                </a:cubicBezTo>
              </a:path>
            </a:pathLst>
          </a:custGeom>
          <a:noFill/>
          <a:ln w="28575">
            <a:solidFill>
              <a:srgbClr val="FF0000"/>
            </a:solidFill>
            <a:miter lim="800000"/>
          </a:ln>
        </p:spPr>
        <p:txBody>
          <a:bodyPr wrap="none"/>
          <a:lstStyl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grpSp>
        <p:nvGrpSpPr>
          <p:cNvPr id="18448" name="Group 17"/>
          <p:cNvGrpSpPr/>
          <p:nvPr/>
        </p:nvGrpSpPr>
        <p:grpSpPr bwMode="auto">
          <a:xfrm>
            <a:off x="2013585" y="4971415"/>
            <a:ext cx="3048000" cy="1524000"/>
            <a:chOff x="2160" y="2928"/>
            <a:chExt cx="1920" cy="960"/>
          </a:xfrm>
        </p:grpSpPr>
        <p:grpSp>
          <p:nvGrpSpPr>
            <p:cNvPr id="18449" name="Group 18"/>
            <p:cNvGrpSpPr/>
            <p:nvPr/>
          </p:nvGrpSpPr>
          <p:grpSpPr bwMode="auto">
            <a:xfrm>
              <a:off x="2160" y="2928"/>
              <a:ext cx="1920" cy="960"/>
              <a:chOff x="1824" y="2784"/>
              <a:chExt cx="1920" cy="960"/>
            </a:xfrm>
          </p:grpSpPr>
          <p:sp>
            <p:nvSpPr>
              <p:cNvPr id="21534" name="Line 19"/>
              <p:cNvSpPr>
                <a:spLocks noChangeShapeType="1"/>
              </p:cNvSpPr>
              <p:nvPr/>
            </p:nvSpPr>
            <p:spPr bwMode="auto">
              <a:xfrm>
                <a:off x="1824" y="3408"/>
                <a:ext cx="288"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grpSp>
            <p:nvGrpSpPr>
              <p:cNvPr id="18451" name="Group 20"/>
              <p:cNvGrpSpPr/>
              <p:nvPr/>
            </p:nvGrpSpPr>
            <p:grpSpPr bwMode="auto">
              <a:xfrm>
                <a:off x="1824" y="2784"/>
                <a:ext cx="1920" cy="960"/>
                <a:chOff x="1920" y="2976"/>
                <a:chExt cx="1920" cy="960"/>
              </a:xfrm>
            </p:grpSpPr>
            <p:sp>
              <p:nvSpPr>
                <p:cNvPr id="21536" name="Line 21"/>
                <p:cNvSpPr>
                  <a:spLocks noChangeShapeType="1"/>
                </p:cNvSpPr>
                <p:nvPr/>
              </p:nvSpPr>
              <p:spPr bwMode="auto">
                <a:xfrm>
                  <a:off x="1920" y="3120"/>
                  <a:ext cx="480"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1537" name="Line 22"/>
                <p:cNvSpPr>
                  <a:spLocks noChangeShapeType="1"/>
                </p:cNvSpPr>
                <p:nvPr/>
              </p:nvSpPr>
              <p:spPr bwMode="auto">
                <a:xfrm>
                  <a:off x="2400" y="3072"/>
                  <a:ext cx="0" cy="96"/>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1538" name="Line 23"/>
                <p:cNvSpPr>
                  <a:spLocks noChangeShapeType="1"/>
                </p:cNvSpPr>
                <p:nvPr/>
              </p:nvSpPr>
              <p:spPr bwMode="auto">
                <a:xfrm>
                  <a:off x="2448" y="3024"/>
                  <a:ext cx="0" cy="192"/>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1539" name="Line 24"/>
                <p:cNvSpPr>
                  <a:spLocks noChangeShapeType="1"/>
                </p:cNvSpPr>
                <p:nvPr/>
              </p:nvSpPr>
              <p:spPr bwMode="auto">
                <a:xfrm>
                  <a:off x="1920" y="3120"/>
                  <a:ext cx="0" cy="48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1540" name="Line 25"/>
                <p:cNvSpPr>
                  <a:spLocks noChangeShapeType="1"/>
                </p:cNvSpPr>
                <p:nvPr/>
              </p:nvSpPr>
              <p:spPr bwMode="auto">
                <a:xfrm>
                  <a:off x="2544" y="3120"/>
                  <a:ext cx="96"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1541" name="Line 26"/>
                <p:cNvSpPr>
                  <a:spLocks noChangeShapeType="1"/>
                </p:cNvSpPr>
                <p:nvPr/>
              </p:nvSpPr>
              <p:spPr bwMode="auto">
                <a:xfrm>
                  <a:off x="2688" y="3120"/>
                  <a:ext cx="96"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1542" name="Line 27"/>
                <p:cNvSpPr>
                  <a:spLocks noChangeShapeType="1"/>
                </p:cNvSpPr>
                <p:nvPr/>
              </p:nvSpPr>
              <p:spPr bwMode="auto">
                <a:xfrm>
                  <a:off x="2832" y="3072"/>
                  <a:ext cx="0" cy="96"/>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1543" name="Line 28"/>
                <p:cNvSpPr>
                  <a:spLocks noChangeShapeType="1"/>
                </p:cNvSpPr>
                <p:nvPr/>
              </p:nvSpPr>
              <p:spPr bwMode="auto">
                <a:xfrm>
                  <a:off x="2880" y="3024"/>
                  <a:ext cx="0" cy="192"/>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1544" name="Line 29"/>
                <p:cNvSpPr>
                  <a:spLocks noChangeShapeType="1"/>
                </p:cNvSpPr>
                <p:nvPr/>
              </p:nvSpPr>
              <p:spPr bwMode="auto">
                <a:xfrm>
                  <a:off x="2880" y="3120"/>
                  <a:ext cx="192"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1545" name="Line 30"/>
                <p:cNvSpPr>
                  <a:spLocks noChangeShapeType="1"/>
                </p:cNvSpPr>
                <p:nvPr/>
              </p:nvSpPr>
              <p:spPr bwMode="auto">
                <a:xfrm flipV="1">
                  <a:off x="3072" y="2976"/>
                  <a:ext cx="144" cy="144"/>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1546" name="Line 31"/>
                <p:cNvSpPr>
                  <a:spLocks noChangeShapeType="1"/>
                </p:cNvSpPr>
                <p:nvPr/>
              </p:nvSpPr>
              <p:spPr bwMode="auto">
                <a:xfrm>
                  <a:off x="3264" y="3120"/>
                  <a:ext cx="240"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1547" name="Line 32"/>
                <p:cNvSpPr>
                  <a:spLocks noChangeShapeType="1"/>
                </p:cNvSpPr>
                <p:nvPr/>
              </p:nvSpPr>
              <p:spPr bwMode="auto">
                <a:xfrm>
                  <a:off x="2208" y="3408"/>
                  <a:ext cx="0" cy="432"/>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1548" name="Line 33"/>
                <p:cNvSpPr>
                  <a:spLocks noChangeShapeType="1"/>
                </p:cNvSpPr>
                <p:nvPr/>
              </p:nvSpPr>
              <p:spPr bwMode="auto">
                <a:xfrm>
                  <a:off x="2208" y="3408"/>
                  <a:ext cx="288"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1549" name="Line 34"/>
                <p:cNvSpPr>
                  <a:spLocks noChangeShapeType="1"/>
                </p:cNvSpPr>
                <p:nvPr/>
              </p:nvSpPr>
              <p:spPr bwMode="auto">
                <a:xfrm>
                  <a:off x="2208" y="3840"/>
                  <a:ext cx="288"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1550" name="Oval 35"/>
                <p:cNvSpPr>
                  <a:spLocks noChangeArrowheads="1"/>
                </p:cNvSpPr>
                <p:nvPr/>
              </p:nvSpPr>
              <p:spPr bwMode="auto">
                <a:xfrm>
                  <a:off x="2496" y="3312"/>
                  <a:ext cx="240" cy="240"/>
                </a:xfrm>
                <a:prstGeom prst="ellipse">
                  <a:avLst/>
                </a:prstGeom>
                <a:solidFill>
                  <a:schemeClr val="bg1"/>
                </a:solidFill>
                <a:ln w="28575">
                  <a:solidFill>
                    <a:srgbClr val="FF0000"/>
                  </a:solidFill>
                  <a:miter lim="800000"/>
                </a:ln>
              </p:spPr>
              <p:txBody>
                <a:bodyPr wrap="none" anchor="ctr"/>
                <a:lstStyl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21551" name="Oval 36"/>
                <p:cNvSpPr>
                  <a:spLocks noChangeArrowheads="1"/>
                </p:cNvSpPr>
                <p:nvPr/>
              </p:nvSpPr>
              <p:spPr bwMode="auto">
                <a:xfrm>
                  <a:off x="2496" y="3696"/>
                  <a:ext cx="240" cy="240"/>
                </a:xfrm>
                <a:prstGeom prst="ellipse">
                  <a:avLst/>
                </a:prstGeom>
                <a:solidFill>
                  <a:schemeClr val="bg1"/>
                </a:solidFill>
                <a:ln w="28575">
                  <a:solidFill>
                    <a:srgbClr val="FF0000"/>
                  </a:solidFill>
                  <a:miter lim="800000"/>
                </a:ln>
              </p:spPr>
              <p:txBody>
                <a:bodyPr wrap="none" anchor="ctr"/>
                <a:lstStyl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21552" name="Line 37"/>
                <p:cNvSpPr>
                  <a:spLocks noChangeShapeType="1"/>
                </p:cNvSpPr>
                <p:nvPr/>
              </p:nvSpPr>
              <p:spPr bwMode="auto">
                <a:xfrm>
                  <a:off x="2736" y="3408"/>
                  <a:ext cx="288"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1553" name="Line 38"/>
                <p:cNvSpPr>
                  <a:spLocks noChangeShapeType="1"/>
                </p:cNvSpPr>
                <p:nvPr/>
              </p:nvSpPr>
              <p:spPr bwMode="auto">
                <a:xfrm>
                  <a:off x="2736" y="3840"/>
                  <a:ext cx="288"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1554" name="Line 39"/>
                <p:cNvSpPr>
                  <a:spLocks noChangeShapeType="1"/>
                </p:cNvSpPr>
                <p:nvPr/>
              </p:nvSpPr>
              <p:spPr bwMode="auto">
                <a:xfrm flipV="1">
                  <a:off x="3024" y="3264"/>
                  <a:ext cx="144" cy="144"/>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1555" name="Line 40"/>
                <p:cNvSpPr>
                  <a:spLocks noChangeShapeType="1"/>
                </p:cNvSpPr>
                <p:nvPr/>
              </p:nvSpPr>
              <p:spPr bwMode="auto">
                <a:xfrm flipV="1">
                  <a:off x="3024" y="3696"/>
                  <a:ext cx="144" cy="144"/>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1556" name="Line 41"/>
                <p:cNvSpPr>
                  <a:spLocks noChangeShapeType="1"/>
                </p:cNvSpPr>
                <p:nvPr/>
              </p:nvSpPr>
              <p:spPr bwMode="auto">
                <a:xfrm>
                  <a:off x="3216" y="3408"/>
                  <a:ext cx="240"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1557" name="Line 42"/>
                <p:cNvSpPr>
                  <a:spLocks noChangeShapeType="1"/>
                </p:cNvSpPr>
                <p:nvPr/>
              </p:nvSpPr>
              <p:spPr bwMode="auto">
                <a:xfrm>
                  <a:off x="3456" y="3408"/>
                  <a:ext cx="0" cy="432"/>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1558" name="Line 43"/>
                <p:cNvSpPr>
                  <a:spLocks noChangeShapeType="1"/>
                </p:cNvSpPr>
                <p:nvPr/>
              </p:nvSpPr>
              <p:spPr bwMode="auto">
                <a:xfrm>
                  <a:off x="3216" y="3840"/>
                  <a:ext cx="240"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1559" name="Line 44"/>
                <p:cNvSpPr>
                  <a:spLocks noChangeShapeType="1"/>
                </p:cNvSpPr>
                <p:nvPr/>
              </p:nvSpPr>
              <p:spPr bwMode="auto">
                <a:xfrm>
                  <a:off x="3456" y="3120"/>
                  <a:ext cx="384"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1560" name="Line 45"/>
                <p:cNvSpPr>
                  <a:spLocks noChangeShapeType="1"/>
                </p:cNvSpPr>
                <p:nvPr/>
              </p:nvSpPr>
              <p:spPr bwMode="auto">
                <a:xfrm>
                  <a:off x="3840" y="3120"/>
                  <a:ext cx="0" cy="48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1561" name="Line 46"/>
                <p:cNvSpPr>
                  <a:spLocks noChangeShapeType="1"/>
                </p:cNvSpPr>
                <p:nvPr/>
              </p:nvSpPr>
              <p:spPr bwMode="auto">
                <a:xfrm>
                  <a:off x="3456" y="3600"/>
                  <a:ext cx="384"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1562" name="Line 47"/>
                <p:cNvSpPr>
                  <a:spLocks noChangeShapeType="1"/>
                </p:cNvSpPr>
                <p:nvPr/>
              </p:nvSpPr>
              <p:spPr bwMode="auto">
                <a:xfrm flipH="1">
                  <a:off x="2496" y="3744"/>
                  <a:ext cx="192" cy="144"/>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1563" name="Line 48"/>
                <p:cNvSpPr>
                  <a:spLocks noChangeShapeType="1"/>
                </p:cNvSpPr>
                <p:nvPr/>
              </p:nvSpPr>
              <p:spPr bwMode="auto">
                <a:xfrm>
                  <a:off x="2544" y="3744"/>
                  <a:ext cx="144" cy="144"/>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1564" name="Line 49"/>
                <p:cNvSpPr>
                  <a:spLocks noChangeShapeType="1"/>
                </p:cNvSpPr>
                <p:nvPr/>
              </p:nvSpPr>
              <p:spPr bwMode="auto">
                <a:xfrm>
                  <a:off x="2544" y="3360"/>
                  <a:ext cx="144" cy="144"/>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grpSp>
        </p:grpSp>
        <p:sp>
          <p:nvSpPr>
            <p:cNvPr id="21532" name="Line 50"/>
            <p:cNvSpPr>
              <a:spLocks noChangeShapeType="1"/>
            </p:cNvSpPr>
            <p:nvPr/>
          </p:nvSpPr>
          <p:spPr bwMode="auto">
            <a:xfrm>
              <a:off x="2688" y="3072"/>
              <a:ext cx="48"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1533" name="Line 51"/>
            <p:cNvSpPr>
              <a:spLocks noChangeShapeType="1"/>
            </p:cNvSpPr>
            <p:nvPr/>
          </p:nvSpPr>
          <p:spPr bwMode="auto">
            <a:xfrm flipH="1">
              <a:off x="2784" y="3312"/>
              <a:ext cx="144" cy="144"/>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grpSp>
      <p:grpSp>
        <p:nvGrpSpPr>
          <p:cNvPr id="18484" name="Group 63"/>
          <p:cNvGrpSpPr/>
          <p:nvPr/>
        </p:nvGrpSpPr>
        <p:grpSpPr bwMode="auto">
          <a:xfrm>
            <a:off x="5518785" y="1466215"/>
            <a:ext cx="3048000" cy="3733800"/>
            <a:chOff x="3840" y="912"/>
            <a:chExt cx="1920" cy="2352"/>
          </a:xfrm>
        </p:grpSpPr>
        <p:sp>
          <p:nvSpPr>
            <p:cNvPr id="21529" name="AutoShape 54"/>
            <p:cNvSpPr>
              <a:spLocks noChangeArrowheads="1"/>
            </p:cNvSpPr>
            <p:nvPr/>
          </p:nvSpPr>
          <p:spPr bwMode="auto">
            <a:xfrm>
              <a:off x="3840" y="912"/>
              <a:ext cx="1920" cy="2352"/>
            </a:xfrm>
            <a:prstGeom prst="wedgeEllipseCallout">
              <a:avLst>
                <a:gd name="adj1" fmla="val -71981"/>
                <a:gd name="adj2" fmla="val 42731"/>
              </a:avLst>
            </a:prstGeom>
            <a:solidFill>
              <a:schemeClr val="accent2"/>
            </a:solidFill>
            <a:ln w="9525">
              <a:solidFill>
                <a:schemeClr val="tx1"/>
              </a:solidFill>
              <a:miter lim="800000"/>
            </a:ln>
          </p:spPr>
          <p:txBody>
            <a:bodyPr/>
            <a:lstStyle/>
            <a:p>
              <a:pPr algn="ctr">
                <a:defRPr/>
              </a:pPr>
              <a:endParaRPr lang="zh-CN"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21530" name="Text Box 56"/>
            <p:cNvSpPr txBox="1">
              <a:spLocks noChangeArrowheads="1"/>
            </p:cNvSpPr>
            <p:nvPr/>
          </p:nvSpPr>
          <p:spPr bwMode="auto">
            <a:xfrm>
              <a:off x="4072" y="1369"/>
              <a:ext cx="1584" cy="1414"/>
            </a:xfrm>
            <a:prstGeom prst="rect">
              <a:avLst/>
            </a:prstGeom>
            <a:noFill/>
            <a:ln w="9525">
              <a:noFill/>
              <a:miter lim="800000"/>
            </a:ln>
          </p:spPr>
          <p:txBody>
            <a:bodyPr>
              <a:spAutoFit/>
            </a:bodyPr>
            <a:lstStyle/>
            <a:p>
              <a:pPr>
                <a:defRPr/>
              </a:pPr>
              <a:r>
                <a:rPr lang="zh-CN" altLang="en-US" sz="2800" b="1" dirty="0">
                  <a:solidFill>
                    <a:schemeClr val="bg1"/>
                  </a:solidFill>
                  <a:latin typeface="Times New Roman" panose="02020603050405020304" pitchFamily="18" charset="0"/>
                  <a:ea typeface="黑体" panose="02010609060101010101" charset="-122"/>
                  <a:cs typeface="Times New Roman" panose="02020603050405020304" pitchFamily="18" charset="0"/>
                </a:rPr>
                <a:t>观察：</a:t>
              </a:r>
              <a:endParaRPr lang="zh-CN" altLang="en-US" sz="2800" b="1" dirty="0">
                <a:solidFill>
                  <a:schemeClr val="bg1"/>
                </a:solidFill>
                <a:latin typeface="Times New Roman" panose="02020603050405020304" pitchFamily="18" charset="0"/>
                <a:ea typeface="黑体" panose="02010609060101010101" charset="-122"/>
                <a:cs typeface="Times New Roman" panose="02020603050405020304" pitchFamily="18" charset="0"/>
              </a:endParaRPr>
            </a:p>
            <a:p>
              <a:pPr>
                <a:defRPr/>
              </a:pPr>
              <a:r>
                <a:rPr lang="zh-CN" altLang="en-US" sz="2800" b="1" dirty="0">
                  <a:solidFill>
                    <a:schemeClr val="bg1"/>
                  </a:solidFill>
                  <a:latin typeface="Times New Roman" panose="02020603050405020304" pitchFamily="18" charset="0"/>
                  <a:ea typeface="黑体" panose="02010609060101010101" charset="-122"/>
                  <a:cs typeface="Times New Roman" panose="02020603050405020304" pitchFamily="18" charset="0"/>
                </a:rPr>
                <a:t>     当断开</a:t>
              </a:r>
              <a:r>
                <a:rPr lang="en-US" altLang="zh-CN" sz="2800" b="1" i="1" dirty="0">
                  <a:solidFill>
                    <a:schemeClr val="bg1"/>
                  </a:solidFill>
                  <a:latin typeface="Times New Roman" panose="02020603050405020304" pitchFamily="18" charset="0"/>
                  <a:ea typeface="黑体" panose="02010609060101010101" charset="-122"/>
                  <a:cs typeface="Times New Roman" panose="02020603050405020304" pitchFamily="18" charset="0"/>
                </a:rPr>
                <a:t>S</a:t>
              </a:r>
              <a:r>
                <a:rPr lang="en-US" altLang="zh-CN" sz="2800" b="1" dirty="0">
                  <a:solidFill>
                    <a:schemeClr val="bg1"/>
                  </a:solidFill>
                  <a:latin typeface="Times New Roman" panose="02020603050405020304" pitchFamily="18" charset="0"/>
                  <a:ea typeface="黑体" panose="02010609060101010101" charset="-122"/>
                  <a:cs typeface="Times New Roman" panose="02020603050405020304" pitchFamily="18" charset="0"/>
                </a:rPr>
                <a:t>2</a:t>
              </a:r>
              <a:r>
                <a:rPr lang="zh-CN" altLang="en-US" sz="2800" b="1" dirty="0">
                  <a:solidFill>
                    <a:schemeClr val="bg1"/>
                  </a:solidFill>
                  <a:latin typeface="Times New Roman" panose="02020603050405020304" pitchFamily="18" charset="0"/>
                  <a:ea typeface="黑体" panose="02010609060101010101" charset="-122"/>
                  <a:cs typeface="Times New Roman" panose="02020603050405020304" pitchFamily="18" charset="0"/>
                </a:rPr>
                <a:t>，合上</a:t>
              </a:r>
              <a:r>
                <a:rPr lang="en-US" altLang="zh-CN" sz="2800" b="1" i="1" dirty="0">
                  <a:solidFill>
                    <a:schemeClr val="bg1"/>
                  </a:solidFill>
                  <a:latin typeface="Times New Roman" panose="02020603050405020304" pitchFamily="18" charset="0"/>
                  <a:ea typeface="黑体" panose="02010609060101010101" charset="-122"/>
                  <a:cs typeface="Times New Roman" panose="02020603050405020304" pitchFamily="18" charset="0"/>
                </a:rPr>
                <a:t>S</a:t>
              </a:r>
              <a:r>
                <a:rPr lang="zh-CN" altLang="en-US" sz="2800" b="1" dirty="0">
                  <a:solidFill>
                    <a:schemeClr val="bg1"/>
                  </a:solidFill>
                  <a:latin typeface="Times New Roman" panose="02020603050405020304" pitchFamily="18" charset="0"/>
                  <a:ea typeface="黑体" panose="02010609060101010101" charset="-122"/>
                  <a:cs typeface="Times New Roman" panose="02020603050405020304" pitchFamily="18" charset="0"/>
                </a:rPr>
                <a:t>、</a:t>
              </a:r>
              <a:r>
                <a:rPr lang="en-US" altLang="zh-CN" sz="2800" b="1" i="1" dirty="0">
                  <a:solidFill>
                    <a:schemeClr val="bg1"/>
                  </a:solidFill>
                  <a:latin typeface="Times New Roman" panose="02020603050405020304" pitchFamily="18" charset="0"/>
                  <a:ea typeface="黑体" panose="02010609060101010101" charset="-122"/>
                  <a:cs typeface="Times New Roman" panose="02020603050405020304" pitchFamily="18" charset="0"/>
                </a:rPr>
                <a:t>S</a:t>
              </a:r>
              <a:r>
                <a:rPr lang="en-US" altLang="zh-CN" sz="2800" b="1" dirty="0">
                  <a:solidFill>
                    <a:schemeClr val="bg1"/>
                  </a:solidFill>
                  <a:latin typeface="Times New Roman" panose="02020603050405020304" pitchFamily="18" charset="0"/>
                  <a:ea typeface="黑体" panose="02010609060101010101" charset="-122"/>
                  <a:cs typeface="Times New Roman" panose="02020603050405020304" pitchFamily="18" charset="0"/>
                </a:rPr>
                <a:t>1</a:t>
              </a:r>
              <a:r>
                <a:rPr lang="zh-CN" altLang="en-US" sz="2800" b="1" dirty="0">
                  <a:solidFill>
                    <a:schemeClr val="bg1"/>
                  </a:solidFill>
                  <a:latin typeface="Times New Roman" panose="02020603050405020304" pitchFamily="18" charset="0"/>
                  <a:ea typeface="黑体" panose="02010609060101010101" charset="-122"/>
                  <a:cs typeface="Times New Roman" panose="02020603050405020304" pitchFamily="18" charset="0"/>
                </a:rPr>
                <a:t>时，灯泡</a:t>
              </a:r>
              <a:r>
                <a:rPr lang="en-US" altLang="zh-CN" sz="2800" b="1" i="1" dirty="0">
                  <a:solidFill>
                    <a:schemeClr val="bg1"/>
                  </a:solidFill>
                  <a:latin typeface="Times New Roman" panose="02020603050405020304" pitchFamily="18" charset="0"/>
                  <a:ea typeface="黑体" panose="02010609060101010101" charset="-122"/>
                  <a:cs typeface="Times New Roman" panose="02020603050405020304" pitchFamily="18" charset="0"/>
                </a:rPr>
                <a:t>L</a:t>
              </a:r>
              <a:r>
                <a:rPr lang="en-US" altLang="zh-CN" sz="2800" b="1" dirty="0">
                  <a:solidFill>
                    <a:schemeClr val="bg1"/>
                  </a:solidFill>
                  <a:latin typeface="Times New Roman" panose="02020603050405020304" pitchFamily="18" charset="0"/>
                  <a:ea typeface="黑体" panose="02010609060101010101" charset="-122"/>
                  <a:cs typeface="Times New Roman" panose="02020603050405020304" pitchFamily="18" charset="0"/>
                </a:rPr>
                <a:t>1</a:t>
              </a:r>
              <a:r>
                <a:rPr lang="zh-CN" altLang="en-US" sz="2800" b="1" dirty="0">
                  <a:solidFill>
                    <a:schemeClr val="bg1"/>
                  </a:solidFill>
                  <a:latin typeface="Times New Roman" panose="02020603050405020304" pitchFamily="18" charset="0"/>
                  <a:ea typeface="黑体" panose="02010609060101010101" charset="-122"/>
                  <a:cs typeface="Times New Roman" panose="02020603050405020304" pitchFamily="18" charset="0"/>
                </a:rPr>
                <a:t>、</a:t>
              </a:r>
              <a:r>
                <a:rPr lang="en-US" altLang="zh-CN" sz="2800" b="1" i="1" dirty="0">
                  <a:solidFill>
                    <a:schemeClr val="bg1"/>
                  </a:solidFill>
                  <a:latin typeface="Times New Roman" panose="02020603050405020304" pitchFamily="18" charset="0"/>
                  <a:ea typeface="黑体" panose="02010609060101010101" charset="-122"/>
                  <a:cs typeface="Times New Roman" panose="02020603050405020304" pitchFamily="18" charset="0"/>
                </a:rPr>
                <a:t>L</a:t>
              </a:r>
              <a:r>
                <a:rPr lang="en-US" altLang="zh-CN" sz="2800" b="1" dirty="0">
                  <a:solidFill>
                    <a:schemeClr val="bg1"/>
                  </a:solidFill>
                  <a:latin typeface="Times New Roman" panose="02020603050405020304" pitchFamily="18" charset="0"/>
                  <a:ea typeface="黑体" panose="02010609060101010101" charset="-122"/>
                  <a:cs typeface="Times New Roman" panose="02020603050405020304" pitchFamily="18" charset="0"/>
                </a:rPr>
                <a:t>2</a:t>
              </a:r>
              <a:endParaRPr lang="en-US" altLang="zh-CN" sz="2800" b="1" dirty="0">
                <a:solidFill>
                  <a:schemeClr val="bg1"/>
                </a:solidFill>
                <a:latin typeface="Times New Roman" panose="02020603050405020304" pitchFamily="18" charset="0"/>
                <a:ea typeface="黑体" panose="02010609060101010101" charset="-122"/>
                <a:cs typeface="Times New Roman" panose="02020603050405020304" pitchFamily="18" charset="0"/>
              </a:endParaRPr>
            </a:p>
            <a:p>
              <a:pPr>
                <a:defRPr/>
              </a:pPr>
              <a:r>
                <a:rPr lang="zh-CN" altLang="en-US" sz="2800" b="1" dirty="0">
                  <a:solidFill>
                    <a:schemeClr val="bg1"/>
                  </a:solidFill>
                  <a:latin typeface="Times New Roman" panose="02020603050405020304" pitchFamily="18" charset="0"/>
                  <a:ea typeface="黑体" panose="02010609060101010101" charset="-122"/>
                  <a:cs typeface="Times New Roman" panose="02020603050405020304" pitchFamily="18" charset="0"/>
                </a:rPr>
                <a:t>有什么变化</a:t>
              </a:r>
              <a:r>
                <a:rPr lang="en-US" altLang="zh-CN" sz="2800" b="1" dirty="0">
                  <a:solidFill>
                    <a:schemeClr val="bg1"/>
                  </a:solidFill>
                  <a:latin typeface="Times New Roman" panose="02020603050405020304" pitchFamily="18" charset="0"/>
                  <a:ea typeface="黑体" panose="02010609060101010101" charset="-122"/>
                  <a:cs typeface="Times New Roman" panose="02020603050405020304" pitchFamily="18" charset="0"/>
                </a:rPr>
                <a:t>?</a:t>
              </a:r>
              <a:endParaRPr lang="en-US" altLang="zh-CN" sz="2800" b="1" dirty="0">
                <a:solidFill>
                  <a:schemeClr val="bg1"/>
                </a:solidFill>
                <a:latin typeface="Times New Roman" panose="02020603050405020304" pitchFamily="18" charset="0"/>
                <a:ea typeface="黑体" panose="02010609060101010101" charset="-122"/>
                <a:cs typeface="Times New Roman" panose="02020603050405020304" pitchFamily="18" charset="0"/>
              </a:endParaRPr>
            </a:p>
          </p:txBody>
        </p:sp>
      </p:grpSp>
      <p:sp>
        <p:nvSpPr>
          <p:cNvPr id="21523" name="Text Box 57"/>
          <p:cNvSpPr txBox="1">
            <a:spLocks noChangeArrowheads="1"/>
          </p:cNvSpPr>
          <p:nvPr/>
        </p:nvSpPr>
        <p:spPr bwMode="auto">
          <a:xfrm>
            <a:off x="4207510" y="2371090"/>
            <a:ext cx="362585" cy="521970"/>
          </a:xfrm>
          <a:prstGeom prst="rect">
            <a:avLst/>
          </a:prstGeom>
          <a:noFill/>
          <a:ln w="9525">
            <a:noFill/>
            <a:miter lim="800000"/>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i="1">
                <a:latin typeface="Times New Roman" panose="02020603050405020304" pitchFamily="18" charset="0"/>
                <a:ea typeface="黑体" panose="02010609060101010101" charset="-122"/>
                <a:cs typeface="Times New Roman" panose="02020603050405020304" pitchFamily="18" charset="0"/>
              </a:rPr>
              <a:t>S</a:t>
            </a:r>
            <a:endParaRPr lang="en-US" altLang="zh-CN" sz="2800" b="1" i="1">
              <a:latin typeface="Times New Roman" panose="02020603050405020304" pitchFamily="18" charset="0"/>
              <a:ea typeface="黑体" panose="02010609060101010101" charset="-122"/>
              <a:cs typeface="Times New Roman" panose="02020603050405020304" pitchFamily="18" charset="0"/>
            </a:endParaRPr>
          </a:p>
        </p:txBody>
      </p:sp>
      <p:sp>
        <p:nvSpPr>
          <p:cNvPr id="21524" name="Text Box 58"/>
          <p:cNvSpPr txBox="1">
            <a:spLocks noChangeArrowheads="1"/>
          </p:cNvSpPr>
          <p:nvPr/>
        </p:nvSpPr>
        <p:spPr bwMode="auto">
          <a:xfrm>
            <a:off x="2988310" y="3133090"/>
            <a:ext cx="542290" cy="521970"/>
          </a:xfrm>
          <a:prstGeom prst="rect">
            <a:avLst/>
          </a:prstGeom>
          <a:noFill/>
          <a:ln w="9525">
            <a:noFill/>
            <a:miter lim="800000"/>
          </a:ln>
        </p:spPr>
        <p:txBody>
          <a:bodyPr wrap="none">
            <a:spAutoFit/>
          </a:bodyPr>
          <a:lstStyle/>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S</a:t>
            </a:r>
            <a:r>
              <a:rPr lang="en-US" altLang="zh-CN" sz="2800" b="1">
                <a:latin typeface="Times New Roman" panose="02020603050405020304" pitchFamily="18" charset="0"/>
                <a:ea typeface="黑体" panose="02010609060101010101" charset="-122"/>
                <a:cs typeface="Times New Roman" panose="02020603050405020304" pitchFamily="18" charset="0"/>
              </a:rPr>
              <a:t>1</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21525" name="Text Box 59"/>
          <p:cNvSpPr txBox="1">
            <a:spLocks noChangeArrowheads="1"/>
          </p:cNvSpPr>
          <p:nvPr/>
        </p:nvSpPr>
        <p:spPr bwMode="auto">
          <a:xfrm>
            <a:off x="3004185" y="3930015"/>
            <a:ext cx="542290" cy="521970"/>
          </a:xfrm>
          <a:prstGeom prst="rect">
            <a:avLst/>
          </a:prstGeom>
          <a:noFill/>
          <a:ln w="9525">
            <a:noFill/>
            <a:miter lim="800000"/>
          </a:ln>
        </p:spPr>
        <p:txBody>
          <a:bodyPr wrap="none">
            <a:spAutoFit/>
          </a:bodyPr>
          <a:lstStyle/>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S</a:t>
            </a:r>
            <a:r>
              <a:rPr lang="en-US" altLang="zh-CN" sz="2800" b="1">
                <a:latin typeface="Times New Roman" panose="02020603050405020304" pitchFamily="18" charset="0"/>
                <a:ea typeface="黑体" panose="02010609060101010101" charset="-122"/>
                <a:cs typeface="Times New Roman" panose="02020603050405020304" pitchFamily="18" charset="0"/>
              </a:rPr>
              <a:t>2</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21526" name="Text Box 60"/>
          <p:cNvSpPr txBox="1">
            <a:spLocks noChangeArrowheads="1"/>
          </p:cNvSpPr>
          <p:nvPr/>
        </p:nvSpPr>
        <p:spPr bwMode="auto">
          <a:xfrm>
            <a:off x="565785" y="3447415"/>
            <a:ext cx="542290" cy="521970"/>
          </a:xfrm>
          <a:prstGeom prst="rect">
            <a:avLst/>
          </a:prstGeom>
          <a:noFill/>
          <a:ln w="9525">
            <a:noFill/>
            <a:miter lim="800000"/>
          </a:ln>
        </p:spPr>
        <p:txBody>
          <a:bodyPr wrap="none">
            <a:spAutoFit/>
          </a:bodyPr>
          <a:lstStyle/>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L</a:t>
            </a:r>
            <a:r>
              <a:rPr lang="en-US" altLang="zh-CN" sz="2800" b="1">
                <a:latin typeface="Times New Roman" panose="02020603050405020304" pitchFamily="18" charset="0"/>
                <a:ea typeface="黑体" panose="02010609060101010101" charset="-122"/>
                <a:cs typeface="Times New Roman" panose="02020603050405020304" pitchFamily="18" charset="0"/>
              </a:rPr>
              <a:t>1</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21527" name="Text Box 61"/>
          <p:cNvSpPr txBox="1">
            <a:spLocks noChangeArrowheads="1"/>
          </p:cNvSpPr>
          <p:nvPr/>
        </p:nvSpPr>
        <p:spPr bwMode="auto">
          <a:xfrm>
            <a:off x="718185" y="4514215"/>
            <a:ext cx="542290" cy="521970"/>
          </a:xfrm>
          <a:prstGeom prst="rect">
            <a:avLst/>
          </a:prstGeom>
          <a:noFill/>
          <a:ln w="9525">
            <a:noFill/>
            <a:miter lim="800000"/>
          </a:ln>
        </p:spPr>
        <p:txBody>
          <a:bodyPr wrap="none">
            <a:spAutoFit/>
          </a:bodyPr>
          <a:lstStyle/>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L</a:t>
            </a:r>
            <a:r>
              <a:rPr lang="en-US" altLang="zh-CN" sz="2800" b="1">
                <a:latin typeface="Times New Roman" panose="02020603050405020304" pitchFamily="18" charset="0"/>
                <a:ea typeface="黑体" panose="02010609060101010101" charset="-122"/>
                <a:cs typeface="Times New Roman" panose="02020603050405020304" pitchFamily="18" charset="0"/>
              </a:rPr>
              <a:t>2</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12295" name="Text Box 7"/>
          <p:cNvSpPr txBox="1">
            <a:spLocks noChangeArrowheads="1"/>
          </p:cNvSpPr>
          <p:nvPr/>
        </p:nvSpPr>
        <p:spPr bwMode="auto">
          <a:xfrm>
            <a:off x="901065" y="739140"/>
            <a:ext cx="3095625" cy="5835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defRPr/>
            </a:pPr>
            <a:r>
              <a:rPr lang="zh-CN" altLang="en-US" sz="3200" b="1" dirty="0">
                <a:solidFill>
                  <a:schemeClr val="accent1">
                    <a:lumMod val="75000"/>
                  </a:schemeClr>
                </a:solidFill>
                <a:latin typeface="黑体" panose="02010609060101010101" charset="-122"/>
                <a:ea typeface="黑体" panose="02010609060101010101" charset="-122"/>
              </a:rPr>
              <a:t>并联电路的特点</a:t>
            </a:r>
            <a:endParaRPr lang="zh-CN" altLang="en-US" sz="3200" b="1" dirty="0">
              <a:solidFill>
                <a:schemeClr val="accent1">
                  <a:lumMod val="75000"/>
                </a:schemeClr>
              </a:solidFill>
              <a:latin typeface="黑体" panose="02010609060101010101" charset="-122"/>
              <a:ea typeface="黑体" panose="02010609060101010101" charset="-122"/>
            </a:endParaRPr>
          </a:p>
        </p:txBody>
      </p:sp>
      <p:pic>
        <p:nvPicPr>
          <p:cNvPr id="19459" name="Picture 3" descr="111"/>
          <p:cNvPicPr>
            <a:picLocks noChangeAspect="1" noChangeArrowheads="1"/>
          </p:cNvPicPr>
          <p:nvPr/>
        </p:nvPicPr>
        <p:blipFill>
          <a:blip r:embed="rId2"/>
          <a:srcRect/>
          <a:stretch>
            <a:fillRect/>
          </a:stretch>
        </p:blipFill>
        <p:spPr bwMode="auto">
          <a:xfrm>
            <a:off x="2168525" y="1458595"/>
            <a:ext cx="1905000"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Picture 6" descr="wla211"/>
          <p:cNvPicPr>
            <a:picLocks noChangeAspect="1" noChangeArrowheads="1"/>
          </p:cNvPicPr>
          <p:nvPr/>
        </p:nvPicPr>
        <p:blipFill>
          <a:blip r:embed="rId3"/>
          <a:srcRect/>
          <a:stretch>
            <a:fillRect/>
          </a:stretch>
        </p:blipFill>
        <p:spPr bwMode="auto">
          <a:xfrm>
            <a:off x="1465263" y="3904933"/>
            <a:ext cx="1192212" cy="82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1" name="Picture 7" descr="wla211"/>
          <p:cNvPicPr>
            <a:picLocks noChangeAspect="1" noChangeArrowheads="1"/>
          </p:cNvPicPr>
          <p:nvPr/>
        </p:nvPicPr>
        <p:blipFill>
          <a:blip r:embed="rId3"/>
          <a:srcRect/>
          <a:stretch>
            <a:fillRect/>
          </a:stretch>
        </p:blipFill>
        <p:spPr bwMode="auto">
          <a:xfrm>
            <a:off x="1400175" y="3007995"/>
            <a:ext cx="119062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2" name="Picture 8" descr="222"/>
          <p:cNvPicPr>
            <a:picLocks noChangeAspect="1" noChangeArrowheads="1"/>
          </p:cNvPicPr>
          <p:nvPr/>
        </p:nvPicPr>
        <p:blipFill>
          <a:blip r:embed="rId4"/>
          <a:srcRect/>
          <a:stretch>
            <a:fillRect/>
          </a:stretch>
        </p:blipFill>
        <p:spPr bwMode="auto">
          <a:xfrm>
            <a:off x="2987675" y="3776345"/>
            <a:ext cx="14573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3" name="Freeform 10"/>
          <p:cNvSpPr/>
          <p:nvPr/>
        </p:nvSpPr>
        <p:spPr bwMode="auto">
          <a:xfrm>
            <a:off x="3384550" y="1458595"/>
            <a:ext cx="1865313" cy="1549400"/>
          </a:xfrm>
          <a:custGeom>
            <a:avLst/>
            <a:gdLst>
              <a:gd name="T0" fmla="*/ 0 w 1352"/>
              <a:gd name="T1" fmla="*/ 2147483647 h 1160"/>
              <a:gd name="T2" fmla="*/ 2147483647 w 1352"/>
              <a:gd name="T3" fmla="*/ 2147483647 h 1160"/>
              <a:gd name="T4" fmla="*/ 2147483647 w 1352"/>
              <a:gd name="T5" fmla="*/ 2147483647 h 1160"/>
              <a:gd name="T6" fmla="*/ 2147483647 w 1352"/>
              <a:gd name="T7" fmla="*/ 2147483647 h 1160"/>
              <a:gd name="T8" fmla="*/ 0 60000 65536"/>
              <a:gd name="T9" fmla="*/ 0 60000 65536"/>
              <a:gd name="T10" fmla="*/ 0 60000 65536"/>
              <a:gd name="T11" fmla="*/ 0 60000 65536"/>
              <a:gd name="T12" fmla="*/ 0 w 1352"/>
              <a:gd name="T13" fmla="*/ 0 h 1160"/>
              <a:gd name="T14" fmla="*/ 1352 w 1352"/>
              <a:gd name="T15" fmla="*/ 1160 h 1160"/>
            </a:gdLst>
            <a:ahLst/>
            <a:cxnLst>
              <a:cxn ang="T8">
                <a:pos x="T0" y="T1"/>
              </a:cxn>
              <a:cxn ang="T9">
                <a:pos x="T2" y="T3"/>
              </a:cxn>
              <a:cxn ang="T10">
                <a:pos x="T4" y="T5"/>
              </a:cxn>
              <a:cxn ang="T11">
                <a:pos x="T6" y="T7"/>
              </a:cxn>
            </a:cxnLst>
            <a:rect l="T12" t="T13" r="T14" b="T15"/>
            <a:pathLst>
              <a:path w="1352" h="1160">
                <a:moveTo>
                  <a:pt x="0" y="152"/>
                </a:moveTo>
                <a:cubicBezTo>
                  <a:pt x="372" y="76"/>
                  <a:pt x="744" y="0"/>
                  <a:pt x="960" y="56"/>
                </a:cubicBezTo>
                <a:cubicBezTo>
                  <a:pt x="1176" y="112"/>
                  <a:pt x="1240" y="304"/>
                  <a:pt x="1296" y="488"/>
                </a:cubicBezTo>
                <a:cubicBezTo>
                  <a:pt x="1352" y="672"/>
                  <a:pt x="1296" y="1048"/>
                  <a:pt x="1296" y="1160"/>
                </a:cubicBezTo>
              </a:path>
            </a:pathLst>
          </a:custGeom>
          <a:noFill/>
          <a:ln w="28575">
            <a:solidFill>
              <a:srgbClr val="FF0000"/>
            </a:solidFill>
            <a:miter lim="800000"/>
          </a:ln>
          <a:extLst>
            <a:ext uri="{909E8E84-426E-40DD-AFC4-6F175D3DCCD1}">
              <a14:hiddenFill xmlns:a14="http://schemas.microsoft.com/office/drawing/2010/main">
                <a:solidFill>
                  <a:srgbClr val="FFFFFF"/>
                </a:solidFill>
              </a14:hiddenFill>
            </a:ext>
          </a:extLst>
        </p:spPr>
        <p:txBody>
          <a:bodyPr wrap="none"/>
          <a:lstStyle/>
          <a:p>
            <a:endParaRPr lang="zh-CN" altLang="en-US" b="1">
              <a:latin typeface="Times New Roman" panose="02020603050405020304" pitchFamily="18" charset="0"/>
              <a:ea typeface="黑体" panose="02010609060101010101" charset="-122"/>
              <a:cs typeface="Times New Roman" panose="02020603050405020304" pitchFamily="18" charset="0"/>
            </a:endParaRPr>
          </a:p>
        </p:txBody>
      </p:sp>
      <p:sp>
        <p:nvSpPr>
          <p:cNvPr id="19464" name="Freeform 13"/>
          <p:cNvSpPr/>
          <p:nvPr/>
        </p:nvSpPr>
        <p:spPr bwMode="auto">
          <a:xfrm>
            <a:off x="1101725" y="1672908"/>
            <a:ext cx="1620838" cy="1976437"/>
          </a:xfrm>
          <a:custGeom>
            <a:avLst/>
            <a:gdLst>
              <a:gd name="T0" fmla="*/ 2147483647 w 1176"/>
              <a:gd name="T1" fmla="*/ 2147483647 h 1480"/>
              <a:gd name="T2" fmla="*/ 2147483647 w 1176"/>
              <a:gd name="T3" fmla="*/ 2147483647 h 1480"/>
              <a:gd name="T4" fmla="*/ 2147483647 w 1176"/>
              <a:gd name="T5" fmla="*/ 2147483647 h 1480"/>
              <a:gd name="T6" fmla="*/ 2147483647 w 1176"/>
              <a:gd name="T7" fmla="*/ 2147483647 h 1480"/>
              <a:gd name="T8" fmla="*/ 0 60000 65536"/>
              <a:gd name="T9" fmla="*/ 0 60000 65536"/>
              <a:gd name="T10" fmla="*/ 0 60000 65536"/>
              <a:gd name="T11" fmla="*/ 0 60000 65536"/>
              <a:gd name="T12" fmla="*/ 0 w 1176"/>
              <a:gd name="T13" fmla="*/ 0 h 1480"/>
              <a:gd name="T14" fmla="*/ 1176 w 1176"/>
              <a:gd name="T15" fmla="*/ 1480 h 1480"/>
            </a:gdLst>
            <a:ahLst/>
            <a:cxnLst>
              <a:cxn ang="T8">
                <a:pos x="T0" y="T1"/>
              </a:cxn>
              <a:cxn ang="T9">
                <a:pos x="T2" y="T3"/>
              </a:cxn>
              <a:cxn ang="T10">
                <a:pos x="T4" y="T5"/>
              </a:cxn>
              <a:cxn ang="T11">
                <a:pos x="T6" y="T7"/>
              </a:cxn>
            </a:cxnLst>
            <a:rect l="T12" t="T13" r="T14" b="T15"/>
            <a:pathLst>
              <a:path w="1176" h="1480">
                <a:moveTo>
                  <a:pt x="1176" y="184"/>
                </a:moveTo>
                <a:cubicBezTo>
                  <a:pt x="756" y="92"/>
                  <a:pt x="336" y="0"/>
                  <a:pt x="168" y="184"/>
                </a:cubicBezTo>
                <a:cubicBezTo>
                  <a:pt x="0" y="368"/>
                  <a:pt x="128" y="1096"/>
                  <a:pt x="168" y="1288"/>
                </a:cubicBezTo>
                <a:cubicBezTo>
                  <a:pt x="208" y="1480"/>
                  <a:pt x="308" y="1408"/>
                  <a:pt x="408" y="1336"/>
                </a:cubicBezTo>
              </a:path>
            </a:pathLst>
          </a:custGeom>
          <a:noFill/>
          <a:ln w="28575">
            <a:solidFill>
              <a:srgbClr val="FF0000"/>
            </a:solidFill>
            <a:miter lim="800000"/>
          </a:ln>
          <a:extLst>
            <a:ext uri="{909E8E84-426E-40DD-AFC4-6F175D3DCCD1}">
              <a14:hiddenFill xmlns:a14="http://schemas.microsoft.com/office/drawing/2010/main">
                <a:solidFill>
                  <a:srgbClr val="FFFFFF"/>
                </a:solidFill>
              </a14:hiddenFill>
            </a:ext>
          </a:extLst>
        </p:spPr>
        <p:txBody>
          <a:bodyPr wrap="none"/>
          <a:lstStyle/>
          <a:p>
            <a:endParaRPr lang="zh-CN" altLang="en-US" b="1">
              <a:latin typeface="Times New Roman" panose="02020603050405020304" pitchFamily="18" charset="0"/>
              <a:ea typeface="黑体" panose="02010609060101010101" charset="-122"/>
              <a:cs typeface="Times New Roman" panose="02020603050405020304" pitchFamily="18" charset="0"/>
            </a:endParaRPr>
          </a:p>
        </p:txBody>
      </p:sp>
      <p:sp>
        <p:nvSpPr>
          <p:cNvPr id="19465" name="Freeform 14"/>
          <p:cNvSpPr/>
          <p:nvPr/>
        </p:nvSpPr>
        <p:spPr bwMode="auto">
          <a:xfrm>
            <a:off x="1377950" y="3457258"/>
            <a:ext cx="352425" cy="896937"/>
          </a:xfrm>
          <a:custGeom>
            <a:avLst/>
            <a:gdLst>
              <a:gd name="T0" fmla="*/ 2147483647 w 256"/>
              <a:gd name="T1" fmla="*/ 0 h 672"/>
              <a:gd name="T2" fmla="*/ 2147483647 w 256"/>
              <a:gd name="T3" fmla="*/ 2147483647 h 672"/>
              <a:gd name="T4" fmla="*/ 2147483647 w 256"/>
              <a:gd name="T5" fmla="*/ 2147483647 h 672"/>
              <a:gd name="T6" fmla="*/ 0 60000 65536"/>
              <a:gd name="T7" fmla="*/ 0 60000 65536"/>
              <a:gd name="T8" fmla="*/ 0 60000 65536"/>
              <a:gd name="T9" fmla="*/ 0 w 256"/>
              <a:gd name="T10" fmla="*/ 0 h 672"/>
              <a:gd name="T11" fmla="*/ 256 w 256"/>
              <a:gd name="T12" fmla="*/ 672 h 672"/>
            </a:gdLst>
            <a:ahLst/>
            <a:cxnLst>
              <a:cxn ang="T6">
                <a:pos x="T0" y="T1"/>
              </a:cxn>
              <a:cxn ang="T7">
                <a:pos x="T2" y="T3"/>
              </a:cxn>
              <a:cxn ang="T8">
                <a:pos x="T4" y="T5"/>
              </a:cxn>
            </a:cxnLst>
            <a:rect l="T9" t="T10" r="T11" b="T12"/>
            <a:pathLst>
              <a:path w="256" h="672">
                <a:moveTo>
                  <a:pt x="160" y="0"/>
                </a:moveTo>
                <a:cubicBezTo>
                  <a:pt x="80" y="136"/>
                  <a:pt x="0" y="272"/>
                  <a:pt x="16" y="384"/>
                </a:cubicBezTo>
                <a:cubicBezTo>
                  <a:pt x="32" y="496"/>
                  <a:pt x="144" y="584"/>
                  <a:pt x="256" y="672"/>
                </a:cubicBezTo>
              </a:path>
            </a:pathLst>
          </a:custGeom>
          <a:noFill/>
          <a:ln w="28575">
            <a:solidFill>
              <a:srgbClr val="FF0000"/>
            </a:solidFill>
            <a:miter lim="800000"/>
          </a:ln>
          <a:extLst>
            <a:ext uri="{909E8E84-426E-40DD-AFC4-6F175D3DCCD1}">
              <a14:hiddenFill xmlns:a14="http://schemas.microsoft.com/office/drawing/2010/main">
                <a:solidFill>
                  <a:srgbClr val="FFFFFF"/>
                </a:solidFill>
              </a14:hiddenFill>
            </a:ext>
          </a:extLst>
        </p:spPr>
        <p:txBody>
          <a:bodyPr wrap="none"/>
          <a:lstStyle/>
          <a:p>
            <a:endParaRPr lang="zh-CN" altLang="en-US" b="1">
              <a:latin typeface="Times New Roman" panose="02020603050405020304" pitchFamily="18" charset="0"/>
              <a:ea typeface="黑体" panose="02010609060101010101" charset="-122"/>
              <a:cs typeface="Times New Roman" panose="02020603050405020304" pitchFamily="18" charset="0"/>
            </a:endParaRPr>
          </a:p>
        </p:txBody>
      </p:sp>
      <p:sp>
        <p:nvSpPr>
          <p:cNvPr id="19466" name="Freeform 15"/>
          <p:cNvSpPr/>
          <p:nvPr/>
        </p:nvSpPr>
        <p:spPr bwMode="auto">
          <a:xfrm>
            <a:off x="2325688" y="4354195"/>
            <a:ext cx="1058862" cy="223838"/>
          </a:xfrm>
          <a:custGeom>
            <a:avLst/>
            <a:gdLst>
              <a:gd name="T0" fmla="*/ 0 w 768"/>
              <a:gd name="T1" fmla="*/ 0 h 168"/>
              <a:gd name="T2" fmla="*/ 2147483647 w 768"/>
              <a:gd name="T3" fmla="*/ 2147483647 h 168"/>
              <a:gd name="T4" fmla="*/ 2147483647 w 768"/>
              <a:gd name="T5" fmla="*/ 2147483647 h 168"/>
              <a:gd name="T6" fmla="*/ 0 60000 65536"/>
              <a:gd name="T7" fmla="*/ 0 60000 65536"/>
              <a:gd name="T8" fmla="*/ 0 60000 65536"/>
              <a:gd name="T9" fmla="*/ 0 w 768"/>
              <a:gd name="T10" fmla="*/ 0 h 168"/>
              <a:gd name="T11" fmla="*/ 768 w 768"/>
              <a:gd name="T12" fmla="*/ 168 h 168"/>
            </a:gdLst>
            <a:ahLst/>
            <a:cxnLst>
              <a:cxn ang="T6">
                <a:pos x="T0" y="T1"/>
              </a:cxn>
              <a:cxn ang="T7">
                <a:pos x="T2" y="T3"/>
              </a:cxn>
              <a:cxn ang="T8">
                <a:pos x="T4" y="T5"/>
              </a:cxn>
            </a:cxnLst>
            <a:rect l="T9" t="T10" r="T11" b="T12"/>
            <a:pathLst>
              <a:path w="768" h="168">
                <a:moveTo>
                  <a:pt x="0" y="0"/>
                </a:moveTo>
                <a:cubicBezTo>
                  <a:pt x="80" y="60"/>
                  <a:pt x="160" y="120"/>
                  <a:pt x="288" y="144"/>
                </a:cubicBezTo>
                <a:cubicBezTo>
                  <a:pt x="416" y="168"/>
                  <a:pt x="592" y="156"/>
                  <a:pt x="768" y="144"/>
                </a:cubicBezTo>
              </a:path>
            </a:pathLst>
          </a:custGeom>
          <a:noFill/>
          <a:ln w="28575">
            <a:solidFill>
              <a:srgbClr val="FF0000"/>
            </a:solidFill>
            <a:miter lim="800000"/>
          </a:ln>
          <a:extLst>
            <a:ext uri="{909E8E84-426E-40DD-AFC4-6F175D3DCCD1}">
              <a14:hiddenFill xmlns:a14="http://schemas.microsoft.com/office/drawing/2010/main">
                <a:solidFill>
                  <a:srgbClr val="FFFFFF"/>
                </a:solidFill>
              </a14:hiddenFill>
            </a:ext>
          </a:extLst>
        </p:spPr>
        <p:txBody>
          <a:bodyPr wrap="none"/>
          <a:lstStyle/>
          <a:p>
            <a:endParaRPr lang="zh-CN" altLang="en-US" b="1">
              <a:latin typeface="Times New Roman" panose="02020603050405020304" pitchFamily="18" charset="0"/>
              <a:ea typeface="黑体" panose="02010609060101010101" charset="-122"/>
              <a:cs typeface="Times New Roman" panose="02020603050405020304" pitchFamily="18" charset="0"/>
            </a:endParaRPr>
          </a:p>
        </p:txBody>
      </p:sp>
      <p:sp>
        <p:nvSpPr>
          <p:cNvPr id="19467" name="Freeform 16"/>
          <p:cNvSpPr/>
          <p:nvPr/>
        </p:nvSpPr>
        <p:spPr bwMode="auto">
          <a:xfrm>
            <a:off x="3981450" y="3649345"/>
            <a:ext cx="804863" cy="896938"/>
          </a:xfrm>
          <a:custGeom>
            <a:avLst/>
            <a:gdLst>
              <a:gd name="T0" fmla="*/ 2147483647 w 584"/>
              <a:gd name="T1" fmla="*/ 0 h 672"/>
              <a:gd name="T2" fmla="*/ 2147483647 w 584"/>
              <a:gd name="T3" fmla="*/ 2147483647 h 672"/>
              <a:gd name="T4" fmla="*/ 0 w 584"/>
              <a:gd name="T5" fmla="*/ 2147483647 h 672"/>
              <a:gd name="T6" fmla="*/ 0 60000 65536"/>
              <a:gd name="T7" fmla="*/ 0 60000 65536"/>
              <a:gd name="T8" fmla="*/ 0 60000 65536"/>
              <a:gd name="T9" fmla="*/ 0 w 584"/>
              <a:gd name="T10" fmla="*/ 0 h 672"/>
              <a:gd name="T11" fmla="*/ 584 w 584"/>
              <a:gd name="T12" fmla="*/ 672 h 672"/>
            </a:gdLst>
            <a:ahLst/>
            <a:cxnLst>
              <a:cxn ang="T6">
                <a:pos x="T0" y="T1"/>
              </a:cxn>
              <a:cxn ang="T7">
                <a:pos x="T2" y="T3"/>
              </a:cxn>
              <a:cxn ang="T8">
                <a:pos x="T4" y="T5"/>
              </a:cxn>
            </a:cxnLst>
            <a:rect l="T9" t="T10" r="T11" b="T12"/>
            <a:pathLst>
              <a:path w="584" h="672">
                <a:moveTo>
                  <a:pt x="48" y="0"/>
                </a:moveTo>
                <a:cubicBezTo>
                  <a:pt x="316" y="160"/>
                  <a:pt x="584" y="320"/>
                  <a:pt x="576" y="432"/>
                </a:cubicBezTo>
                <a:cubicBezTo>
                  <a:pt x="568" y="544"/>
                  <a:pt x="284" y="608"/>
                  <a:pt x="0" y="672"/>
                </a:cubicBezTo>
              </a:path>
            </a:pathLst>
          </a:custGeom>
          <a:noFill/>
          <a:ln w="28575">
            <a:solidFill>
              <a:srgbClr val="FF0000"/>
            </a:solidFill>
            <a:miter lim="800000"/>
          </a:ln>
          <a:extLst>
            <a:ext uri="{909E8E84-426E-40DD-AFC4-6F175D3DCCD1}">
              <a14:hiddenFill xmlns:a14="http://schemas.microsoft.com/office/drawing/2010/main">
                <a:solidFill>
                  <a:srgbClr val="FFFFFF"/>
                </a:solidFill>
              </a14:hiddenFill>
            </a:ext>
          </a:extLst>
        </p:spPr>
        <p:txBody>
          <a:bodyPr wrap="none"/>
          <a:lstStyle/>
          <a:p>
            <a:endParaRPr lang="zh-CN" altLang="en-US" b="1">
              <a:latin typeface="Times New Roman" panose="02020603050405020304" pitchFamily="18" charset="0"/>
              <a:ea typeface="黑体" panose="02010609060101010101" charset="-122"/>
              <a:cs typeface="Times New Roman" panose="02020603050405020304" pitchFamily="18" charset="0"/>
            </a:endParaRPr>
          </a:p>
        </p:txBody>
      </p:sp>
      <p:sp>
        <p:nvSpPr>
          <p:cNvPr id="19469" name="Text Box 56"/>
          <p:cNvSpPr txBox="1">
            <a:spLocks noChangeArrowheads="1"/>
          </p:cNvSpPr>
          <p:nvPr/>
        </p:nvSpPr>
        <p:spPr bwMode="auto">
          <a:xfrm>
            <a:off x="4362450" y="2211070"/>
            <a:ext cx="36258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i="1">
                <a:solidFill>
                  <a:srgbClr val="7E3B26"/>
                </a:solidFill>
                <a:latin typeface="Times New Roman" panose="02020603050405020304" pitchFamily="18" charset="0"/>
                <a:ea typeface="黑体" panose="02010609060101010101" charset="-122"/>
                <a:cs typeface="Times New Roman" panose="02020603050405020304" pitchFamily="18" charset="0"/>
              </a:rPr>
              <a:t>S</a:t>
            </a:r>
            <a:endParaRPr lang="en-US" altLang="zh-CN" sz="2800" b="1" i="1">
              <a:solidFill>
                <a:srgbClr val="7E3B26"/>
              </a:solidFill>
              <a:latin typeface="Times New Roman" panose="02020603050405020304" pitchFamily="18" charset="0"/>
              <a:ea typeface="黑体" panose="02010609060101010101" charset="-122"/>
              <a:cs typeface="Times New Roman" panose="02020603050405020304" pitchFamily="18" charset="0"/>
            </a:endParaRPr>
          </a:p>
        </p:txBody>
      </p:sp>
      <p:sp>
        <p:nvSpPr>
          <p:cNvPr id="19470" name="Text Box 57"/>
          <p:cNvSpPr txBox="1">
            <a:spLocks noChangeArrowheads="1"/>
          </p:cNvSpPr>
          <p:nvPr/>
        </p:nvSpPr>
        <p:spPr bwMode="auto">
          <a:xfrm>
            <a:off x="3143250" y="2973070"/>
            <a:ext cx="45275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i="1">
                <a:solidFill>
                  <a:srgbClr val="7E3B26"/>
                </a:solidFill>
                <a:latin typeface="Times New Roman" panose="02020603050405020304" pitchFamily="18" charset="0"/>
                <a:ea typeface="黑体" panose="02010609060101010101" charset="-122"/>
                <a:cs typeface="Times New Roman" panose="02020603050405020304" pitchFamily="18" charset="0"/>
              </a:rPr>
              <a:t>S</a:t>
            </a:r>
            <a:r>
              <a:rPr lang="en-US" altLang="zh-CN" sz="1400" b="1">
                <a:solidFill>
                  <a:srgbClr val="7E3B26"/>
                </a:solidFill>
                <a:latin typeface="Times New Roman" panose="02020603050405020304" pitchFamily="18" charset="0"/>
                <a:ea typeface="黑体" panose="02010609060101010101" charset="-122"/>
                <a:cs typeface="Times New Roman" panose="02020603050405020304" pitchFamily="18" charset="0"/>
              </a:rPr>
              <a:t>1</a:t>
            </a:r>
            <a:endParaRPr lang="en-US" altLang="zh-CN" sz="1400" b="1">
              <a:solidFill>
                <a:srgbClr val="7E3B26"/>
              </a:solidFill>
              <a:latin typeface="Times New Roman" panose="02020603050405020304" pitchFamily="18" charset="0"/>
              <a:ea typeface="黑体" panose="02010609060101010101" charset="-122"/>
              <a:cs typeface="Times New Roman" panose="02020603050405020304" pitchFamily="18" charset="0"/>
            </a:endParaRPr>
          </a:p>
        </p:txBody>
      </p:sp>
      <p:sp>
        <p:nvSpPr>
          <p:cNvPr id="19471" name="Text Box 58"/>
          <p:cNvSpPr txBox="1">
            <a:spLocks noChangeArrowheads="1"/>
          </p:cNvSpPr>
          <p:nvPr/>
        </p:nvSpPr>
        <p:spPr bwMode="auto">
          <a:xfrm>
            <a:off x="3159125" y="3769995"/>
            <a:ext cx="45275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i="1">
                <a:solidFill>
                  <a:srgbClr val="7E3B26"/>
                </a:solidFill>
                <a:latin typeface="Times New Roman" panose="02020603050405020304" pitchFamily="18" charset="0"/>
                <a:ea typeface="黑体" panose="02010609060101010101" charset="-122"/>
                <a:cs typeface="Times New Roman" panose="02020603050405020304" pitchFamily="18" charset="0"/>
              </a:rPr>
              <a:t>S</a:t>
            </a:r>
            <a:r>
              <a:rPr lang="en-US" altLang="zh-CN" sz="1400" b="1">
                <a:solidFill>
                  <a:srgbClr val="7E3B26"/>
                </a:solidFill>
                <a:latin typeface="Times New Roman" panose="02020603050405020304" pitchFamily="18" charset="0"/>
                <a:ea typeface="黑体" panose="02010609060101010101" charset="-122"/>
                <a:cs typeface="Times New Roman" panose="02020603050405020304" pitchFamily="18" charset="0"/>
              </a:rPr>
              <a:t>2</a:t>
            </a:r>
            <a:endParaRPr lang="en-US" altLang="zh-CN" sz="1400" b="1">
              <a:solidFill>
                <a:srgbClr val="7E3B26"/>
              </a:solidFill>
              <a:latin typeface="Times New Roman" panose="02020603050405020304" pitchFamily="18" charset="0"/>
              <a:ea typeface="黑体" panose="02010609060101010101" charset="-122"/>
              <a:cs typeface="Times New Roman" panose="02020603050405020304" pitchFamily="18" charset="0"/>
            </a:endParaRPr>
          </a:p>
        </p:txBody>
      </p:sp>
      <p:sp>
        <p:nvSpPr>
          <p:cNvPr id="19472" name="Text Box 59"/>
          <p:cNvSpPr txBox="1">
            <a:spLocks noChangeArrowheads="1"/>
          </p:cNvSpPr>
          <p:nvPr/>
        </p:nvSpPr>
        <p:spPr bwMode="auto">
          <a:xfrm>
            <a:off x="720725" y="3287395"/>
            <a:ext cx="45275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i="1">
                <a:solidFill>
                  <a:schemeClr val="tx2"/>
                </a:solidFill>
                <a:latin typeface="Times New Roman" panose="02020603050405020304" pitchFamily="18" charset="0"/>
                <a:ea typeface="黑体" panose="02010609060101010101" charset="-122"/>
                <a:cs typeface="Times New Roman" panose="02020603050405020304" pitchFamily="18" charset="0"/>
              </a:rPr>
              <a:t>L</a:t>
            </a:r>
            <a:r>
              <a:rPr lang="en-US" altLang="zh-CN" sz="1400" b="1">
                <a:solidFill>
                  <a:schemeClr val="tx2"/>
                </a:solidFill>
                <a:latin typeface="Times New Roman" panose="02020603050405020304" pitchFamily="18" charset="0"/>
                <a:ea typeface="黑体" panose="02010609060101010101" charset="-122"/>
                <a:cs typeface="Times New Roman" panose="02020603050405020304" pitchFamily="18" charset="0"/>
              </a:rPr>
              <a:t>1</a:t>
            </a:r>
            <a:endParaRPr lang="en-US" altLang="zh-CN" sz="1400" b="1">
              <a:solidFill>
                <a:schemeClr val="tx2"/>
              </a:solidFill>
              <a:latin typeface="Times New Roman" panose="02020603050405020304" pitchFamily="18" charset="0"/>
              <a:ea typeface="黑体" panose="02010609060101010101" charset="-122"/>
              <a:cs typeface="Times New Roman" panose="02020603050405020304" pitchFamily="18" charset="0"/>
            </a:endParaRPr>
          </a:p>
        </p:txBody>
      </p:sp>
      <p:sp>
        <p:nvSpPr>
          <p:cNvPr id="19473" name="Text Box 60"/>
          <p:cNvSpPr txBox="1">
            <a:spLocks noChangeArrowheads="1"/>
          </p:cNvSpPr>
          <p:nvPr/>
        </p:nvSpPr>
        <p:spPr bwMode="auto">
          <a:xfrm>
            <a:off x="873125" y="4354195"/>
            <a:ext cx="45275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i="1">
                <a:solidFill>
                  <a:schemeClr val="tx2"/>
                </a:solidFill>
                <a:latin typeface="Times New Roman" panose="02020603050405020304" pitchFamily="18" charset="0"/>
                <a:ea typeface="黑体" panose="02010609060101010101" charset="-122"/>
                <a:cs typeface="Times New Roman" panose="02020603050405020304" pitchFamily="18" charset="0"/>
              </a:rPr>
              <a:t>L</a:t>
            </a:r>
            <a:r>
              <a:rPr lang="en-US" altLang="zh-CN" sz="1400" b="1">
                <a:solidFill>
                  <a:schemeClr val="tx2"/>
                </a:solidFill>
                <a:latin typeface="Times New Roman" panose="02020603050405020304" pitchFamily="18" charset="0"/>
                <a:ea typeface="黑体" panose="02010609060101010101" charset="-122"/>
                <a:cs typeface="Times New Roman" panose="02020603050405020304" pitchFamily="18" charset="0"/>
              </a:rPr>
              <a:t>2</a:t>
            </a:r>
            <a:endParaRPr lang="en-US" altLang="zh-CN" sz="1400" b="1">
              <a:solidFill>
                <a:schemeClr val="tx2"/>
              </a:solidFill>
              <a:latin typeface="Times New Roman" panose="02020603050405020304" pitchFamily="18" charset="0"/>
              <a:ea typeface="黑体" panose="02010609060101010101" charset="-122"/>
              <a:cs typeface="Times New Roman" panose="02020603050405020304" pitchFamily="18" charset="0"/>
            </a:endParaRPr>
          </a:p>
        </p:txBody>
      </p:sp>
      <p:pic>
        <p:nvPicPr>
          <p:cNvPr id="19474" name="Picture 62" descr="2222"/>
          <p:cNvPicPr>
            <a:picLocks noChangeAspect="1" noChangeArrowheads="1"/>
          </p:cNvPicPr>
          <p:nvPr/>
        </p:nvPicPr>
        <p:blipFill>
          <a:blip r:embed="rId5"/>
          <a:srcRect/>
          <a:stretch>
            <a:fillRect/>
          </a:stretch>
        </p:blipFill>
        <p:spPr bwMode="auto">
          <a:xfrm>
            <a:off x="3070225" y="2639695"/>
            <a:ext cx="1524000" cy="149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5" name="Picture 63" descr="2222"/>
          <p:cNvPicPr>
            <a:picLocks noChangeAspect="1" noChangeArrowheads="1"/>
          </p:cNvPicPr>
          <p:nvPr/>
        </p:nvPicPr>
        <p:blipFill>
          <a:blip r:embed="rId5"/>
          <a:srcRect/>
          <a:stretch>
            <a:fillRect/>
          </a:stretch>
        </p:blipFill>
        <p:spPr bwMode="auto">
          <a:xfrm>
            <a:off x="4149725" y="2207895"/>
            <a:ext cx="1524000" cy="149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76" name="Freeform 67"/>
          <p:cNvSpPr/>
          <p:nvPr/>
        </p:nvSpPr>
        <p:spPr bwMode="auto">
          <a:xfrm>
            <a:off x="2244725" y="3439795"/>
            <a:ext cx="1143000" cy="317500"/>
          </a:xfrm>
          <a:custGeom>
            <a:avLst/>
            <a:gdLst>
              <a:gd name="T0" fmla="*/ 0 w 720"/>
              <a:gd name="T1" fmla="*/ 0 h 200"/>
              <a:gd name="T2" fmla="*/ 2147483647 w 720"/>
              <a:gd name="T3" fmla="*/ 2147483647 h 200"/>
              <a:gd name="T4" fmla="*/ 2147483647 w 720"/>
              <a:gd name="T5" fmla="*/ 2147483647 h 200"/>
              <a:gd name="T6" fmla="*/ 0 60000 65536"/>
              <a:gd name="T7" fmla="*/ 0 60000 65536"/>
              <a:gd name="T8" fmla="*/ 0 60000 65536"/>
              <a:gd name="T9" fmla="*/ 0 w 720"/>
              <a:gd name="T10" fmla="*/ 0 h 200"/>
              <a:gd name="T11" fmla="*/ 720 w 720"/>
              <a:gd name="T12" fmla="*/ 200 h 200"/>
            </a:gdLst>
            <a:ahLst/>
            <a:cxnLst>
              <a:cxn ang="T6">
                <a:pos x="T0" y="T1"/>
              </a:cxn>
              <a:cxn ang="T7">
                <a:pos x="T2" y="T3"/>
              </a:cxn>
              <a:cxn ang="T8">
                <a:pos x="T4" y="T5"/>
              </a:cxn>
            </a:cxnLst>
            <a:rect l="T9" t="T10" r="T11" b="T12"/>
            <a:pathLst>
              <a:path w="720" h="200">
                <a:moveTo>
                  <a:pt x="0" y="0"/>
                </a:moveTo>
                <a:cubicBezTo>
                  <a:pt x="132" y="92"/>
                  <a:pt x="264" y="184"/>
                  <a:pt x="384" y="192"/>
                </a:cubicBezTo>
                <a:cubicBezTo>
                  <a:pt x="504" y="200"/>
                  <a:pt x="612" y="124"/>
                  <a:pt x="720" y="48"/>
                </a:cubicBezTo>
              </a:path>
            </a:pathLst>
          </a:custGeom>
          <a:noFill/>
          <a:ln w="28575">
            <a:solidFill>
              <a:srgbClr val="FF0000"/>
            </a:solidFill>
            <a:miter lim="800000"/>
          </a:ln>
          <a:extLst>
            <a:ext uri="{909E8E84-426E-40DD-AFC4-6F175D3DCCD1}">
              <a14:hiddenFill xmlns:a14="http://schemas.microsoft.com/office/drawing/2010/main">
                <a:solidFill>
                  <a:srgbClr val="FFFFFF"/>
                </a:solidFill>
              </a14:hiddenFill>
            </a:ext>
          </a:extLst>
        </p:spPr>
        <p:txBody>
          <a:bodyPr wrap="none"/>
          <a:lstStyle/>
          <a:p>
            <a:endParaRPr lang="zh-CN" altLang="en-US" b="1">
              <a:latin typeface="Times New Roman" panose="02020603050405020304" pitchFamily="18" charset="0"/>
              <a:ea typeface="黑体" panose="02010609060101010101" charset="-122"/>
              <a:cs typeface="Times New Roman" panose="02020603050405020304" pitchFamily="18" charset="0"/>
            </a:endParaRPr>
          </a:p>
        </p:txBody>
      </p:sp>
      <p:sp>
        <p:nvSpPr>
          <p:cNvPr id="19477" name="Freeform 68"/>
          <p:cNvSpPr/>
          <p:nvPr/>
        </p:nvSpPr>
        <p:spPr bwMode="auto">
          <a:xfrm>
            <a:off x="4073525" y="3058795"/>
            <a:ext cx="457200" cy="469900"/>
          </a:xfrm>
          <a:custGeom>
            <a:avLst/>
            <a:gdLst>
              <a:gd name="T0" fmla="*/ 0 w 288"/>
              <a:gd name="T1" fmla="*/ 2147483647 h 344"/>
              <a:gd name="T2" fmla="*/ 2147483647 w 288"/>
              <a:gd name="T3" fmla="*/ 2147483647 h 344"/>
              <a:gd name="T4" fmla="*/ 2147483647 w 288"/>
              <a:gd name="T5" fmla="*/ 0 h 344"/>
              <a:gd name="T6" fmla="*/ 0 60000 65536"/>
              <a:gd name="T7" fmla="*/ 0 60000 65536"/>
              <a:gd name="T8" fmla="*/ 0 60000 65536"/>
              <a:gd name="T9" fmla="*/ 0 w 288"/>
              <a:gd name="T10" fmla="*/ 0 h 344"/>
              <a:gd name="T11" fmla="*/ 288 w 288"/>
              <a:gd name="T12" fmla="*/ 344 h 344"/>
            </a:gdLst>
            <a:ahLst/>
            <a:cxnLst>
              <a:cxn ang="T6">
                <a:pos x="T0" y="T1"/>
              </a:cxn>
              <a:cxn ang="T7">
                <a:pos x="T2" y="T3"/>
              </a:cxn>
              <a:cxn ang="T8">
                <a:pos x="T4" y="T5"/>
              </a:cxn>
            </a:cxnLst>
            <a:rect l="T9" t="T10" r="T11" b="T12"/>
            <a:pathLst>
              <a:path w="288" h="344">
                <a:moveTo>
                  <a:pt x="0" y="336"/>
                </a:moveTo>
                <a:cubicBezTo>
                  <a:pt x="96" y="340"/>
                  <a:pt x="192" y="344"/>
                  <a:pt x="240" y="288"/>
                </a:cubicBezTo>
                <a:cubicBezTo>
                  <a:pt x="288" y="232"/>
                  <a:pt x="288" y="116"/>
                  <a:pt x="288" y="0"/>
                </a:cubicBezTo>
              </a:path>
            </a:pathLst>
          </a:custGeom>
          <a:noFill/>
          <a:ln w="28575">
            <a:solidFill>
              <a:srgbClr val="FF0000"/>
            </a:solidFill>
            <a:miter lim="800000"/>
          </a:ln>
          <a:extLst>
            <a:ext uri="{909E8E84-426E-40DD-AFC4-6F175D3DCCD1}">
              <a14:hiddenFill xmlns:a14="http://schemas.microsoft.com/office/drawing/2010/main">
                <a:solidFill>
                  <a:srgbClr val="FFFFFF"/>
                </a:solidFill>
              </a14:hiddenFill>
            </a:ext>
          </a:extLst>
        </p:spPr>
        <p:txBody>
          <a:bodyPr wrap="none"/>
          <a:lstStyle/>
          <a:p>
            <a:endParaRPr lang="zh-CN" altLang="en-US" b="1">
              <a:latin typeface="Times New Roman" panose="02020603050405020304" pitchFamily="18" charset="0"/>
              <a:ea typeface="黑体" panose="02010609060101010101" charset="-122"/>
              <a:cs typeface="Times New Roman" panose="02020603050405020304" pitchFamily="18" charset="0"/>
            </a:endParaRPr>
          </a:p>
        </p:txBody>
      </p:sp>
      <p:grpSp>
        <p:nvGrpSpPr>
          <p:cNvPr id="19478" name="Group 77"/>
          <p:cNvGrpSpPr/>
          <p:nvPr/>
        </p:nvGrpSpPr>
        <p:grpSpPr bwMode="auto">
          <a:xfrm>
            <a:off x="1482725" y="2677795"/>
            <a:ext cx="914400" cy="457200"/>
            <a:chOff x="1200" y="1776"/>
            <a:chExt cx="576" cy="288"/>
          </a:xfrm>
        </p:grpSpPr>
        <p:sp>
          <p:nvSpPr>
            <p:cNvPr id="19479" name="Line 78"/>
            <p:cNvSpPr>
              <a:spLocks noChangeShapeType="1"/>
            </p:cNvSpPr>
            <p:nvPr/>
          </p:nvSpPr>
          <p:spPr bwMode="auto">
            <a:xfrm>
              <a:off x="1200" y="1920"/>
              <a:ext cx="192" cy="144"/>
            </a:xfrm>
            <a:prstGeom prst="line">
              <a:avLst/>
            </a:prstGeom>
            <a:noFill/>
            <a:ln w="28575">
              <a:solidFill>
                <a:srgbClr val="E327D6"/>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9480" name="Line 79"/>
            <p:cNvSpPr>
              <a:spLocks noChangeShapeType="1"/>
            </p:cNvSpPr>
            <p:nvPr/>
          </p:nvSpPr>
          <p:spPr bwMode="auto">
            <a:xfrm>
              <a:off x="1392" y="1776"/>
              <a:ext cx="48" cy="240"/>
            </a:xfrm>
            <a:prstGeom prst="line">
              <a:avLst/>
            </a:prstGeom>
            <a:noFill/>
            <a:ln w="28575">
              <a:solidFill>
                <a:srgbClr val="E327D6"/>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9481" name="Line 80"/>
            <p:cNvSpPr>
              <a:spLocks noChangeShapeType="1"/>
            </p:cNvSpPr>
            <p:nvPr/>
          </p:nvSpPr>
          <p:spPr bwMode="auto">
            <a:xfrm flipH="1">
              <a:off x="1584" y="1920"/>
              <a:ext cx="192" cy="144"/>
            </a:xfrm>
            <a:prstGeom prst="line">
              <a:avLst/>
            </a:prstGeom>
            <a:noFill/>
            <a:ln w="28575">
              <a:solidFill>
                <a:srgbClr val="E327D6"/>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9482" name="Line 81"/>
            <p:cNvSpPr>
              <a:spLocks noChangeShapeType="1"/>
            </p:cNvSpPr>
            <p:nvPr/>
          </p:nvSpPr>
          <p:spPr bwMode="auto">
            <a:xfrm flipH="1">
              <a:off x="1536" y="1824"/>
              <a:ext cx="96" cy="192"/>
            </a:xfrm>
            <a:prstGeom prst="line">
              <a:avLst/>
            </a:prstGeom>
            <a:noFill/>
            <a:ln w="28575">
              <a:solidFill>
                <a:srgbClr val="E327D6"/>
              </a:solidFill>
              <a:miter lim="800000"/>
            </a:ln>
            <a:extLst>
              <a:ext uri="{909E8E84-426E-40DD-AFC4-6F175D3DCCD1}">
                <a14:hiddenFill xmlns:a14="http://schemas.microsoft.com/office/drawing/2010/main">
                  <a:noFill/>
                </a14:hiddenFill>
              </a:ext>
            </a:extLst>
          </p:spPr>
          <p:txBody>
            <a:bodyPr wrap="none"/>
            <a:lstStyle/>
            <a:p>
              <a:endParaRPr lang="zh-CN" altLang="en-US"/>
            </a:p>
          </p:txBody>
        </p:sp>
      </p:grpSp>
      <p:sp>
        <p:nvSpPr>
          <p:cNvPr id="22551" name="AutoShape 83"/>
          <p:cNvSpPr>
            <a:spLocks noChangeArrowheads="1"/>
          </p:cNvSpPr>
          <p:nvPr/>
        </p:nvSpPr>
        <p:spPr bwMode="auto">
          <a:xfrm>
            <a:off x="6359525" y="1991995"/>
            <a:ext cx="2057400" cy="2895600"/>
          </a:xfrm>
          <a:prstGeom prst="wedgeRoundRectCallout">
            <a:avLst>
              <a:gd name="adj1" fmla="val -109259"/>
              <a:gd name="adj2" fmla="val 31250"/>
              <a:gd name="adj3" fmla="val 16667"/>
            </a:avLst>
          </a:prstGeom>
          <a:noFill/>
          <a:ln>
            <a:noFill/>
          </a:ln>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ctr">
              <a:defRPr/>
            </a:pPr>
            <a:endParaRPr lang="zh-CN"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22552" name="Text Box 88"/>
          <p:cNvSpPr txBox="1">
            <a:spLocks noChangeArrowheads="1"/>
          </p:cNvSpPr>
          <p:nvPr/>
        </p:nvSpPr>
        <p:spPr bwMode="auto">
          <a:xfrm>
            <a:off x="6636385" y="2319020"/>
            <a:ext cx="542290" cy="1814830"/>
          </a:xfrm>
          <a:prstGeom prst="rect">
            <a:avLst/>
          </a:prstGeom>
          <a:noFill/>
          <a:ln w="9525">
            <a:noFill/>
            <a:miter lim="800000"/>
          </a:ln>
        </p:spPr>
        <p:txBody>
          <a:bodyPr wrap="none">
            <a:spAutoFit/>
          </a:bodyPr>
          <a:lstStyle/>
          <a:p>
            <a:pPr>
              <a:defRPr/>
            </a:pPr>
            <a:r>
              <a:rPr lang="zh-CN" altLang="en-US" sz="2800" b="1">
                <a:latin typeface="Times New Roman" panose="02020603050405020304" pitchFamily="18" charset="0"/>
                <a:ea typeface="黑体" panose="02010609060101010101" charset="-122"/>
                <a:cs typeface="Times New Roman" panose="02020603050405020304" pitchFamily="18" charset="0"/>
              </a:rPr>
              <a:t>灯</a:t>
            </a:r>
            <a:endParaRPr lang="zh-CN" altLang="en-US" sz="2800" b="1">
              <a:latin typeface="Times New Roman" panose="02020603050405020304" pitchFamily="18" charset="0"/>
              <a:ea typeface="黑体" panose="02010609060101010101" charset="-122"/>
              <a:cs typeface="Times New Roman" panose="02020603050405020304" pitchFamily="18" charset="0"/>
            </a:endParaRPr>
          </a:p>
          <a:p>
            <a:pPr>
              <a:defRPr/>
            </a:pPr>
            <a:r>
              <a:rPr lang="zh-CN" altLang="en-US" sz="2800" b="1">
                <a:latin typeface="Times New Roman" panose="02020603050405020304" pitchFamily="18" charset="0"/>
                <a:ea typeface="黑体" panose="02010609060101010101" charset="-122"/>
                <a:cs typeface="Times New Roman" panose="02020603050405020304" pitchFamily="18" charset="0"/>
              </a:rPr>
              <a:t>泡</a:t>
            </a:r>
            <a:endParaRPr lang="zh-CN" altLang="en-US" sz="2800" b="1">
              <a:latin typeface="Times New Roman" panose="02020603050405020304" pitchFamily="18" charset="0"/>
              <a:ea typeface="黑体" panose="02010609060101010101" charset="-122"/>
              <a:cs typeface="Times New Roman" panose="02020603050405020304" pitchFamily="18" charset="0"/>
            </a:endParaRPr>
          </a:p>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L</a:t>
            </a:r>
            <a:r>
              <a:rPr lang="en-US" altLang="zh-CN" sz="2800" b="1">
                <a:latin typeface="Times New Roman" panose="02020603050405020304" pitchFamily="18" charset="0"/>
                <a:ea typeface="黑体" panose="02010609060101010101" charset="-122"/>
                <a:cs typeface="Times New Roman" panose="02020603050405020304" pitchFamily="18" charset="0"/>
              </a:rPr>
              <a:t>1</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a:p>
            <a:pPr>
              <a:defRPr/>
            </a:pPr>
            <a:r>
              <a:rPr lang="zh-CN" altLang="en-US" sz="2800" b="1">
                <a:latin typeface="Times New Roman" panose="02020603050405020304" pitchFamily="18" charset="0"/>
                <a:ea typeface="黑体" panose="02010609060101010101" charset="-122"/>
                <a:cs typeface="Times New Roman" panose="02020603050405020304" pitchFamily="18" charset="0"/>
              </a:rPr>
              <a:t>亮</a:t>
            </a: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22553" name="Text Box 89"/>
          <p:cNvSpPr txBox="1">
            <a:spLocks noChangeArrowheads="1"/>
          </p:cNvSpPr>
          <p:nvPr/>
        </p:nvSpPr>
        <p:spPr bwMode="auto">
          <a:xfrm>
            <a:off x="7502525" y="2220595"/>
            <a:ext cx="838200" cy="2245360"/>
          </a:xfrm>
          <a:prstGeom prst="rect">
            <a:avLst/>
          </a:prstGeom>
          <a:noFill/>
          <a:ln w="9525">
            <a:noFill/>
            <a:miter lim="800000"/>
          </a:ln>
        </p:spPr>
        <p:txBody>
          <a:bodyPr>
            <a:spAutoFit/>
          </a:bodyPr>
          <a:lstStyle/>
          <a:p>
            <a:pPr>
              <a:defRPr/>
            </a:pPr>
            <a:r>
              <a:rPr lang="zh-CN" altLang="en-US" sz="2800" b="1">
                <a:latin typeface="Times New Roman" panose="02020603050405020304" pitchFamily="18" charset="0"/>
                <a:ea typeface="黑体" panose="02010609060101010101" charset="-122"/>
                <a:cs typeface="Times New Roman" panose="02020603050405020304" pitchFamily="18" charset="0"/>
              </a:rPr>
              <a:t>灯</a:t>
            </a:r>
            <a:endParaRPr lang="zh-CN" altLang="en-US" sz="2800" b="1">
              <a:latin typeface="Times New Roman" panose="02020603050405020304" pitchFamily="18" charset="0"/>
              <a:ea typeface="黑体" panose="02010609060101010101" charset="-122"/>
              <a:cs typeface="Times New Roman" panose="02020603050405020304" pitchFamily="18" charset="0"/>
            </a:endParaRPr>
          </a:p>
          <a:p>
            <a:pPr>
              <a:defRPr/>
            </a:pPr>
            <a:r>
              <a:rPr lang="zh-CN" altLang="en-US" sz="2800" b="1">
                <a:latin typeface="Times New Roman" panose="02020603050405020304" pitchFamily="18" charset="0"/>
                <a:ea typeface="黑体" panose="02010609060101010101" charset="-122"/>
                <a:cs typeface="Times New Roman" panose="02020603050405020304" pitchFamily="18" charset="0"/>
              </a:rPr>
              <a:t>泡</a:t>
            </a:r>
            <a:endParaRPr lang="zh-CN" altLang="en-US" sz="2800" b="1">
              <a:latin typeface="Times New Roman" panose="02020603050405020304" pitchFamily="18" charset="0"/>
              <a:ea typeface="黑体" panose="02010609060101010101" charset="-122"/>
              <a:cs typeface="Times New Roman" panose="02020603050405020304" pitchFamily="18" charset="0"/>
            </a:endParaRPr>
          </a:p>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L</a:t>
            </a:r>
            <a:r>
              <a:rPr lang="en-US" altLang="zh-CN" sz="2800" b="1">
                <a:latin typeface="Times New Roman" panose="02020603050405020304" pitchFamily="18" charset="0"/>
                <a:ea typeface="黑体" panose="02010609060101010101" charset="-122"/>
                <a:cs typeface="Times New Roman" panose="02020603050405020304" pitchFamily="18" charset="0"/>
              </a:rPr>
              <a:t>2</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a:p>
            <a:pPr>
              <a:defRPr/>
            </a:pPr>
            <a:r>
              <a:rPr lang="zh-CN" altLang="en-US" sz="2800" b="1">
                <a:latin typeface="Times New Roman" panose="02020603050405020304" pitchFamily="18" charset="0"/>
                <a:ea typeface="黑体" panose="02010609060101010101" charset="-122"/>
                <a:cs typeface="Times New Roman" panose="02020603050405020304" pitchFamily="18" charset="0"/>
              </a:rPr>
              <a:t>不</a:t>
            </a:r>
            <a:endParaRPr lang="zh-CN" altLang="en-US" sz="2800" b="1">
              <a:latin typeface="Times New Roman" panose="02020603050405020304" pitchFamily="18" charset="0"/>
              <a:ea typeface="黑体" panose="02010609060101010101" charset="-122"/>
              <a:cs typeface="Times New Roman" panose="02020603050405020304" pitchFamily="18" charset="0"/>
            </a:endParaRPr>
          </a:p>
          <a:p>
            <a:pPr>
              <a:defRPr/>
            </a:pPr>
            <a:r>
              <a:rPr lang="zh-CN" altLang="en-US" sz="2800" b="1">
                <a:latin typeface="Times New Roman" panose="02020603050405020304" pitchFamily="18" charset="0"/>
                <a:ea typeface="黑体" panose="02010609060101010101" charset="-122"/>
                <a:cs typeface="Times New Roman" panose="02020603050405020304" pitchFamily="18" charset="0"/>
              </a:rPr>
              <a:t>亮</a:t>
            </a: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grpSp>
        <p:nvGrpSpPr>
          <p:cNvPr id="19486" name="Group 91"/>
          <p:cNvGrpSpPr/>
          <p:nvPr/>
        </p:nvGrpSpPr>
        <p:grpSpPr bwMode="auto">
          <a:xfrm>
            <a:off x="2168525" y="4811395"/>
            <a:ext cx="3048000" cy="1524000"/>
            <a:chOff x="2160" y="2928"/>
            <a:chExt cx="1920" cy="960"/>
          </a:xfrm>
        </p:grpSpPr>
        <p:grpSp>
          <p:nvGrpSpPr>
            <p:cNvPr id="19487" name="Group 92"/>
            <p:cNvGrpSpPr/>
            <p:nvPr/>
          </p:nvGrpSpPr>
          <p:grpSpPr bwMode="auto">
            <a:xfrm>
              <a:off x="2160" y="2928"/>
              <a:ext cx="1920" cy="960"/>
              <a:chOff x="1824" y="2784"/>
              <a:chExt cx="1920" cy="960"/>
            </a:xfrm>
          </p:grpSpPr>
          <p:sp>
            <p:nvSpPr>
              <p:cNvPr id="19488" name="Line 93"/>
              <p:cNvSpPr>
                <a:spLocks noChangeShapeType="1"/>
              </p:cNvSpPr>
              <p:nvPr/>
            </p:nvSpPr>
            <p:spPr bwMode="auto">
              <a:xfrm>
                <a:off x="1824" y="3408"/>
                <a:ext cx="288"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grpSp>
            <p:nvGrpSpPr>
              <p:cNvPr id="19489" name="Group 94"/>
              <p:cNvGrpSpPr/>
              <p:nvPr/>
            </p:nvGrpSpPr>
            <p:grpSpPr bwMode="auto">
              <a:xfrm>
                <a:off x="1824" y="2784"/>
                <a:ext cx="1920" cy="960"/>
                <a:chOff x="1920" y="2976"/>
                <a:chExt cx="1920" cy="960"/>
              </a:xfrm>
            </p:grpSpPr>
            <p:sp>
              <p:nvSpPr>
                <p:cNvPr id="19490" name="Line 95"/>
                <p:cNvSpPr>
                  <a:spLocks noChangeShapeType="1"/>
                </p:cNvSpPr>
                <p:nvPr/>
              </p:nvSpPr>
              <p:spPr bwMode="auto">
                <a:xfrm>
                  <a:off x="1920" y="3120"/>
                  <a:ext cx="480"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9491" name="Line 96"/>
                <p:cNvSpPr>
                  <a:spLocks noChangeShapeType="1"/>
                </p:cNvSpPr>
                <p:nvPr/>
              </p:nvSpPr>
              <p:spPr bwMode="auto">
                <a:xfrm>
                  <a:off x="2400" y="3072"/>
                  <a:ext cx="0" cy="96"/>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9492" name="Line 97"/>
                <p:cNvSpPr>
                  <a:spLocks noChangeShapeType="1"/>
                </p:cNvSpPr>
                <p:nvPr/>
              </p:nvSpPr>
              <p:spPr bwMode="auto">
                <a:xfrm>
                  <a:off x="2448" y="3024"/>
                  <a:ext cx="0" cy="192"/>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9493" name="Line 98"/>
                <p:cNvSpPr>
                  <a:spLocks noChangeShapeType="1"/>
                </p:cNvSpPr>
                <p:nvPr/>
              </p:nvSpPr>
              <p:spPr bwMode="auto">
                <a:xfrm>
                  <a:off x="1920" y="3120"/>
                  <a:ext cx="0" cy="48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9494" name="Line 99"/>
                <p:cNvSpPr>
                  <a:spLocks noChangeShapeType="1"/>
                </p:cNvSpPr>
                <p:nvPr/>
              </p:nvSpPr>
              <p:spPr bwMode="auto">
                <a:xfrm>
                  <a:off x="2544" y="3120"/>
                  <a:ext cx="96"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9495" name="Line 100"/>
                <p:cNvSpPr>
                  <a:spLocks noChangeShapeType="1"/>
                </p:cNvSpPr>
                <p:nvPr/>
              </p:nvSpPr>
              <p:spPr bwMode="auto">
                <a:xfrm>
                  <a:off x="2688" y="3120"/>
                  <a:ext cx="96"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9496" name="Line 101"/>
                <p:cNvSpPr>
                  <a:spLocks noChangeShapeType="1"/>
                </p:cNvSpPr>
                <p:nvPr/>
              </p:nvSpPr>
              <p:spPr bwMode="auto">
                <a:xfrm>
                  <a:off x="2832" y="3072"/>
                  <a:ext cx="0" cy="96"/>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9497" name="Line 102"/>
                <p:cNvSpPr>
                  <a:spLocks noChangeShapeType="1"/>
                </p:cNvSpPr>
                <p:nvPr/>
              </p:nvSpPr>
              <p:spPr bwMode="auto">
                <a:xfrm>
                  <a:off x="2880" y="3024"/>
                  <a:ext cx="0" cy="192"/>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9498" name="Line 103"/>
                <p:cNvSpPr>
                  <a:spLocks noChangeShapeType="1"/>
                </p:cNvSpPr>
                <p:nvPr/>
              </p:nvSpPr>
              <p:spPr bwMode="auto">
                <a:xfrm>
                  <a:off x="2880" y="3120"/>
                  <a:ext cx="192"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9499" name="Line 104"/>
                <p:cNvSpPr>
                  <a:spLocks noChangeShapeType="1"/>
                </p:cNvSpPr>
                <p:nvPr/>
              </p:nvSpPr>
              <p:spPr bwMode="auto">
                <a:xfrm flipV="1">
                  <a:off x="3072" y="2976"/>
                  <a:ext cx="144" cy="144"/>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9500" name="Line 105"/>
                <p:cNvSpPr>
                  <a:spLocks noChangeShapeType="1"/>
                </p:cNvSpPr>
                <p:nvPr/>
              </p:nvSpPr>
              <p:spPr bwMode="auto">
                <a:xfrm>
                  <a:off x="3264" y="3120"/>
                  <a:ext cx="240"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9501" name="Line 106"/>
                <p:cNvSpPr>
                  <a:spLocks noChangeShapeType="1"/>
                </p:cNvSpPr>
                <p:nvPr/>
              </p:nvSpPr>
              <p:spPr bwMode="auto">
                <a:xfrm>
                  <a:off x="2208" y="3408"/>
                  <a:ext cx="0" cy="432"/>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9502" name="Line 107"/>
                <p:cNvSpPr>
                  <a:spLocks noChangeShapeType="1"/>
                </p:cNvSpPr>
                <p:nvPr/>
              </p:nvSpPr>
              <p:spPr bwMode="auto">
                <a:xfrm>
                  <a:off x="2208" y="3408"/>
                  <a:ext cx="288"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9503" name="Line 108"/>
                <p:cNvSpPr>
                  <a:spLocks noChangeShapeType="1"/>
                </p:cNvSpPr>
                <p:nvPr/>
              </p:nvSpPr>
              <p:spPr bwMode="auto">
                <a:xfrm>
                  <a:off x="2208" y="3840"/>
                  <a:ext cx="288"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9504" name="Oval 109"/>
                <p:cNvSpPr>
                  <a:spLocks noChangeArrowheads="1"/>
                </p:cNvSpPr>
                <p:nvPr/>
              </p:nvSpPr>
              <p:spPr bwMode="auto">
                <a:xfrm>
                  <a:off x="2496" y="3312"/>
                  <a:ext cx="240" cy="240"/>
                </a:xfrm>
                <a:prstGeom prst="ellipse">
                  <a:avLst/>
                </a:prstGeom>
                <a:solidFill>
                  <a:schemeClr val="bg1"/>
                </a:solidFill>
                <a:ln w="28575">
                  <a:solidFill>
                    <a:srgbClr val="FF0000"/>
                  </a:solidFill>
                  <a:miter lim="800000"/>
                </a:ln>
              </p:spPr>
              <p:txBody>
                <a:bodyPr wrap="none" anchor="ctr"/>
                <a:lstStyle/>
                <a:p>
                  <a:endParaRPr lang="zh-CN" altLang="zh-CN" b="1">
                    <a:latin typeface="Times New Roman" panose="02020603050405020304" pitchFamily="18" charset="0"/>
                    <a:ea typeface="黑体" panose="02010609060101010101" charset="-122"/>
                    <a:cs typeface="Times New Roman" panose="02020603050405020304" pitchFamily="18" charset="0"/>
                  </a:endParaRPr>
                </a:p>
              </p:txBody>
            </p:sp>
            <p:sp>
              <p:nvSpPr>
                <p:cNvPr id="19505" name="Oval 110"/>
                <p:cNvSpPr>
                  <a:spLocks noChangeArrowheads="1"/>
                </p:cNvSpPr>
                <p:nvPr/>
              </p:nvSpPr>
              <p:spPr bwMode="auto">
                <a:xfrm>
                  <a:off x="2496" y="3696"/>
                  <a:ext cx="240" cy="240"/>
                </a:xfrm>
                <a:prstGeom prst="ellipse">
                  <a:avLst/>
                </a:prstGeom>
                <a:solidFill>
                  <a:schemeClr val="bg1"/>
                </a:solidFill>
                <a:ln w="28575">
                  <a:solidFill>
                    <a:srgbClr val="FF0000"/>
                  </a:solidFill>
                  <a:miter lim="800000"/>
                </a:ln>
              </p:spPr>
              <p:txBody>
                <a:bodyPr wrap="none" anchor="ctr"/>
                <a:lstStyle/>
                <a:p>
                  <a:endParaRPr lang="zh-CN" altLang="zh-CN" b="1">
                    <a:latin typeface="Times New Roman" panose="02020603050405020304" pitchFamily="18" charset="0"/>
                    <a:ea typeface="黑体" panose="02010609060101010101" charset="-122"/>
                    <a:cs typeface="Times New Roman" panose="02020603050405020304" pitchFamily="18" charset="0"/>
                  </a:endParaRPr>
                </a:p>
              </p:txBody>
            </p:sp>
            <p:sp>
              <p:nvSpPr>
                <p:cNvPr id="19506" name="Line 111"/>
                <p:cNvSpPr>
                  <a:spLocks noChangeShapeType="1"/>
                </p:cNvSpPr>
                <p:nvPr/>
              </p:nvSpPr>
              <p:spPr bwMode="auto">
                <a:xfrm>
                  <a:off x="2736" y="3408"/>
                  <a:ext cx="288"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9507" name="Line 112"/>
                <p:cNvSpPr>
                  <a:spLocks noChangeShapeType="1"/>
                </p:cNvSpPr>
                <p:nvPr/>
              </p:nvSpPr>
              <p:spPr bwMode="auto">
                <a:xfrm>
                  <a:off x="2736" y="3840"/>
                  <a:ext cx="288"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9508" name="Line 113"/>
                <p:cNvSpPr>
                  <a:spLocks noChangeShapeType="1"/>
                </p:cNvSpPr>
                <p:nvPr/>
              </p:nvSpPr>
              <p:spPr bwMode="auto">
                <a:xfrm flipV="1">
                  <a:off x="3024" y="3264"/>
                  <a:ext cx="144" cy="144"/>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9509" name="Line 114"/>
                <p:cNvSpPr>
                  <a:spLocks noChangeShapeType="1"/>
                </p:cNvSpPr>
                <p:nvPr/>
              </p:nvSpPr>
              <p:spPr bwMode="auto">
                <a:xfrm flipV="1">
                  <a:off x="3024" y="3696"/>
                  <a:ext cx="144" cy="144"/>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9510" name="Line 115"/>
                <p:cNvSpPr>
                  <a:spLocks noChangeShapeType="1"/>
                </p:cNvSpPr>
                <p:nvPr/>
              </p:nvSpPr>
              <p:spPr bwMode="auto">
                <a:xfrm>
                  <a:off x="3216" y="3408"/>
                  <a:ext cx="240"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9511" name="Line 116"/>
                <p:cNvSpPr>
                  <a:spLocks noChangeShapeType="1"/>
                </p:cNvSpPr>
                <p:nvPr/>
              </p:nvSpPr>
              <p:spPr bwMode="auto">
                <a:xfrm>
                  <a:off x="3456" y="3408"/>
                  <a:ext cx="0" cy="432"/>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9512" name="Line 117"/>
                <p:cNvSpPr>
                  <a:spLocks noChangeShapeType="1"/>
                </p:cNvSpPr>
                <p:nvPr/>
              </p:nvSpPr>
              <p:spPr bwMode="auto">
                <a:xfrm>
                  <a:off x="3216" y="3840"/>
                  <a:ext cx="240"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9513" name="Line 118"/>
                <p:cNvSpPr>
                  <a:spLocks noChangeShapeType="1"/>
                </p:cNvSpPr>
                <p:nvPr/>
              </p:nvSpPr>
              <p:spPr bwMode="auto">
                <a:xfrm>
                  <a:off x="3456" y="3120"/>
                  <a:ext cx="384"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9514" name="Line 119"/>
                <p:cNvSpPr>
                  <a:spLocks noChangeShapeType="1"/>
                </p:cNvSpPr>
                <p:nvPr/>
              </p:nvSpPr>
              <p:spPr bwMode="auto">
                <a:xfrm>
                  <a:off x="3840" y="3120"/>
                  <a:ext cx="0" cy="48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9515" name="Line 120"/>
                <p:cNvSpPr>
                  <a:spLocks noChangeShapeType="1"/>
                </p:cNvSpPr>
                <p:nvPr/>
              </p:nvSpPr>
              <p:spPr bwMode="auto">
                <a:xfrm>
                  <a:off x="3456" y="3600"/>
                  <a:ext cx="384"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9516" name="Line 121"/>
                <p:cNvSpPr>
                  <a:spLocks noChangeShapeType="1"/>
                </p:cNvSpPr>
                <p:nvPr/>
              </p:nvSpPr>
              <p:spPr bwMode="auto">
                <a:xfrm flipH="1">
                  <a:off x="2544" y="3744"/>
                  <a:ext cx="144" cy="144"/>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9517" name="Line 122"/>
                <p:cNvSpPr>
                  <a:spLocks noChangeShapeType="1"/>
                </p:cNvSpPr>
                <p:nvPr/>
              </p:nvSpPr>
              <p:spPr bwMode="auto">
                <a:xfrm>
                  <a:off x="2544" y="3744"/>
                  <a:ext cx="144" cy="144"/>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9518" name="Line 123"/>
                <p:cNvSpPr>
                  <a:spLocks noChangeShapeType="1"/>
                </p:cNvSpPr>
                <p:nvPr/>
              </p:nvSpPr>
              <p:spPr bwMode="auto">
                <a:xfrm>
                  <a:off x="2544" y="3360"/>
                  <a:ext cx="144" cy="144"/>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grpSp>
        </p:grpSp>
        <p:sp>
          <p:nvSpPr>
            <p:cNvPr id="19519" name="Line 124"/>
            <p:cNvSpPr>
              <a:spLocks noChangeShapeType="1"/>
            </p:cNvSpPr>
            <p:nvPr/>
          </p:nvSpPr>
          <p:spPr bwMode="auto">
            <a:xfrm>
              <a:off x="2688" y="3072"/>
              <a:ext cx="48"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19520" name="Line 125"/>
            <p:cNvSpPr>
              <a:spLocks noChangeShapeType="1"/>
            </p:cNvSpPr>
            <p:nvPr/>
          </p:nvSpPr>
          <p:spPr bwMode="auto">
            <a:xfrm flipH="1">
              <a:off x="2784" y="3312"/>
              <a:ext cx="144" cy="144"/>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grpSp>
    </p:spTree>
  </p:cSld>
  <p:clrMapOvr>
    <a:masterClrMapping/>
  </p:clrMapOvr>
  <p:transition advTm="8000"/>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12295" name="Text Box 7"/>
          <p:cNvSpPr txBox="1">
            <a:spLocks noChangeArrowheads="1"/>
          </p:cNvSpPr>
          <p:nvPr/>
        </p:nvSpPr>
        <p:spPr bwMode="auto">
          <a:xfrm>
            <a:off x="901065" y="739140"/>
            <a:ext cx="3095625" cy="5835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defRPr/>
            </a:pPr>
            <a:r>
              <a:rPr lang="zh-CN" altLang="en-US" sz="3200" b="1" dirty="0">
                <a:solidFill>
                  <a:schemeClr val="accent1">
                    <a:lumMod val="75000"/>
                  </a:schemeClr>
                </a:solidFill>
                <a:latin typeface="黑体" panose="02010609060101010101" charset="-122"/>
                <a:ea typeface="黑体" panose="02010609060101010101" charset="-122"/>
              </a:rPr>
              <a:t>并联电路的特点</a:t>
            </a:r>
            <a:endParaRPr lang="zh-CN" altLang="en-US" sz="3200" b="1" dirty="0">
              <a:solidFill>
                <a:schemeClr val="accent1">
                  <a:lumMod val="75000"/>
                </a:schemeClr>
              </a:solidFill>
              <a:latin typeface="黑体" panose="02010609060101010101" charset="-122"/>
              <a:ea typeface="黑体" panose="02010609060101010101" charset="-122"/>
            </a:endParaRPr>
          </a:p>
        </p:txBody>
      </p:sp>
      <p:pic>
        <p:nvPicPr>
          <p:cNvPr id="20483" name="Picture 3" descr="111"/>
          <p:cNvPicPr>
            <a:picLocks noChangeAspect="1" noChangeArrowheads="1"/>
          </p:cNvPicPr>
          <p:nvPr/>
        </p:nvPicPr>
        <p:blipFill>
          <a:blip r:embed="rId2"/>
          <a:srcRect/>
          <a:stretch>
            <a:fillRect/>
          </a:stretch>
        </p:blipFill>
        <p:spPr bwMode="auto">
          <a:xfrm>
            <a:off x="2068195" y="1638300"/>
            <a:ext cx="1905000"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4" name="Picture 5" descr="222">
            <a:hlinkClick r:id="" action="ppaction://hlinkshowjump?jump=nextslide"/>
          </p:cNvPr>
          <p:cNvPicPr>
            <a:picLocks noChangeAspect="1" noChangeArrowheads="1"/>
          </p:cNvPicPr>
          <p:nvPr/>
        </p:nvPicPr>
        <p:blipFill>
          <a:blip r:embed="rId3"/>
          <a:srcRect/>
          <a:stretch>
            <a:fillRect/>
          </a:stretch>
        </p:blipFill>
        <p:spPr bwMode="auto">
          <a:xfrm>
            <a:off x="2954020" y="3059113"/>
            <a:ext cx="145573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6" descr="wla211"/>
          <p:cNvPicPr>
            <a:picLocks noChangeAspect="1" noChangeArrowheads="1"/>
          </p:cNvPicPr>
          <p:nvPr/>
        </p:nvPicPr>
        <p:blipFill>
          <a:blip r:embed="rId4"/>
          <a:srcRect/>
          <a:stretch>
            <a:fillRect/>
          </a:stretch>
        </p:blipFill>
        <p:spPr bwMode="auto">
          <a:xfrm>
            <a:off x="1364933" y="4084638"/>
            <a:ext cx="1192212" cy="82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Picture 7" descr="wla211"/>
          <p:cNvPicPr>
            <a:picLocks noChangeAspect="1" noChangeArrowheads="1"/>
          </p:cNvPicPr>
          <p:nvPr/>
        </p:nvPicPr>
        <p:blipFill>
          <a:blip r:embed="rId4"/>
          <a:srcRect/>
          <a:stretch>
            <a:fillRect/>
          </a:stretch>
        </p:blipFill>
        <p:spPr bwMode="auto">
          <a:xfrm>
            <a:off x="1299845" y="3187700"/>
            <a:ext cx="119062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7" name="Picture 8" descr="222"/>
          <p:cNvPicPr>
            <a:picLocks noChangeAspect="1" noChangeArrowheads="1"/>
          </p:cNvPicPr>
          <p:nvPr/>
        </p:nvPicPr>
        <p:blipFill>
          <a:blip r:embed="rId3"/>
          <a:srcRect/>
          <a:stretch>
            <a:fillRect/>
          </a:stretch>
        </p:blipFill>
        <p:spPr bwMode="auto">
          <a:xfrm>
            <a:off x="2887345" y="3956050"/>
            <a:ext cx="14573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8" name="Picture 9" descr="222">
            <a:hlinkClick r:id="" action="ppaction://hlinkshowjump?jump=nextslide"/>
          </p:cNvPr>
          <p:cNvPicPr>
            <a:picLocks noChangeAspect="1" noChangeArrowheads="1"/>
          </p:cNvPicPr>
          <p:nvPr/>
        </p:nvPicPr>
        <p:blipFill>
          <a:blip r:embed="rId3"/>
          <a:srcRect/>
          <a:stretch>
            <a:fillRect/>
          </a:stretch>
        </p:blipFill>
        <p:spPr bwMode="auto">
          <a:xfrm>
            <a:off x="4079558" y="2417763"/>
            <a:ext cx="1455737"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1" name="Freeform 10"/>
          <p:cNvSpPr/>
          <p:nvPr/>
        </p:nvSpPr>
        <p:spPr bwMode="auto">
          <a:xfrm>
            <a:off x="3284220" y="1638300"/>
            <a:ext cx="1865313" cy="1549400"/>
          </a:xfrm>
          <a:custGeom>
            <a:avLst/>
            <a:gdLst>
              <a:gd name="T0" fmla="*/ 0 w 1352"/>
              <a:gd name="T1" fmla="*/ 2147483647 h 1160"/>
              <a:gd name="T2" fmla="*/ 2147483647 w 1352"/>
              <a:gd name="T3" fmla="*/ 2147483647 h 1160"/>
              <a:gd name="T4" fmla="*/ 2147483647 w 1352"/>
              <a:gd name="T5" fmla="*/ 2147483647 h 1160"/>
              <a:gd name="T6" fmla="*/ 2147483647 w 1352"/>
              <a:gd name="T7" fmla="*/ 2147483647 h 1160"/>
              <a:gd name="T8" fmla="*/ 0 60000 65536"/>
              <a:gd name="T9" fmla="*/ 0 60000 65536"/>
              <a:gd name="T10" fmla="*/ 0 60000 65536"/>
              <a:gd name="T11" fmla="*/ 0 60000 65536"/>
              <a:gd name="T12" fmla="*/ 0 w 1352"/>
              <a:gd name="T13" fmla="*/ 0 h 1160"/>
              <a:gd name="T14" fmla="*/ 1352 w 1352"/>
              <a:gd name="T15" fmla="*/ 1160 h 1160"/>
            </a:gdLst>
            <a:ahLst/>
            <a:cxnLst>
              <a:cxn ang="T8">
                <a:pos x="T0" y="T1"/>
              </a:cxn>
              <a:cxn ang="T9">
                <a:pos x="T2" y="T3"/>
              </a:cxn>
              <a:cxn ang="T10">
                <a:pos x="T4" y="T5"/>
              </a:cxn>
              <a:cxn ang="T11">
                <a:pos x="T6" y="T7"/>
              </a:cxn>
            </a:cxnLst>
            <a:rect l="T12" t="T13" r="T14" b="T15"/>
            <a:pathLst>
              <a:path w="1352" h="1160">
                <a:moveTo>
                  <a:pt x="0" y="152"/>
                </a:moveTo>
                <a:cubicBezTo>
                  <a:pt x="372" y="76"/>
                  <a:pt x="744" y="0"/>
                  <a:pt x="960" y="56"/>
                </a:cubicBezTo>
                <a:cubicBezTo>
                  <a:pt x="1176" y="112"/>
                  <a:pt x="1240" y="304"/>
                  <a:pt x="1296" y="488"/>
                </a:cubicBezTo>
                <a:cubicBezTo>
                  <a:pt x="1352" y="672"/>
                  <a:pt x="1296" y="1048"/>
                  <a:pt x="1296" y="1160"/>
                </a:cubicBezTo>
              </a:path>
            </a:pathLst>
          </a:custGeom>
          <a:noFill/>
          <a:ln w="28575">
            <a:solidFill>
              <a:srgbClr val="FF0000"/>
            </a:solidFill>
            <a:miter lim="800000"/>
          </a:ln>
        </p:spPr>
        <p:txBody>
          <a:bodyPr wrap="none"/>
          <a:lstStyl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23562" name="Freeform 11"/>
          <p:cNvSpPr/>
          <p:nvPr/>
        </p:nvSpPr>
        <p:spPr bwMode="auto">
          <a:xfrm>
            <a:off x="3946208" y="3187700"/>
            <a:ext cx="552450" cy="641350"/>
          </a:xfrm>
          <a:custGeom>
            <a:avLst/>
            <a:gdLst>
              <a:gd name="T0" fmla="*/ 2147483647 w 400"/>
              <a:gd name="T1" fmla="*/ 0 h 480"/>
              <a:gd name="T2" fmla="*/ 2147483647 w 400"/>
              <a:gd name="T3" fmla="*/ 2147483647 h 480"/>
              <a:gd name="T4" fmla="*/ 0 w 400"/>
              <a:gd name="T5" fmla="*/ 2147483647 h 480"/>
              <a:gd name="T6" fmla="*/ 0 60000 65536"/>
              <a:gd name="T7" fmla="*/ 0 60000 65536"/>
              <a:gd name="T8" fmla="*/ 0 60000 65536"/>
              <a:gd name="T9" fmla="*/ 0 w 400"/>
              <a:gd name="T10" fmla="*/ 0 h 480"/>
              <a:gd name="T11" fmla="*/ 400 w 400"/>
              <a:gd name="T12" fmla="*/ 480 h 480"/>
            </a:gdLst>
            <a:ahLst/>
            <a:cxnLst>
              <a:cxn ang="T6">
                <a:pos x="T0" y="T1"/>
              </a:cxn>
              <a:cxn ang="T7">
                <a:pos x="T2" y="T3"/>
              </a:cxn>
              <a:cxn ang="T8">
                <a:pos x="T4" y="T5"/>
              </a:cxn>
            </a:cxnLst>
            <a:rect l="T9" t="T10" r="T11" b="T12"/>
            <a:pathLst>
              <a:path w="400" h="480">
                <a:moveTo>
                  <a:pt x="384" y="0"/>
                </a:moveTo>
                <a:cubicBezTo>
                  <a:pt x="392" y="104"/>
                  <a:pt x="400" y="208"/>
                  <a:pt x="336" y="288"/>
                </a:cubicBezTo>
                <a:cubicBezTo>
                  <a:pt x="272" y="368"/>
                  <a:pt x="136" y="424"/>
                  <a:pt x="0" y="480"/>
                </a:cubicBezTo>
              </a:path>
            </a:pathLst>
          </a:custGeom>
          <a:noFill/>
          <a:ln w="28575">
            <a:solidFill>
              <a:srgbClr val="FF0000"/>
            </a:solidFill>
            <a:miter lim="800000"/>
          </a:ln>
        </p:spPr>
        <p:txBody>
          <a:bodyPr wrap="none"/>
          <a:lstStyl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23563" name="Freeform 12"/>
          <p:cNvSpPr/>
          <p:nvPr/>
        </p:nvSpPr>
        <p:spPr bwMode="auto">
          <a:xfrm>
            <a:off x="2160270" y="3636963"/>
            <a:ext cx="1190625" cy="352425"/>
          </a:xfrm>
          <a:custGeom>
            <a:avLst/>
            <a:gdLst>
              <a:gd name="T0" fmla="*/ 2147483647 w 864"/>
              <a:gd name="T1" fmla="*/ 2147483647 h 264"/>
              <a:gd name="T2" fmla="*/ 2147483647 w 864"/>
              <a:gd name="T3" fmla="*/ 2147483647 h 264"/>
              <a:gd name="T4" fmla="*/ 0 w 864"/>
              <a:gd name="T5" fmla="*/ 0 h 264"/>
              <a:gd name="T6" fmla="*/ 0 60000 65536"/>
              <a:gd name="T7" fmla="*/ 0 60000 65536"/>
              <a:gd name="T8" fmla="*/ 0 60000 65536"/>
              <a:gd name="T9" fmla="*/ 0 w 864"/>
              <a:gd name="T10" fmla="*/ 0 h 264"/>
              <a:gd name="T11" fmla="*/ 864 w 864"/>
              <a:gd name="T12" fmla="*/ 264 h 264"/>
            </a:gdLst>
            <a:ahLst/>
            <a:cxnLst>
              <a:cxn ang="T6">
                <a:pos x="T0" y="T1"/>
              </a:cxn>
              <a:cxn ang="T7">
                <a:pos x="T2" y="T3"/>
              </a:cxn>
              <a:cxn ang="T8">
                <a:pos x="T4" y="T5"/>
              </a:cxn>
            </a:cxnLst>
            <a:rect l="T9" t="T10" r="T11" b="T12"/>
            <a:pathLst>
              <a:path w="864" h="264">
                <a:moveTo>
                  <a:pt x="864" y="144"/>
                </a:moveTo>
                <a:cubicBezTo>
                  <a:pt x="768" y="204"/>
                  <a:pt x="672" y="264"/>
                  <a:pt x="528" y="240"/>
                </a:cubicBezTo>
                <a:cubicBezTo>
                  <a:pt x="384" y="216"/>
                  <a:pt x="192" y="108"/>
                  <a:pt x="0" y="0"/>
                </a:cubicBezTo>
              </a:path>
            </a:pathLst>
          </a:custGeom>
          <a:noFill/>
          <a:ln w="28575">
            <a:solidFill>
              <a:srgbClr val="FF0000"/>
            </a:solidFill>
            <a:miter lim="800000"/>
          </a:ln>
        </p:spPr>
        <p:txBody>
          <a:bodyPr wrap="none"/>
          <a:lstStyl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23564" name="Freeform 13"/>
          <p:cNvSpPr/>
          <p:nvPr/>
        </p:nvSpPr>
        <p:spPr bwMode="auto">
          <a:xfrm>
            <a:off x="1001395" y="1852613"/>
            <a:ext cx="1620838" cy="1976437"/>
          </a:xfrm>
          <a:custGeom>
            <a:avLst/>
            <a:gdLst>
              <a:gd name="T0" fmla="*/ 2147483647 w 1176"/>
              <a:gd name="T1" fmla="*/ 2147483647 h 1480"/>
              <a:gd name="T2" fmla="*/ 2147483647 w 1176"/>
              <a:gd name="T3" fmla="*/ 2147483647 h 1480"/>
              <a:gd name="T4" fmla="*/ 2147483647 w 1176"/>
              <a:gd name="T5" fmla="*/ 2147483647 h 1480"/>
              <a:gd name="T6" fmla="*/ 2147483647 w 1176"/>
              <a:gd name="T7" fmla="*/ 2147483647 h 1480"/>
              <a:gd name="T8" fmla="*/ 0 60000 65536"/>
              <a:gd name="T9" fmla="*/ 0 60000 65536"/>
              <a:gd name="T10" fmla="*/ 0 60000 65536"/>
              <a:gd name="T11" fmla="*/ 0 60000 65536"/>
              <a:gd name="T12" fmla="*/ 0 w 1176"/>
              <a:gd name="T13" fmla="*/ 0 h 1480"/>
              <a:gd name="T14" fmla="*/ 1176 w 1176"/>
              <a:gd name="T15" fmla="*/ 1480 h 1480"/>
            </a:gdLst>
            <a:ahLst/>
            <a:cxnLst>
              <a:cxn ang="T8">
                <a:pos x="T0" y="T1"/>
              </a:cxn>
              <a:cxn ang="T9">
                <a:pos x="T2" y="T3"/>
              </a:cxn>
              <a:cxn ang="T10">
                <a:pos x="T4" y="T5"/>
              </a:cxn>
              <a:cxn ang="T11">
                <a:pos x="T6" y="T7"/>
              </a:cxn>
            </a:cxnLst>
            <a:rect l="T12" t="T13" r="T14" b="T15"/>
            <a:pathLst>
              <a:path w="1176" h="1480">
                <a:moveTo>
                  <a:pt x="1176" y="184"/>
                </a:moveTo>
                <a:cubicBezTo>
                  <a:pt x="756" y="92"/>
                  <a:pt x="336" y="0"/>
                  <a:pt x="168" y="184"/>
                </a:cubicBezTo>
                <a:cubicBezTo>
                  <a:pt x="0" y="368"/>
                  <a:pt x="128" y="1096"/>
                  <a:pt x="168" y="1288"/>
                </a:cubicBezTo>
                <a:cubicBezTo>
                  <a:pt x="208" y="1480"/>
                  <a:pt x="308" y="1408"/>
                  <a:pt x="408" y="1336"/>
                </a:cubicBezTo>
              </a:path>
            </a:pathLst>
          </a:custGeom>
          <a:noFill/>
          <a:ln w="28575">
            <a:solidFill>
              <a:srgbClr val="FF0000"/>
            </a:solidFill>
            <a:miter lim="800000"/>
          </a:ln>
        </p:spPr>
        <p:txBody>
          <a:bodyPr wrap="none"/>
          <a:lstStyl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23565" name="Freeform 14"/>
          <p:cNvSpPr/>
          <p:nvPr/>
        </p:nvSpPr>
        <p:spPr bwMode="auto">
          <a:xfrm>
            <a:off x="1277620" y="3636963"/>
            <a:ext cx="352425" cy="896937"/>
          </a:xfrm>
          <a:custGeom>
            <a:avLst/>
            <a:gdLst>
              <a:gd name="T0" fmla="*/ 2147483647 w 256"/>
              <a:gd name="T1" fmla="*/ 0 h 672"/>
              <a:gd name="T2" fmla="*/ 2147483647 w 256"/>
              <a:gd name="T3" fmla="*/ 2147483647 h 672"/>
              <a:gd name="T4" fmla="*/ 2147483647 w 256"/>
              <a:gd name="T5" fmla="*/ 2147483647 h 672"/>
              <a:gd name="T6" fmla="*/ 0 60000 65536"/>
              <a:gd name="T7" fmla="*/ 0 60000 65536"/>
              <a:gd name="T8" fmla="*/ 0 60000 65536"/>
              <a:gd name="T9" fmla="*/ 0 w 256"/>
              <a:gd name="T10" fmla="*/ 0 h 672"/>
              <a:gd name="T11" fmla="*/ 256 w 256"/>
              <a:gd name="T12" fmla="*/ 672 h 672"/>
            </a:gdLst>
            <a:ahLst/>
            <a:cxnLst>
              <a:cxn ang="T6">
                <a:pos x="T0" y="T1"/>
              </a:cxn>
              <a:cxn ang="T7">
                <a:pos x="T2" y="T3"/>
              </a:cxn>
              <a:cxn ang="T8">
                <a:pos x="T4" y="T5"/>
              </a:cxn>
            </a:cxnLst>
            <a:rect l="T9" t="T10" r="T11" b="T12"/>
            <a:pathLst>
              <a:path w="256" h="672">
                <a:moveTo>
                  <a:pt x="160" y="0"/>
                </a:moveTo>
                <a:cubicBezTo>
                  <a:pt x="80" y="136"/>
                  <a:pt x="0" y="272"/>
                  <a:pt x="16" y="384"/>
                </a:cubicBezTo>
                <a:cubicBezTo>
                  <a:pt x="32" y="496"/>
                  <a:pt x="144" y="584"/>
                  <a:pt x="256" y="672"/>
                </a:cubicBezTo>
              </a:path>
            </a:pathLst>
          </a:custGeom>
          <a:noFill/>
          <a:ln w="28575">
            <a:solidFill>
              <a:srgbClr val="FF0000"/>
            </a:solidFill>
            <a:miter lim="800000"/>
          </a:ln>
        </p:spPr>
        <p:txBody>
          <a:bodyPr wrap="none"/>
          <a:lstStyl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23566" name="Freeform 15"/>
          <p:cNvSpPr/>
          <p:nvPr/>
        </p:nvSpPr>
        <p:spPr bwMode="auto">
          <a:xfrm>
            <a:off x="2225358" y="4533900"/>
            <a:ext cx="1058862" cy="223838"/>
          </a:xfrm>
          <a:custGeom>
            <a:avLst/>
            <a:gdLst>
              <a:gd name="T0" fmla="*/ 0 w 768"/>
              <a:gd name="T1" fmla="*/ 0 h 168"/>
              <a:gd name="T2" fmla="*/ 2147483647 w 768"/>
              <a:gd name="T3" fmla="*/ 2147483647 h 168"/>
              <a:gd name="T4" fmla="*/ 2147483647 w 768"/>
              <a:gd name="T5" fmla="*/ 2147483647 h 168"/>
              <a:gd name="T6" fmla="*/ 0 60000 65536"/>
              <a:gd name="T7" fmla="*/ 0 60000 65536"/>
              <a:gd name="T8" fmla="*/ 0 60000 65536"/>
              <a:gd name="T9" fmla="*/ 0 w 768"/>
              <a:gd name="T10" fmla="*/ 0 h 168"/>
              <a:gd name="T11" fmla="*/ 768 w 768"/>
              <a:gd name="T12" fmla="*/ 168 h 168"/>
            </a:gdLst>
            <a:ahLst/>
            <a:cxnLst>
              <a:cxn ang="T6">
                <a:pos x="T0" y="T1"/>
              </a:cxn>
              <a:cxn ang="T7">
                <a:pos x="T2" y="T3"/>
              </a:cxn>
              <a:cxn ang="T8">
                <a:pos x="T4" y="T5"/>
              </a:cxn>
            </a:cxnLst>
            <a:rect l="T9" t="T10" r="T11" b="T12"/>
            <a:pathLst>
              <a:path w="768" h="168">
                <a:moveTo>
                  <a:pt x="0" y="0"/>
                </a:moveTo>
                <a:cubicBezTo>
                  <a:pt x="80" y="60"/>
                  <a:pt x="160" y="120"/>
                  <a:pt x="288" y="144"/>
                </a:cubicBezTo>
                <a:cubicBezTo>
                  <a:pt x="416" y="168"/>
                  <a:pt x="592" y="156"/>
                  <a:pt x="768" y="144"/>
                </a:cubicBezTo>
              </a:path>
            </a:pathLst>
          </a:custGeom>
          <a:noFill/>
          <a:ln w="28575">
            <a:solidFill>
              <a:srgbClr val="FF0000"/>
            </a:solidFill>
            <a:miter lim="800000"/>
          </a:ln>
        </p:spPr>
        <p:txBody>
          <a:bodyPr wrap="none"/>
          <a:lstStyl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23567" name="Freeform 16"/>
          <p:cNvSpPr/>
          <p:nvPr/>
        </p:nvSpPr>
        <p:spPr bwMode="auto">
          <a:xfrm>
            <a:off x="3881120" y="3829050"/>
            <a:ext cx="804863" cy="896938"/>
          </a:xfrm>
          <a:custGeom>
            <a:avLst/>
            <a:gdLst>
              <a:gd name="T0" fmla="*/ 2147483647 w 584"/>
              <a:gd name="T1" fmla="*/ 0 h 672"/>
              <a:gd name="T2" fmla="*/ 2147483647 w 584"/>
              <a:gd name="T3" fmla="*/ 2147483647 h 672"/>
              <a:gd name="T4" fmla="*/ 0 w 584"/>
              <a:gd name="T5" fmla="*/ 2147483647 h 672"/>
              <a:gd name="T6" fmla="*/ 0 60000 65536"/>
              <a:gd name="T7" fmla="*/ 0 60000 65536"/>
              <a:gd name="T8" fmla="*/ 0 60000 65536"/>
              <a:gd name="T9" fmla="*/ 0 w 584"/>
              <a:gd name="T10" fmla="*/ 0 h 672"/>
              <a:gd name="T11" fmla="*/ 584 w 584"/>
              <a:gd name="T12" fmla="*/ 672 h 672"/>
            </a:gdLst>
            <a:ahLst/>
            <a:cxnLst>
              <a:cxn ang="T6">
                <a:pos x="T0" y="T1"/>
              </a:cxn>
              <a:cxn ang="T7">
                <a:pos x="T2" y="T3"/>
              </a:cxn>
              <a:cxn ang="T8">
                <a:pos x="T4" y="T5"/>
              </a:cxn>
            </a:cxnLst>
            <a:rect l="T9" t="T10" r="T11" b="T12"/>
            <a:pathLst>
              <a:path w="584" h="672">
                <a:moveTo>
                  <a:pt x="48" y="0"/>
                </a:moveTo>
                <a:cubicBezTo>
                  <a:pt x="316" y="160"/>
                  <a:pt x="584" y="320"/>
                  <a:pt x="576" y="432"/>
                </a:cubicBezTo>
                <a:cubicBezTo>
                  <a:pt x="568" y="544"/>
                  <a:pt x="284" y="608"/>
                  <a:pt x="0" y="672"/>
                </a:cubicBezTo>
              </a:path>
            </a:pathLst>
          </a:custGeom>
          <a:noFill/>
          <a:ln w="28575">
            <a:solidFill>
              <a:srgbClr val="FF0000"/>
            </a:solidFill>
            <a:miter lim="800000"/>
          </a:ln>
        </p:spPr>
        <p:txBody>
          <a:bodyPr wrap="none"/>
          <a:lstStyl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grpSp>
        <p:nvGrpSpPr>
          <p:cNvPr id="20496" name="Group 17"/>
          <p:cNvGrpSpPr/>
          <p:nvPr/>
        </p:nvGrpSpPr>
        <p:grpSpPr bwMode="auto">
          <a:xfrm>
            <a:off x="2068195" y="4991100"/>
            <a:ext cx="3048000" cy="1524000"/>
            <a:chOff x="2160" y="2928"/>
            <a:chExt cx="1920" cy="960"/>
          </a:xfrm>
        </p:grpSpPr>
        <p:grpSp>
          <p:nvGrpSpPr>
            <p:cNvPr id="20497" name="Group 18"/>
            <p:cNvGrpSpPr/>
            <p:nvPr/>
          </p:nvGrpSpPr>
          <p:grpSpPr bwMode="auto">
            <a:xfrm>
              <a:off x="2160" y="2928"/>
              <a:ext cx="1920" cy="960"/>
              <a:chOff x="1824" y="2784"/>
              <a:chExt cx="1920" cy="960"/>
            </a:xfrm>
          </p:grpSpPr>
          <p:sp>
            <p:nvSpPr>
              <p:cNvPr id="20498" name="Line 19"/>
              <p:cNvSpPr>
                <a:spLocks noChangeShapeType="1"/>
              </p:cNvSpPr>
              <p:nvPr/>
            </p:nvSpPr>
            <p:spPr bwMode="auto">
              <a:xfrm>
                <a:off x="1824" y="3408"/>
                <a:ext cx="288"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grpSp>
            <p:nvGrpSpPr>
              <p:cNvPr id="20499" name="Group 20"/>
              <p:cNvGrpSpPr/>
              <p:nvPr/>
            </p:nvGrpSpPr>
            <p:grpSpPr bwMode="auto">
              <a:xfrm>
                <a:off x="1824" y="2784"/>
                <a:ext cx="1920" cy="960"/>
                <a:chOff x="1920" y="2976"/>
                <a:chExt cx="1920" cy="960"/>
              </a:xfrm>
            </p:grpSpPr>
            <p:sp>
              <p:nvSpPr>
                <p:cNvPr id="20500" name="Line 21"/>
                <p:cNvSpPr>
                  <a:spLocks noChangeShapeType="1"/>
                </p:cNvSpPr>
                <p:nvPr/>
              </p:nvSpPr>
              <p:spPr bwMode="auto">
                <a:xfrm>
                  <a:off x="1920" y="3120"/>
                  <a:ext cx="480"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20501" name="Line 22"/>
                <p:cNvSpPr>
                  <a:spLocks noChangeShapeType="1"/>
                </p:cNvSpPr>
                <p:nvPr/>
              </p:nvSpPr>
              <p:spPr bwMode="auto">
                <a:xfrm>
                  <a:off x="2400" y="3072"/>
                  <a:ext cx="0" cy="96"/>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20502" name="Line 23"/>
                <p:cNvSpPr>
                  <a:spLocks noChangeShapeType="1"/>
                </p:cNvSpPr>
                <p:nvPr/>
              </p:nvSpPr>
              <p:spPr bwMode="auto">
                <a:xfrm>
                  <a:off x="2448" y="3024"/>
                  <a:ext cx="0" cy="192"/>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20503" name="Line 24"/>
                <p:cNvSpPr>
                  <a:spLocks noChangeShapeType="1"/>
                </p:cNvSpPr>
                <p:nvPr/>
              </p:nvSpPr>
              <p:spPr bwMode="auto">
                <a:xfrm>
                  <a:off x="1920" y="3120"/>
                  <a:ext cx="0" cy="48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20504" name="Line 25"/>
                <p:cNvSpPr>
                  <a:spLocks noChangeShapeType="1"/>
                </p:cNvSpPr>
                <p:nvPr/>
              </p:nvSpPr>
              <p:spPr bwMode="auto">
                <a:xfrm>
                  <a:off x="2544" y="3120"/>
                  <a:ext cx="96"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20505" name="Line 26"/>
                <p:cNvSpPr>
                  <a:spLocks noChangeShapeType="1"/>
                </p:cNvSpPr>
                <p:nvPr/>
              </p:nvSpPr>
              <p:spPr bwMode="auto">
                <a:xfrm>
                  <a:off x="2688" y="3120"/>
                  <a:ext cx="96"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20506" name="Line 27"/>
                <p:cNvSpPr>
                  <a:spLocks noChangeShapeType="1"/>
                </p:cNvSpPr>
                <p:nvPr/>
              </p:nvSpPr>
              <p:spPr bwMode="auto">
                <a:xfrm>
                  <a:off x="2832" y="3072"/>
                  <a:ext cx="0" cy="96"/>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20507" name="Line 28"/>
                <p:cNvSpPr>
                  <a:spLocks noChangeShapeType="1"/>
                </p:cNvSpPr>
                <p:nvPr/>
              </p:nvSpPr>
              <p:spPr bwMode="auto">
                <a:xfrm>
                  <a:off x="2880" y="3024"/>
                  <a:ext cx="0" cy="192"/>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20508" name="Line 29"/>
                <p:cNvSpPr>
                  <a:spLocks noChangeShapeType="1"/>
                </p:cNvSpPr>
                <p:nvPr/>
              </p:nvSpPr>
              <p:spPr bwMode="auto">
                <a:xfrm>
                  <a:off x="2880" y="3120"/>
                  <a:ext cx="192"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20509" name="Line 30"/>
                <p:cNvSpPr>
                  <a:spLocks noChangeShapeType="1"/>
                </p:cNvSpPr>
                <p:nvPr/>
              </p:nvSpPr>
              <p:spPr bwMode="auto">
                <a:xfrm flipV="1">
                  <a:off x="3072" y="2976"/>
                  <a:ext cx="144" cy="144"/>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20510" name="Line 31"/>
                <p:cNvSpPr>
                  <a:spLocks noChangeShapeType="1"/>
                </p:cNvSpPr>
                <p:nvPr/>
              </p:nvSpPr>
              <p:spPr bwMode="auto">
                <a:xfrm>
                  <a:off x="3264" y="3120"/>
                  <a:ext cx="240"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20511" name="Line 32"/>
                <p:cNvSpPr>
                  <a:spLocks noChangeShapeType="1"/>
                </p:cNvSpPr>
                <p:nvPr/>
              </p:nvSpPr>
              <p:spPr bwMode="auto">
                <a:xfrm>
                  <a:off x="2208" y="3408"/>
                  <a:ext cx="0" cy="432"/>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20512" name="Line 33"/>
                <p:cNvSpPr>
                  <a:spLocks noChangeShapeType="1"/>
                </p:cNvSpPr>
                <p:nvPr/>
              </p:nvSpPr>
              <p:spPr bwMode="auto">
                <a:xfrm>
                  <a:off x="2208" y="3408"/>
                  <a:ext cx="288"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20513" name="Line 34"/>
                <p:cNvSpPr>
                  <a:spLocks noChangeShapeType="1"/>
                </p:cNvSpPr>
                <p:nvPr/>
              </p:nvSpPr>
              <p:spPr bwMode="auto">
                <a:xfrm>
                  <a:off x="2208" y="3840"/>
                  <a:ext cx="288"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20514" name="Oval 35"/>
                <p:cNvSpPr>
                  <a:spLocks noChangeArrowheads="1"/>
                </p:cNvSpPr>
                <p:nvPr/>
              </p:nvSpPr>
              <p:spPr bwMode="auto">
                <a:xfrm>
                  <a:off x="2496" y="3312"/>
                  <a:ext cx="240" cy="240"/>
                </a:xfrm>
                <a:prstGeom prst="ellipse">
                  <a:avLst/>
                </a:prstGeom>
                <a:solidFill>
                  <a:schemeClr val="bg1"/>
                </a:solidFill>
                <a:ln w="28575">
                  <a:solidFill>
                    <a:srgbClr val="FF0000"/>
                  </a:solidFill>
                  <a:miter lim="800000"/>
                </a:ln>
              </p:spPr>
              <p:txBody>
                <a:bodyPr wrap="none" anchor="ctr"/>
                <a:lstStyle/>
                <a:p>
                  <a:endParaRPr lang="zh-CN" altLang="zh-CN" b="1">
                    <a:latin typeface="Times New Roman" panose="02020603050405020304" pitchFamily="18" charset="0"/>
                    <a:ea typeface="黑体" panose="02010609060101010101" charset="-122"/>
                    <a:cs typeface="Times New Roman" panose="02020603050405020304" pitchFamily="18" charset="0"/>
                  </a:endParaRPr>
                </a:p>
              </p:txBody>
            </p:sp>
            <p:sp>
              <p:nvSpPr>
                <p:cNvPr id="20515" name="Oval 36"/>
                <p:cNvSpPr>
                  <a:spLocks noChangeArrowheads="1"/>
                </p:cNvSpPr>
                <p:nvPr/>
              </p:nvSpPr>
              <p:spPr bwMode="auto">
                <a:xfrm>
                  <a:off x="2496" y="3696"/>
                  <a:ext cx="240" cy="240"/>
                </a:xfrm>
                <a:prstGeom prst="ellipse">
                  <a:avLst/>
                </a:prstGeom>
                <a:solidFill>
                  <a:schemeClr val="bg1"/>
                </a:solidFill>
                <a:ln w="28575">
                  <a:solidFill>
                    <a:srgbClr val="FF0000"/>
                  </a:solidFill>
                  <a:miter lim="800000"/>
                </a:ln>
              </p:spPr>
              <p:txBody>
                <a:bodyPr wrap="none" anchor="ctr"/>
                <a:lstStyle/>
                <a:p>
                  <a:endParaRPr lang="zh-CN" altLang="zh-CN" b="1">
                    <a:latin typeface="Times New Roman" panose="02020603050405020304" pitchFamily="18" charset="0"/>
                    <a:ea typeface="黑体" panose="02010609060101010101" charset="-122"/>
                    <a:cs typeface="Times New Roman" panose="02020603050405020304" pitchFamily="18" charset="0"/>
                  </a:endParaRPr>
                </a:p>
              </p:txBody>
            </p:sp>
            <p:sp>
              <p:nvSpPr>
                <p:cNvPr id="20516" name="Line 37"/>
                <p:cNvSpPr>
                  <a:spLocks noChangeShapeType="1"/>
                </p:cNvSpPr>
                <p:nvPr/>
              </p:nvSpPr>
              <p:spPr bwMode="auto">
                <a:xfrm>
                  <a:off x="2736" y="3408"/>
                  <a:ext cx="288"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20517" name="Line 38"/>
                <p:cNvSpPr>
                  <a:spLocks noChangeShapeType="1"/>
                </p:cNvSpPr>
                <p:nvPr/>
              </p:nvSpPr>
              <p:spPr bwMode="auto">
                <a:xfrm>
                  <a:off x="2736" y="3840"/>
                  <a:ext cx="288"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20518" name="Line 39"/>
                <p:cNvSpPr>
                  <a:spLocks noChangeShapeType="1"/>
                </p:cNvSpPr>
                <p:nvPr/>
              </p:nvSpPr>
              <p:spPr bwMode="auto">
                <a:xfrm flipV="1">
                  <a:off x="3024" y="3264"/>
                  <a:ext cx="144" cy="144"/>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20519" name="Line 40"/>
                <p:cNvSpPr>
                  <a:spLocks noChangeShapeType="1"/>
                </p:cNvSpPr>
                <p:nvPr/>
              </p:nvSpPr>
              <p:spPr bwMode="auto">
                <a:xfrm flipV="1">
                  <a:off x="3024" y="3696"/>
                  <a:ext cx="144" cy="144"/>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20520" name="Line 41"/>
                <p:cNvSpPr>
                  <a:spLocks noChangeShapeType="1"/>
                </p:cNvSpPr>
                <p:nvPr/>
              </p:nvSpPr>
              <p:spPr bwMode="auto">
                <a:xfrm>
                  <a:off x="3216" y="3408"/>
                  <a:ext cx="240"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20521" name="Line 42"/>
                <p:cNvSpPr>
                  <a:spLocks noChangeShapeType="1"/>
                </p:cNvSpPr>
                <p:nvPr/>
              </p:nvSpPr>
              <p:spPr bwMode="auto">
                <a:xfrm>
                  <a:off x="3456" y="3408"/>
                  <a:ext cx="0" cy="432"/>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20522" name="Line 43"/>
                <p:cNvSpPr>
                  <a:spLocks noChangeShapeType="1"/>
                </p:cNvSpPr>
                <p:nvPr/>
              </p:nvSpPr>
              <p:spPr bwMode="auto">
                <a:xfrm>
                  <a:off x="3216" y="3840"/>
                  <a:ext cx="240"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20523" name="Line 44"/>
                <p:cNvSpPr>
                  <a:spLocks noChangeShapeType="1"/>
                </p:cNvSpPr>
                <p:nvPr/>
              </p:nvSpPr>
              <p:spPr bwMode="auto">
                <a:xfrm>
                  <a:off x="3456" y="3120"/>
                  <a:ext cx="384"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20524" name="Line 45"/>
                <p:cNvSpPr>
                  <a:spLocks noChangeShapeType="1"/>
                </p:cNvSpPr>
                <p:nvPr/>
              </p:nvSpPr>
              <p:spPr bwMode="auto">
                <a:xfrm>
                  <a:off x="3840" y="3120"/>
                  <a:ext cx="0" cy="48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20525" name="Line 46"/>
                <p:cNvSpPr>
                  <a:spLocks noChangeShapeType="1"/>
                </p:cNvSpPr>
                <p:nvPr/>
              </p:nvSpPr>
              <p:spPr bwMode="auto">
                <a:xfrm>
                  <a:off x="3456" y="3600"/>
                  <a:ext cx="384"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20526" name="Line 47"/>
                <p:cNvSpPr>
                  <a:spLocks noChangeShapeType="1"/>
                </p:cNvSpPr>
                <p:nvPr/>
              </p:nvSpPr>
              <p:spPr bwMode="auto">
                <a:xfrm flipH="1">
                  <a:off x="2534" y="3744"/>
                  <a:ext cx="154" cy="144"/>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20527" name="Line 48"/>
                <p:cNvSpPr>
                  <a:spLocks noChangeShapeType="1"/>
                </p:cNvSpPr>
                <p:nvPr/>
              </p:nvSpPr>
              <p:spPr bwMode="auto">
                <a:xfrm>
                  <a:off x="2544" y="3744"/>
                  <a:ext cx="144" cy="144"/>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20528" name="Line 49"/>
                <p:cNvSpPr>
                  <a:spLocks noChangeShapeType="1"/>
                </p:cNvSpPr>
                <p:nvPr/>
              </p:nvSpPr>
              <p:spPr bwMode="auto">
                <a:xfrm>
                  <a:off x="2544" y="3360"/>
                  <a:ext cx="144" cy="144"/>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grpSp>
        </p:grpSp>
        <p:sp>
          <p:nvSpPr>
            <p:cNvPr id="20529" name="Line 50"/>
            <p:cNvSpPr>
              <a:spLocks noChangeShapeType="1"/>
            </p:cNvSpPr>
            <p:nvPr/>
          </p:nvSpPr>
          <p:spPr bwMode="auto">
            <a:xfrm>
              <a:off x="2688" y="3072"/>
              <a:ext cx="48" cy="0"/>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sp>
          <p:nvSpPr>
            <p:cNvPr id="20530" name="Line 51"/>
            <p:cNvSpPr>
              <a:spLocks noChangeShapeType="1"/>
            </p:cNvSpPr>
            <p:nvPr/>
          </p:nvSpPr>
          <p:spPr bwMode="auto">
            <a:xfrm flipH="1">
              <a:off x="2784" y="3312"/>
              <a:ext cx="144" cy="144"/>
            </a:xfrm>
            <a:prstGeom prst="line">
              <a:avLst/>
            </a:prstGeom>
            <a:noFill/>
            <a:ln w="28575">
              <a:solidFill>
                <a:srgbClr val="FF0000"/>
              </a:solidFill>
              <a:miter lim="800000"/>
            </a:ln>
            <a:extLst>
              <a:ext uri="{909E8E84-426E-40DD-AFC4-6F175D3DCCD1}">
                <a14:hiddenFill xmlns:a14="http://schemas.microsoft.com/office/drawing/2010/main">
                  <a:noFill/>
                </a14:hiddenFill>
              </a:ext>
            </a:extLst>
          </p:spPr>
          <p:txBody>
            <a:bodyPr wrap="none"/>
            <a:lstStyle/>
            <a:p>
              <a:endParaRPr lang="zh-CN" altLang="en-US"/>
            </a:p>
          </p:txBody>
        </p:sp>
      </p:grpSp>
      <p:sp>
        <p:nvSpPr>
          <p:cNvPr id="23569" name="Text Box 54"/>
          <p:cNvSpPr txBox="1">
            <a:spLocks noChangeArrowheads="1"/>
          </p:cNvSpPr>
          <p:nvPr/>
        </p:nvSpPr>
        <p:spPr bwMode="auto">
          <a:xfrm>
            <a:off x="4262120" y="2390775"/>
            <a:ext cx="362585" cy="521970"/>
          </a:xfrm>
          <a:prstGeom prst="rect">
            <a:avLst/>
          </a:prstGeom>
          <a:noFill/>
          <a:ln w="9525">
            <a:noFill/>
            <a:miter lim="800000"/>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i="1">
                <a:latin typeface="Times New Roman" panose="02020603050405020304" pitchFamily="18" charset="0"/>
                <a:ea typeface="黑体" panose="02010609060101010101" charset="-122"/>
                <a:cs typeface="Times New Roman" panose="02020603050405020304" pitchFamily="18" charset="0"/>
              </a:rPr>
              <a:t>S</a:t>
            </a:r>
            <a:endParaRPr lang="en-US" altLang="zh-CN" sz="2800" b="1" i="1">
              <a:latin typeface="Times New Roman" panose="02020603050405020304" pitchFamily="18" charset="0"/>
              <a:ea typeface="黑体" panose="02010609060101010101" charset="-122"/>
              <a:cs typeface="Times New Roman" panose="02020603050405020304" pitchFamily="18" charset="0"/>
            </a:endParaRPr>
          </a:p>
        </p:txBody>
      </p:sp>
      <p:sp>
        <p:nvSpPr>
          <p:cNvPr id="23570" name="Text Box 55"/>
          <p:cNvSpPr txBox="1">
            <a:spLocks noChangeArrowheads="1"/>
          </p:cNvSpPr>
          <p:nvPr/>
        </p:nvSpPr>
        <p:spPr bwMode="auto">
          <a:xfrm>
            <a:off x="3042920" y="3152775"/>
            <a:ext cx="542290" cy="521970"/>
          </a:xfrm>
          <a:prstGeom prst="rect">
            <a:avLst/>
          </a:prstGeom>
          <a:noFill/>
          <a:ln w="9525">
            <a:noFill/>
            <a:miter lim="800000"/>
          </a:ln>
        </p:spPr>
        <p:txBody>
          <a:bodyPr wrap="none">
            <a:spAutoFit/>
          </a:bodyPr>
          <a:lstStyle/>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S</a:t>
            </a:r>
            <a:r>
              <a:rPr lang="en-US" altLang="zh-CN" sz="2800" b="1">
                <a:latin typeface="Times New Roman" panose="02020603050405020304" pitchFamily="18" charset="0"/>
                <a:ea typeface="黑体" panose="02010609060101010101" charset="-122"/>
                <a:cs typeface="Times New Roman" panose="02020603050405020304" pitchFamily="18" charset="0"/>
              </a:rPr>
              <a:t>1</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23571" name="Text Box 56"/>
          <p:cNvSpPr txBox="1">
            <a:spLocks noChangeArrowheads="1"/>
          </p:cNvSpPr>
          <p:nvPr/>
        </p:nvSpPr>
        <p:spPr bwMode="auto">
          <a:xfrm>
            <a:off x="3058795" y="3949700"/>
            <a:ext cx="542290" cy="521970"/>
          </a:xfrm>
          <a:prstGeom prst="rect">
            <a:avLst/>
          </a:prstGeom>
          <a:noFill/>
          <a:ln w="9525">
            <a:noFill/>
            <a:miter lim="800000"/>
          </a:ln>
        </p:spPr>
        <p:txBody>
          <a:bodyPr wrap="none">
            <a:spAutoFit/>
          </a:bodyPr>
          <a:lstStyle/>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S</a:t>
            </a:r>
            <a:r>
              <a:rPr lang="en-US" altLang="zh-CN" sz="2800" b="1">
                <a:latin typeface="Times New Roman" panose="02020603050405020304" pitchFamily="18" charset="0"/>
                <a:ea typeface="黑体" panose="02010609060101010101" charset="-122"/>
                <a:cs typeface="Times New Roman" panose="02020603050405020304" pitchFamily="18" charset="0"/>
              </a:rPr>
              <a:t>2</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23572" name="Text Box 57"/>
          <p:cNvSpPr txBox="1">
            <a:spLocks noChangeArrowheads="1"/>
          </p:cNvSpPr>
          <p:nvPr/>
        </p:nvSpPr>
        <p:spPr bwMode="auto">
          <a:xfrm>
            <a:off x="620395" y="3467100"/>
            <a:ext cx="542290" cy="521970"/>
          </a:xfrm>
          <a:prstGeom prst="rect">
            <a:avLst/>
          </a:prstGeom>
          <a:noFill/>
          <a:ln w="9525">
            <a:noFill/>
            <a:miter lim="800000"/>
          </a:ln>
        </p:spPr>
        <p:txBody>
          <a:bodyPr wrap="none">
            <a:spAutoFit/>
          </a:bodyPr>
          <a:lstStyle/>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L</a:t>
            </a:r>
            <a:r>
              <a:rPr lang="en-US" altLang="zh-CN" sz="2800" b="1">
                <a:latin typeface="Times New Roman" panose="02020603050405020304" pitchFamily="18" charset="0"/>
                <a:ea typeface="黑体" panose="02010609060101010101" charset="-122"/>
                <a:cs typeface="Times New Roman" panose="02020603050405020304" pitchFamily="18" charset="0"/>
              </a:rPr>
              <a:t>1</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23573" name="Text Box 58"/>
          <p:cNvSpPr txBox="1">
            <a:spLocks noChangeArrowheads="1"/>
          </p:cNvSpPr>
          <p:nvPr/>
        </p:nvSpPr>
        <p:spPr bwMode="auto">
          <a:xfrm>
            <a:off x="772795" y="4533900"/>
            <a:ext cx="542290" cy="521970"/>
          </a:xfrm>
          <a:prstGeom prst="rect">
            <a:avLst/>
          </a:prstGeom>
          <a:noFill/>
          <a:ln w="9525">
            <a:noFill/>
            <a:miter lim="800000"/>
          </a:ln>
        </p:spPr>
        <p:txBody>
          <a:bodyPr wrap="none">
            <a:spAutoFit/>
          </a:bodyPr>
          <a:lstStyle/>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L</a:t>
            </a:r>
            <a:r>
              <a:rPr lang="en-US" altLang="zh-CN" sz="2800" b="1">
                <a:latin typeface="Times New Roman" panose="02020603050405020304" pitchFamily="18" charset="0"/>
                <a:ea typeface="黑体" panose="02010609060101010101" charset="-122"/>
                <a:cs typeface="Times New Roman" panose="02020603050405020304" pitchFamily="18" charset="0"/>
              </a:rPr>
              <a:t>2</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23575" name="Text Box 60"/>
          <p:cNvSpPr txBox="1">
            <a:spLocks noChangeArrowheads="1"/>
          </p:cNvSpPr>
          <p:nvPr/>
        </p:nvSpPr>
        <p:spPr bwMode="auto">
          <a:xfrm>
            <a:off x="5608955" y="1879600"/>
            <a:ext cx="2867660" cy="2245360"/>
          </a:xfrm>
          <a:prstGeom prst="rect">
            <a:avLst/>
          </a:prstGeom>
          <a:noFill/>
          <a:ln w="9525">
            <a:noFill/>
            <a:miter lim="800000"/>
          </a:ln>
        </p:spPr>
        <p:txBody>
          <a:bodyPr wrap="square">
            <a:spAutoFit/>
          </a:bodyPr>
          <a:lstStyle/>
          <a:p>
            <a:pPr>
              <a:defRPr/>
            </a:pPr>
            <a:r>
              <a:rPr lang="en-US" altLang="zh-CN" sz="2800" b="1">
                <a:latin typeface="Times New Roman" panose="02020603050405020304" pitchFamily="18" charset="0"/>
                <a:ea typeface="黑体" panose="02010609060101010101" charset="-122"/>
                <a:cs typeface="Times New Roman" panose="02020603050405020304" pitchFamily="18" charset="0"/>
              </a:rPr>
              <a:t>   </a:t>
            </a:r>
            <a:r>
              <a:rPr lang="zh-CN" altLang="en-US" sz="2800" b="1">
                <a:latin typeface="Times New Roman" panose="02020603050405020304" pitchFamily="18" charset="0"/>
                <a:ea typeface="黑体" panose="02010609060101010101" charset="-122"/>
                <a:cs typeface="Times New Roman" panose="02020603050405020304" pitchFamily="18" charset="0"/>
              </a:rPr>
              <a:t>再观察：</a:t>
            </a:r>
            <a:endParaRPr lang="zh-CN" altLang="en-US" sz="2800" b="1">
              <a:latin typeface="Times New Roman" panose="02020603050405020304" pitchFamily="18" charset="0"/>
              <a:ea typeface="黑体" panose="02010609060101010101" charset="-122"/>
              <a:cs typeface="Times New Roman" panose="02020603050405020304" pitchFamily="18" charset="0"/>
            </a:endParaRPr>
          </a:p>
          <a:p>
            <a:pPr>
              <a:defRPr/>
            </a:pPr>
            <a:r>
              <a:rPr lang="zh-CN" altLang="en-US" sz="2800" b="1">
                <a:latin typeface="Times New Roman" panose="02020603050405020304" pitchFamily="18" charset="0"/>
                <a:ea typeface="黑体" panose="02010609060101010101" charset="-122"/>
                <a:cs typeface="Times New Roman" panose="02020603050405020304" pitchFamily="18" charset="0"/>
              </a:rPr>
              <a:t>     当断开开关</a:t>
            </a:r>
            <a:endParaRPr lang="zh-CN" altLang="en-US" sz="2800" b="1">
              <a:latin typeface="Times New Roman" panose="02020603050405020304" pitchFamily="18" charset="0"/>
              <a:ea typeface="黑体" panose="02010609060101010101" charset="-122"/>
              <a:cs typeface="Times New Roman" panose="02020603050405020304" pitchFamily="18" charset="0"/>
            </a:endParaRPr>
          </a:p>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S</a:t>
            </a:r>
            <a:r>
              <a:rPr lang="en-US" altLang="zh-CN" sz="2800" b="1">
                <a:latin typeface="Times New Roman" panose="02020603050405020304" pitchFamily="18" charset="0"/>
                <a:ea typeface="黑体" panose="02010609060101010101" charset="-122"/>
                <a:cs typeface="Times New Roman" panose="02020603050405020304" pitchFamily="18" charset="0"/>
              </a:rPr>
              <a:t>1</a:t>
            </a:r>
            <a:r>
              <a:rPr lang="zh-CN" altLang="en-US" sz="2800" b="1">
                <a:latin typeface="Times New Roman" panose="02020603050405020304" pitchFamily="18" charset="0"/>
                <a:ea typeface="黑体" panose="02010609060101010101" charset="-122"/>
                <a:cs typeface="Times New Roman" panose="02020603050405020304" pitchFamily="18" charset="0"/>
              </a:rPr>
              <a:t>，合上开关</a:t>
            </a:r>
            <a:r>
              <a:rPr lang="en-US" altLang="zh-CN" sz="2800" b="1" i="1">
                <a:latin typeface="Times New Roman" panose="02020603050405020304" pitchFamily="18" charset="0"/>
                <a:ea typeface="黑体" panose="02010609060101010101" charset="-122"/>
                <a:cs typeface="Times New Roman" panose="02020603050405020304" pitchFamily="18" charset="0"/>
              </a:rPr>
              <a:t>S</a:t>
            </a:r>
            <a:r>
              <a:rPr lang="zh-CN" altLang="en-US" sz="2800" b="1">
                <a:latin typeface="Times New Roman" panose="02020603050405020304" pitchFamily="18" charset="0"/>
                <a:ea typeface="黑体" panose="02010609060101010101" charset="-122"/>
                <a:cs typeface="Times New Roman" panose="02020603050405020304" pitchFamily="18" charset="0"/>
              </a:rPr>
              <a:t>、</a:t>
            </a:r>
            <a:r>
              <a:rPr lang="en-US" altLang="zh-CN" sz="2800" b="1" i="1">
                <a:latin typeface="Times New Roman" panose="02020603050405020304" pitchFamily="18" charset="0"/>
                <a:ea typeface="黑体" panose="02010609060101010101" charset="-122"/>
                <a:cs typeface="Times New Roman" panose="02020603050405020304" pitchFamily="18" charset="0"/>
              </a:rPr>
              <a:t>S</a:t>
            </a:r>
            <a:r>
              <a:rPr lang="en-US" altLang="zh-CN" sz="2800" b="1">
                <a:latin typeface="Times New Roman" panose="02020603050405020304" pitchFamily="18" charset="0"/>
                <a:ea typeface="黑体" panose="02010609060101010101" charset="-122"/>
                <a:cs typeface="Times New Roman" panose="02020603050405020304" pitchFamily="18" charset="0"/>
              </a:rPr>
              <a:t>2</a:t>
            </a:r>
            <a:r>
              <a:rPr lang="zh-CN" altLang="en-US" sz="2800" b="1">
                <a:latin typeface="Times New Roman" panose="02020603050405020304" pitchFamily="18" charset="0"/>
                <a:ea typeface="黑体" panose="02010609060101010101" charset="-122"/>
                <a:cs typeface="Times New Roman" panose="02020603050405020304" pitchFamily="18" charset="0"/>
              </a:rPr>
              <a:t>时，灯泡</a:t>
            </a:r>
            <a:r>
              <a:rPr lang="en-US" altLang="zh-CN" sz="2800" b="1" i="1">
                <a:latin typeface="Times New Roman" panose="02020603050405020304" pitchFamily="18" charset="0"/>
                <a:ea typeface="黑体" panose="02010609060101010101" charset="-122"/>
                <a:cs typeface="Times New Roman" panose="02020603050405020304" pitchFamily="18" charset="0"/>
              </a:rPr>
              <a:t>L</a:t>
            </a:r>
            <a:r>
              <a:rPr lang="en-US" altLang="zh-CN" sz="2800" b="1">
                <a:latin typeface="Times New Roman" panose="02020603050405020304" pitchFamily="18" charset="0"/>
                <a:ea typeface="黑体" panose="02010609060101010101" charset="-122"/>
                <a:cs typeface="Times New Roman" panose="02020603050405020304" pitchFamily="18" charset="0"/>
              </a:rPr>
              <a:t>1</a:t>
            </a:r>
            <a:r>
              <a:rPr lang="zh-CN" altLang="en-US" sz="2800" b="1">
                <a:latin typeface="Times New Roman" panose="02020603050405020304" pitchFamily="18" charset="0"/>
                <a:ea typeface="黑体" panose="02010609060101010101" charset="-122"/>
                <a:cs typeface="Times New Roman" panose="02020603050405020304" pitchFamily="18" charset="0"/>
              </a:rPr>
              <a:t>、</a:t>
            </a:r>
            <a:endParaRPr lang="zh-CN" altLang="en-US" sz="2800" b="1">
              <a:latin typeface="Times New Roman" panose="02020603050405020304" pitchFamily="18" charset="0"/>
              <a:ea typeface="黑体" panose="02010609060101010101" charset="-122"/>
              <a:cs typeface="Times New Roman" panose="02020603050405020304" pitchFamily="18" charset="0"/>
            </a:endParaRPr>
          </a:p>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L</a:t>
            </a:r>
            <a:r>
              <a:rPr lang="en-US" altLang="zh-CN" sz="2800" b="1">
                <a:latin typeface="Times New Roman" panose="02020603050405020304" pitchFamily="18" charset="0"/>
                <a:ea typeface="黑体" panose="02010609060101010101" charset="-122"/>
                <a:cs typeface="Times New Roman" panose="02020603050405020304" pitchFamily="18" charset="0"/>
              </a:rPr>
              <a:t>2</a:t>
            </a:r>
            <a:r>
              <a:rPr lang="zh-CN" altLang="en-US" sz="2800" b="1">
                <a:latin typeface="Times New Roman" panose="02020603050405020304" pitchFamily="18" charset="0"/>
                <a:ea typeface="黑体" panose="02010609060101010101" charset="-122"/>
                <a:cs typeface="Times New Roman" panose="02020603050405020304" pitchFamily="18" charset="0"/>
              </a:rPr>
              <a:t>的变化</a:t>
            </a:r>
            <a:r>
              <a:rPr lang="en-US" altLang="zh-CN" sz="2800" b="1">
                <a:latin typeface="Times New Roman" panose="02020603050405020304" pitchFamily="18" charset="0"/>
                <a:ea typeface="黑体" panose="02010609060101010101" charset="-122"/>
                <a:cs typeface="Times New Roman" panose="02020603050405020304" pitchFamily="18" charset="0"/>
              </a:rPr>
              <a:t>?</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12295" name="Text Box 7"/>
          <p:cNvSpPr txBox="1">
            <a:spLocks noChangeArrowheads="1"/>
          </p:cNvSpPr>
          <p:nvPr/>
        </p:nvSpPr>
        <p:spPr bwMode="auto">
          <a:xfrm>
            <a:off x="901065" y="739140"/>
            <a:ext cx="3095625" cy="5835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defRPr/>
            </a:pPr>
            <a:r>
              <a:rPr lang="zh-CN" altLang="en-US" sz="3200" b="1" dirty="0">
                <a:solidFill>
                  <a:schemeClr val="accent1">
                    <a:lumMod val="75000"/>
                  </a:schemeClr>
                </a:solidFill>
                <a:latin typeface="黑体" panose="02010609060101010101" charset="-122"/>
                <a:ea typeface="黑体" panose="02010609060101010101" charset="-122"/>
              </a:rPr>
              <a:t>并联电路的特点</a:t>
            </a:r>
            <a:endParaRPr lang="zh-CN" altLang="en-US" sz="3200" b="1" dirty="0">
              <a:solidFill>
                <a:schemeClr val="accent1">
                  <a:lumMod val="75000"/>
                </a:schemeClr>
              </a:solidFill>
              <a:latin typeface="黑体" panose="02010609060101010101" charset="-122"/>
              <a:ea typeface="黑体" panose="02010609060101010101" charset="-122"/>
            </a:endParaRPr>
          </a:p>
        </p:txBody>
      </p:sp>
      <p:pic>
        <p:nvPicPr>
          <p:cNvPr id="21507" name="Picture 3" descr="111"/>
          <p:cNvPicPr>
            <a:picLocks noChangeAspect="1" noChangeArrowheads="1"/>
          </p:cNvPicPr>
          <p:nvPr/>
        </p:nvPicPr>
        <p:blipFill>
          <a:blip r:embed="rId2"/>
          <a:srcRect/>
          <a:stretch>
            <a:fillRect/>
          </a:stretch>
        </p:blipFill>
        <p:spPr bwMode="auto">
          <a:xfrm>
            <a:off x="2070735" y="1496695"/>
            <a:ext cx="1905000"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Picture 5" descr="222"/>
          <p:cNvPicPr>
            <a:picLocks noChangeAspect="1" noChangeArrowheads="1"/>
          </p:cNvPicPr>
          <p:nvPr/>
        </p:nvPicPr>
        <p:blipFill>
          <a:blip r:embed="rId3"/>
          <a:srcRect/>
          <a:stretch>
            <a:fillRect/>
          </a:stretch>
        </p:blipFill>
        <p:spPr bwMode="auto">
          <a:xfrm>
            <a:off x="2956560" y="2917508"/>
            <a:ext cx="145573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6" descr="wla211"/>
          <p:cNvPicPr>
            <a:picLocks noChangeAspect="1" noChangeArrowheads="1"/>
          </p:cNvPicPr>
          <p:nvPr/>
        </p:nvPicPr>
        <p:blipFill>
          <a:blip r:embed="rId4"/>
          <a:srcRect/>
          <a:stretch>
            <a:fillRect/>
          </a:stretch>
        </p:blipFill>
        <p:spPr bwMode="auto">
          <a:xfrm>
            <a:off x="1367473" y="3943033"/>
            <a:ext cx="1192212" cy="82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0" name="Picture 7" descr="wla211"/>
          <p:cNvPicPr>
            <a:picLocks noChangeAspect="1" noChangeArrowheads="1"/>
          </p:cNvPicPr>
          <p:nvPr/>
        </p:nvPicPr>
        <p:blipFill>
          <a:blip r:embed="rId4"/>
          <a:srcRect/>
          <a:stretch>
            <a:fillRect/>
          </a:stretch>
        </p:blipFill>
        <p:spPr bwMode="auto">
          <a:xfrm>
            <a:off x="1302385" y="3046095"/>
            <a:ext cx="119062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3" name="Freeform 10"/>
          <p:cNvSpPr/>
          <p:nvPr/>
        </p:nvSpPr>
        <p:spPr bwMode="auto">
          <a:xfrm>
            <a:off x="3286760" y="1496695"/>
            <a:ext cx="1865313" cy="1549400"/>
          </a:xfrm>
          <a:custGeom>
            <a:avLst/>
            <a:gdLst>
              <a:gd name="T0" fmla="*/ 0 w 1352"/>
              <a:gd name="T1" fmla="*/ 2147483647 h 1160"/>
              <a:gd name="T2" fmla="*/ 2147483647 w 1352"/>
              <a:gd name="T3" fmla="*/ 2147483647 h 1160"/>
              <a:gd name="T4" fmla="*/ 2147483647 w 1352"/>
              <a:gd name="T5" fmla="*/ 2147483647 h 1160"/>
              <a:gd name="T6" fmla="*/ 2147483647 w 1352"/>
              <a:gd name="T7" fmla="*/ 2147483647 h 1160"/>
              <a:gd name="T8" fmla="*/ 0 60000 65536"/>
              <a:gd name="T9" fmla="*/ 0 60000 65536"/>
              <a:gd name="T10" fmla="*/ 0 60000 65536"/>
              <a:gd name="T11" fmla="*/ 0 60000 65536"/>
              <a:gd name="T12" fmla="*/ 0 w 1352"/>
              <a:gd name="T13" fmla="*/ 0 h 1160"/>
              <a:gd name="T14" fmla="*/ 1352 w 1352"/>
              <a:gd name="T15" fmla="*/ 1160 h 1160"/>
            </a:gdLst>
            <a:ahLst/>
            <a:cxnLst>
              <a:cxn ang="T8">
                <a:pos x="T0" y="T1"/>
              </a:cxn>
              <a:cxn ang="T9">
                <a:pos x="T2" y="T3"/>
              </a:cxn>
              <a:cxn ang="T10">
                <a:pos x="T4" y="T5"/>
              </a:cxn>
              <a:cxn ang="T11">
                <a:pos x="T6" y="T7"/>
              </a:cxn>
            </a:cxnLst>
            <a:rect l="T12" t="T13" r="T14" b="T15"/>
            <a:pathLst>
              <a:path w="1352" h="1160">
                <a:moveTo>
                  <a:pt x="0" y="152"/>
                </a:moveTo>
                <a:cubicBezTo>
                  <a:pt x="372" y="76"/>
                  <a:pt x="744" y="0"/>
                  <a:pt x="960" y="56"/>
                </a:cubicBezTo>
                <a:cubicBezTo>
                  <a:pt x="1176" y="112"/>
                  <a:pt x="1240" y="304"/>
                  <a:pt x="1296" y="488"/>
                </a:cubicBezTo>
                <a:cubicBezTo>
                  <a:pt x="1352" y="672"/>
                  <a:pt x="1296" y="1048"/>
                  <a:pt x="1296" y="1160"/>
                </a:cubicBezTo>
              </a:path>
            </a:pathLst>
          </a:custGeom>
          <a:noFill/>
          <a:ln w="28575">
            <a:solidFill>
              <a:srgbClr val="FF0000"/>
            </a:solidFill>
            <a:miter lim="800000"/>
          </a:ln>
        </p:spPr>
        <p:txBody>
          <a:bodyPr wrap="none"/>
          <a:lstStyl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24584" name="Freeform 12"/>
          <p:cNvSpPr/>
          <p:nvPr/>
        </p:nvSpPr>
        <p:spPr bwMode="auto">
          <a:xfrm>
            <a:off x="2162810" y="3495358"/>
            <a:ext cx="1190625" cy="352425"/>
          </a:xfrm>
          <a:custGeom>
            <a:avLst/>
            <a:gdLst>
              <a:gd name="T0" fmla="*/ 2147483647 w 864"/>
              <a:gd name="T1" fmla="*/ 2147483647 h 264"/>
              <a:gd name="T2" fmla="*/ 2147483647 w 864"/>
              <a:gd name="T3" fmla="*/ 2147483647 h 264"/>
              <a:gd name="T4" fmla="*/ 0 w 864"/>
              <a:gd name="T5" fmla="*/ 0 h 264"/>
              <a:gd name="T6" fmla="*/ 0 60000 65536"/>
              <a:gd name="T7" fmla="*/ 0 60000 65536"/>
              <a:gd name="T8" fmla="*/ 0 60000 65536"/>
              <a:gd name="T9" fmla="*/ 0 w 864"/>
              <a:gd name="T10" fmla="*/ 0 h 264"/>
              <a:gd name="T11" fmla="*/ 864 w 864"/>
              <a:gd name="T12" fmla="*/ 264 h 264"/>
            </a:gdLst>
            <a:ahLst/>
            <a:cxnLst>
              <a:cxn ang="T6">
                <a:pos x="T0" y="T1"/>
              </a:cxn>
              <a:cxn ang="T7">
                <a:pos x="T2" y="T3"/>
              </a:cxn>
              <a:cxn ang="T8">
                <a:pos x="T4" y="T5"/>
              </a:cxn>
            </a:cxnLst>
            <a:rect l="T9" t="T10" r="T11" b="T12"/>
            <a:pathLst>
              <a:path w="864" h="264">
                <a:moveTo>
                  <a:pt x="864" y="144"/>
                </a:moveTo>
                <a:cubicBezTo>
                  <a:pt x="768" y="204"/>
                  <a:pt x="672" y="264"/>
                  <a:pt x="528" y="240"/>
                </a:cubicBezTo>
                <a:cubicBezTo>
                  <a:pt x="384" y="216"/>
                  <a:pt x="192" y="108"/>
                  <a:pt x="0" y="0"/>
                </a:cubicBezTo>
              </a:path>
            </a:pathLst>
          </a:custGeom>
          <a:noFill/>
          <a:ln w="28575">
            <a:solidFill>
              <a:srgbClr val="FF0000"/>
            </a:solidFill>
            <a:miter lim="800000"/>
          </a:ln>
        </p:spPr>
        <p:txBody>
          <a:bodyPr wrap="none"/>
          <a:lstStyl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24585" name="Freeform 13"/>
          <p:cNvSpPr/>
          <p:nvPr/>
        </p:nvSpPr>
        <p:spPr bwMode="auto">
          <a:xfrm>
            <a:off x="1003935" y="1711008"/>
            <a:ext cx="1620838" cy="1976437"/>
          </a:xfrm>
          <a:custGeom>
            <a:avLst/>
            <a:gdLst>
              <a:gd name="T0" fmla="*/ 2147483647 w 1176"/>
              <a:gd name="T1" fmla="*/ 2147483647 h 1480"/>
              <a:gd name="T2" fmla="*/ 2147483647 w 1176"/>
              <a:gd name="T3" fmla="*/ 2147483647 h 1480"/>
              <a:gd name="T4" fmla="*/ 2147483647 w 1176"/>
              <a:gd name="T5" fmla="*/ 2147483647 h 1480"/>
              <a:gd name="T6" fmla="*/ 2147483647 w 1176"/>
              <a:gd name="T7" fmla="*/ 2147483647 h 1480"/>
              <a:gd name="T8" fmla="*/ 0 60000 65536"/>
              <a:gd name="T9" fmla="*/ 0 60000 65536"/>
              <a:gd name="T10" fmla="*/ 0 60000 65536"/>
              <a:gd name="T11" fmla="*/ 0 60000 65536"/>
              <a:gd name="T12" fmla="*/ 0 w 1176"/>
              <a:gd name="T13" fmla="*/ 0 h 1480"/>
              <a:gd name="T14" fmla="*/ 1176 w 1176"/>
              <a:gd name="T15" fmla="*/ 1480 h 1480"/>
            </a:gdLst>
            <a:ahLst/>
            <a:cxnLst>
              <a:cxn ang="T8">
                <a:pos x="T0" y="T1"/>
              </a:cxn>
              <a:cxn ang="T9">
                <a:pos x="T2" y="T3"/>
              </a:cxn>
              <a:cxn ang="T10">
                <a:pos x="T4" y="T5"/>
              </a:cxn>
              <a:cxn ang="T11">
                <a:pos x="T6" y="T7"/>
              </a:cxn>
            </a:cxnLst>
            <a:rect l="T12" t="T13" r="T14" b="T15"/>
            <a:pathLst>
              <a:path w="1176" h="1480">
                <a:moveTo>
                  <a:pt x="1176" y="184"/>
                </a:moveTo>
                <a:cubicBezTo>
                  <a:pt x="756" y="92"/>
                  <a:pt x="336" y="0"/>
                  <a:pt x="168" y="184"/>
                </a:cubicBezTo>
                <a:cubicBezTo>
                  <a:pt x="0" y="368"/>
                  <a:pt x="128" y="1096"/>
                  <a:pt x="168" y="1288"/>
                </a:cubicBezTo>
                <a:cubicBezTo>
                  <a:pt x="208" y="1480"/>
                  <a:pt x="308" y="1408"/>
                  <a:pt x="408" y="1336"/>
                </a:cubicBezTo>
              </a:path>
            </a:pathLst>
          </a:custGeom>
          <a:noFill/>
          <a:ln w="28575">
            <a:solidFill>
              <a:srgbClr val="FF0000"/>
            </a:solidFill>
            <a:miter lim="800000"/>
          </a:ln>
        </p:spPr>
        <p:txBody>
          <a:bodyPr wrap="none"/>
          <a:lstStyl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24586" name="Freeform 14"/>
          <p:cNvSpPr/>
          <p:nvPr/>
        </p:nvSpPr>
        <p:spPr bwMode="auto">
          <a:xfrm>
            <a:off x="1280160" y="3495358"/>
            <a:ext cx="352425" cy="896937"/>
          </a:xfrm>
          <a:custGeom>
            <a:avLst/>
            <a:gdLst>
              <a:gd name="T0" fmla="*/ 2147483647 w 256"/>
              <a:gd name="T1" fmla="*/ 0 h 672"/>
              <a:gd name="T2" fmla="*/ 2147483647 w 256"/>
              <a:gd name="T3" fmla="*/ 2147483647 h 672"/>
              <a:gd name="T4" fmla="*/ 2147483647 w 256"/>
              <a:gd name="T5" fmla="*/ 2147483647 h 672"/>
              <a:gd name="T6" fmla="*/ 0 60000 65536"/>
              <a:gd name="T7" fmla="*/ 0 60000 65536"/>
              <a:gd name="T8" fmla="*/ 0 60000 65536"/>
              <a:gd name="T9" fmla="*/ 0 w 256"/>
              <a:gd name="T10" fmla="*/ 0 h 672"/>
              <a:gd name="T11" fmla="*/ 256 w 256"/>
              <a:gd name="T12" fmla="*/ 672 h 672"/>
            </a:gdLst>
            <a:ahLst/>
            <a:cxnLst>
              <a:cxn ang="T6">
                <a:pos x="T0" y="T1"/>
              </a:cxn>
              <a:cxn ang="T7">
                <a:pos x="T2" y="T3"/>
              </a:cxn>
              <a:cxn ang="T8">
                <a:pos x="T4" y="T5"/>
              </a:cxn>
            </a:cxnLst>
            <a:rect l="T9" t="T10" r="T11" b="T12"/>
            <a:pathLst>
              <a:path w="256" h="672">
                <a:moveTo>
                  <a:pt x="160" y="0"/>
                </a:moveTo>
                <a:cubicBezTo>
                  <a:pt x="80" y="136"/>
                  <a:pt x="0" y="272"/>
                  <a:pt x="16" y="384"/>
                </a:cubicBezTo>
                <a:cubicBezTo>
                  <a:pt x="32" y="496"/>
                  <a:pt x="144" y="584"/>
                  <a:pt x="256" y="672"/>
                </a:cubicBezTo>
              </a:path>
            </a:pathLst>
          </a:custGeom>
          <a:noFill/>
          <a:ln w="28575">
            <a:solidFill>
              <a:srgbClr val="FF0000"/>
            </a:solidFill>
            <a:miter lim="800000"/>
          </a:ln>
        </p:spPr>
        <p:txBody>
          <a:bodyPr wrap="none"/>
          <a:lstStyl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24587" name="Text Box 53"/>
          <p:cNvSpPr txBox="1">
            <a:spLocks noChangeArrowheads="1"/>
          </p:cNvSpPr>
          <p:nvPr/>
        </p:nvSpPr>
        <p:spPr bwMode="auto">
          <a:xfrm>
            <a:off x="4264660" y="2249170"/>
            <a:ext cx="362585" cy="521970"/>
          </a:xfrm>
          <a:prstGeom prst="rect">
            <a:avLst/>
          </a:prstGeom>
          <a:noFill/>
          <a:ln w="9525">
            <a:noFill/>
            <a:miter lim="800000"/>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i="1">
                <a:latin typeface="Times New Roman" panose="02020603050405020304" pitchFamily="18" charset="0"/>
                <a:ea typeface="黑体" panose="02010609060101010101" charset="-122"/>
                <a:cs typeface="Times New Roman" panose="02020603050405020304" pitchFamily="18" charset="0"/>
              </a:rPr>
              <a:t>S</a:t>
            </a:r>
            <a:endParaRPr lang="en-US" altLang="zh-CN" sz="2800" b="1" i="1">
              <a:latin typeface="Times New Roman" panose="02020603050405020304" pitchFamily="18" charset="0"/>
              <a:ea typeface="黑体" panose="02010609060101010101" charset="-122"/>
              <a:cs typeface="Times New Roman" panose="02020603050405020304" pitchFamily="18" charset="0"/>
            </a:endParaRPr>
          </a:p>
        </p:txBody>
      </p:sp>
      <p:sp>
        <p:nvSpPr>
          <p:cNvPr id="24588" name="Text Box 54"/>
          <p:cNvSpPr txBox="1">
            <a:spLocks noChangeArrowheads="1"/>
          </p:cNvSpPr>
          <p:nvPr/>
        </p:nvSpPr>
        <p:spPr bwMode="auto">
          <a:xfrm>
            <a:off x="3045460" y="3011170"/>
            <a:ext cx="542290" cy="521970"/>
          </a:xfrm>
          <a:prstGeom prst="rect">
            <a:avLst/>
          </a:prstGeom>
          <a:noFill/>
          <a:ln w="9525">
            <a:noFill/>
            <a:miter lim="800000"/>
          </a:ln>
        </p:spPr>
        <p:txBody>
          <a:bodyPr wrap="none">
            <a:spAutoFit/>
          </a:bodyPr>
          <a:lstStyle/>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S</a:t>
            </a:r>
            <a:r>
              <a:rPr lang="en-US" altLang="zh-CN" sz="2800" b="1">
                <a:latin typeface="Times New Roman" panose="02020603050405020304" pitchFamily="18" charset="0"/>
                <a:ea typeface="黑体" panose="02010609060101010101" charset="-122"/>
                <a:cs typeface="Times New Roman" panose="02020603050405020304" pitchFamily="18" charset="0"/>
              </a:rPr>
              <a:t>1</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24589" name="Text Box 55"/>
          <p:cNvSpPr txBox="1">
            <a:spLocks noChangeArrowheads="1"/>
          </p:cNvSpPr>
          <p:nvPr/>
        </p:nvSpPr>
        <p:spPr bwMode="auto">
          <a:xfrm>
            <a:off x="3061335" y="3808095"/>
            <a:ext cx="542290" cy="521970"/>
          </a:xfrm>
          <a:prstGeom prst="rect">
            <a:avLst/>
          </a:prstGeom>
          <a:noFill/>
          <a:ln w="9525">
            <a:noFill/>
            <a:miter lim="800000"/>
          </a:ln>
        </p:spPr>
        <p:txBody>
          <a:bodyPr wrap="none">
            <a:spAutoFit/>
          </a:bodyPr>
          <a:lstStyle/>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S</a:t>
            </a:r>
            <a:r>
              <a:rPr lang="en-US" altLang="zh-CN" sz="2800" b="1">
                <a:latin typeface="Times New Roman" panose="02020603050405020304" pitchFamily="18" charset="0"/>
                <a:ea typeface="黑体" panose="02010609060101010101" charset="-122"/>
                <a:cs typeface="Times New Roman" panose="02020603050405020304" pitchFamily="18" charset="0"/>
              </a:rPr>
              <a:t>2</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24590" name="Text Box 56"/>
          <p:cNvSpPr txBox="1">
            <a:spLocks noChangeArrowheads="1"/>
          </p:cNvSpPr>
          <p:nvPr/>
        </p:nvSpPr>
        <p:spPr bwMode="auto">
          <a:xfrm>
            <a:off x="622935" y="3325495"/>
            <a:ext cx="542290" cy="521970"/>
          </a:xfrm>
          <a:prstGeom prst="rect">
            <a:avLst/>
          </a:prstGeom>
          <a:noFill/>
          <a:ln w="9525">
            <a:noFill/>
            <a:miter lim="800000"/>
          </a:ln>
        </p:spPr>
        <p:txBody>
          <a:bodyPr wrap="none">
            <a:spAutoFit/>
          </a:bodyPr>
          <a:lstStyle/>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L</a:t>
            </a:r>
            <a:r>
              <a:rPr lang="en-US" altLang="zh-CN" sz="2800" b="1">
                <a:latin typeface="Times New Roman" panose="02020603050405020304" pitchFamily="18" charset="0"/>
                <a:ea typeface="黑体" panose="02010609060101010101" charset="-122"/>
                <a:cs typeface="Times New Roman" panose="02020603050405020304" pitchFamily="18" charset="0"/>
              </a:rPr>
              <a:t>1</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24591" name="Text Box 57"/>
          <p:cNvSpPr txBox="1">
            <a:spLocks noChangeArrowheads="1"/>
          </p:cNvSpPr>
          <p:nvPr/>
        </p:nvSpPr>
        <p:spPr bwMode="auto">
          <a:xfrm>
            <a:off x="775335" y="4392295"/>
            <a:ext cx="542290" cy="521970"/>
          </a:xfrm>
          <a:prstGeom prst="rect">
            <a:avLst/>
          </a:prstGeom>
          <a:noFill/>
          <a:ln w="9525">
            <a:noFill/>
            <a:miter lim="800000"/>
          </a:ln>
        </p:spPr>
        <p:txBody>
          <a:bodyPr wrap="none">
            <a:spAutoFit/>
          </a:bodyPr>
          <a:lstStyle/>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L</a:t>
            </a:r>
            <a:r>
              <a:rPr lang="en-US" altLang="zh-CN" sz="2800" b="1">
                <a:latin typeface="Times New Roman" panose="02020603050405020304" pitchFamily="18" charset="0"/>
                <a:ea typeface="黑体" panose="02010609060101010101" charset="-122"/>
                <a:cs typeface="Times New Roman" panose="02020603050405020304" pitchFamily="18" charset="0"/>
              </a:rPr>
              <a:t>2</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pic>
        <p:nvPicPr>
          <p:cNvPr id="21520" name="Picture 60" descr="2222"/>
          <p:cNvPicPr>
            <a:picLocks noChangeAspect="1" noChangeArrowheads="1"/>
          </p:cNvPicPr>
          <p:nvPr/>
        </p:nvPicPr>
        <p:blipFill>
          <a:blip r:embed="rId5"/>
          <a:srcRect/>
          <a:stretch>
            <a:fillRect/>
          </a:stretch>
        </p:blipFill>
        <p:spPr bwMode="auto">
          <a:xfrm>
            <a:off x="4051935" y="2245995"/>
            <a:ext cx="1524000" cy="149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1" name="Picture 61" descr="2222"/>
          <p:cNvPicPr>
            <a:picLocks noChangeAspect="1" noChangeArrowheads="1"/>
          </p:cNvPicPr>
          <p:nvPr/>
        </p:nvPicPr>
        <p:blipFill>
          <a:blip r:embed="rId5"/>
          <a:srcRect/>
          <a:stretch>
            <a:fillRect/>
          </a:stretch>
        </p:blipFill>
        <p:spPr bwMode="auto">
          <a:xfrm>
            <a:off x="3188335" y="3612833"/>
            <a:ext cx="1524000" cy="149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94" name="Freeform 62"/>
          <p:cNvSpPr/>
          <p:nvPr/>
        </p:nvSpPr>
        <p:spPr bwMode="auto">
          <a:xfrm>
            <a:off x="2223135" y="4392295"/>
            <a:ext cx="1295400" cy="241300"/>
          </a:xfrm>
          <a:custGeom>
            <a:avLst/>
            <a:gdLst>
              <a:gd name="T0" fmla="*/ 0 w 816"/>
              <a:gd name="T1" fmla="*/ 0 h 152"/>
              <a:gd name="T2" fmla="*/ 2147483647 w 816"/>
              <a:gd name="T3" fmla="*/ 2147483647 h 152"/>
              <a:gd name="T4" fmla="*/ 2147483647 w 816"/>
              <a:gd name="T5" fmla="*/ 2147483647 h 152"/>
              <a:gd name="T6" fmla="*/ 0 60000 65536"/>
              <a:gd name="T7" fmla="*/ 0 60000 65536"/>
              <a:gd name="T8" fmla="*/ 0 60000 65536"/>
              <a:gd name="T9" fmla="*/ 0 w 816"/>
              <a:gd name="T10" fmla="*/ 0 h 152"/>
              <a:gd name="T11" fmla="*/ 816 w 816"/>
              <a:gd name="T12" fmla="*/ 152 h 152"/>
            </a:gdLst>
            <a:ahLst/>
            <a:cxnLst>
              <a:cxn ang="T6">
                <a:pos x="T0" y="T1"/>
              </a:cxn>
              <a:cxn ang="T7">
                <a:pos x="T2" y="T3"/>
              </a:cxn>
              <a:cxn ang="T8">
                <a:pos x="T4" y="T5"/>
              </a:cxn>
            </a:cxnLst>
            <a:rect l="T9" t="T10" r="T11" b="T12"/>
            <a:pathLst>
              <a:path w="816" h="152">
                <a:moveTo>
                  <a:pt x="0" y="0"/>
                </a:moveTo>
                <a:cubicBezTo>
                  <a:pt x="148" y="68"/>
                  <a:pt x="296" y="136"/>
                  <a:pt x="432" y="144"/>
                </a:cubicBezTo>
                <a:cubicBezTo>
                  <a:pt x="568" y="152"/>
                  <a:pt x="692" y="100"/>
                  <a:pt x="816" y="48"/>
                </a:cubicBezTo>
              </a:path>
            </a:pathLst>
          </a:custGeom>
          <a:noFill/>
          <a:ln w="28575">
            <a:solidFill>
              <a:srgbClr val="E03636"/>
            </a:solidFill>
            <a:miter lim="800000"/>
          </a:ln>
        </p:spPr>
        <p:txBody>
          <a:bodyPr wrap="none"/>
          <a:lstStyl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24595" name="Freeform 63"/>
          <p:cNvSpPr/>
          <p:nvPr/>
        </p:nvSpPr>
        <p:spPr bwMode="auto">
          <a:xfrm>
            <a:off x="3975735" y="3630295"/>
            <a:ext cx="787400" cy="838200"/>
          </a:xfrm>
          <a:custGeom>
            <a:avLst/>
            <a:gdLst>
              <a:gd name="T0" fmla="*/ 0 w 496"/>
              <a:gd name="T1" fmla="*/ 0 h 528"/>
              <a:gd name="T2" fmla="*/ 2147483647 w 496"/>
              <a:gd name="T3" fmla="*/ 2147483647 h 528"/>
              <a:gd name="T4" fmla="*/ 2147483647 w 496"/>
              <a:gd name="T5" fmla="*/ 2147483647 h 528"/>
              <a:gd name="T6" fmla="*/ 0 60000 65536"/>
              <a:gd name="T7" fmla="*/ 0 60000 65536"/>
              <a:gd name="T8" fmla="*/ 0 60000 65536"/>
              <a:gd name="T9" fmla="*/ 0 w 496"/>
              <a:gd name="T10" fmla="*/ 0 h 528"/>
              <a:gd name="T11" fmla="*/ 496 w 496"/>
              <a:gd name="T12" fmla="*/ 528 h 528"/>
            </a:gdLst>
            <a:ahLst/>
            <a:cxnLst>
              <a:cxn ang="T6">
                <a:pos x="T0" y="T1"/>
              </a:cxn>
              <a:cxn ang="T7">
                <a:pos x="T2" y="T3"/>
              </a:cxn>
              <a:cxn ang="T8">
                <a:pos x="T4" y="T5"/>
              </a:cxn>
            </a:cxnLst>
            <a:rect l="T9" t="T10" r="T11" b="T12"/>
            <a:pathLst>
              <a:path w="496" h="528">
                <a:moveTo>
                  <a:pt x="0" y="0"/>
                </a:moveTo>
                <a:cubicBezTo>
                  <a:pt x="232" y="76"/>
                  <a:pt x="464" y="152"/>
                  <a:pt x="480" y="240"/>
                </a:cubicBezTo>
                <a:cubicBezTo>
                  <a:pt x="496" y="328"/>
                  <a:pt x="296" y="428"/>
                  <a:pt x="96" y="528"/>
                </a:cubicBezTo>
              </a:path>
            </a:pathLst>
          </a:custGeom>
          <a:noFill/>
          <a:ln w="28575">
            <a:solidFill>
              <a:srgbClr val="E03636"/>
            </a:solidFill>
            <a:miter lim="800000"/>
          </a:ln>
        </p:spPr>
        <p:txBody>
          <a:bodyPr wrap="none"/>
          <a:lstStyl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24596" name="Freeform 64"/>
          <p:cNvSpPr/>
          <p:nvPr/>
        </p:nvSpPr>
        <p:spPr bwMode="auto">
          <a:xfrm>
            <a:off x="3975735" y="3020695"/>
            <a:ext cx="457200" cy="609600"/>
          </a:xfrm>
          <a:custGeom>
            <a:avLst/>
            <a:gdLst>
              <a:gd name="T0" fmla="*/ 2147483647 w 288"/>
              <a:gd name="T1" fmla="*/ 0 h 384"/>
              <a:gd name="T2" fmla="*/ 2147483647 w 288"/>
              <a:gd name="T3" fmla="*/ 2147483647 h 384"/>
              <a:gd name="T4" fmla="*/ 0 w 288"/>
              <a:gd name="T5" fmla="*/ 2147483647 h 384"/>
              <a:gd name="T6" fmla="*/ 0 60000 65536"/>
              <a:gd name="T7" fmla="*/ 0 60000 65536"/>
              <a:gd name="T8" fmla="*/ 0 60000 65536"/>
              <a:gd name="T9" fmla="*/ 0 w 288"/>
              <a:gd name="T10" fmla="*/ 0 h 384"/>
              <a:gd name="T11" fmla="*/ 288 w 288"/>
              <a:gd name="T12" fmla="*/ 384 h 384"/>
            </a:gdLst>
            <a:ahLst/>
            <a:cxnLst>
              <a:cxn ang="T6">
                <a:pos x="T0" y="T1"/>
              </a:cxn>
              <a:cxn ang="T7">
                <a:pos x="T2" y="T3"/>
              </a:cxn>
              <a:cxn ang="T8">
                <a:pos x="T4" y="T5"/>
              </a:cxn>
            </a:cxnLst>
            <a:rect l="T9" t="T10" r="T11" b="T12"/>
            <a:pathLst>
              <a:path w="288" h="384">
                <a:moveTo>
                  <a:pt x="288" y="0"/>
                </a:moveTo>
                <a:cubicBezTo>
                  <a:pt x="264" y="88"/>
                  <a:pt x="240" y="176"/>
                  <a:pt x="192" y="240"/>
                </a:cubicBezTo>
                <a:cubicBezTo>
                  <a:pt x="144" y="304"/>
                  <a:pt x="72" y="344"/>
                  <a:pt x="0" y="384"/>
                </a:cubicBezTo>
              </a:path>
            </a:pathLst>
          </a:custGeom>
          <a:noFill/>
          <a:ln w="28575">
            <a:solidFill>
              <a:srgbClr val="E03636"/>
            </a:solidFill>
            <a:miter lim="800000"/>
          </a:ln>
        </p:spPr>
        <p:txBody>
          <a:bodyPr wrap="none"/>
          <a:lstStyl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grpSp>
        <p:nvGrpSpPr>
          <p:cNvPr id="21525" name="Group 70"/>
          <p:cNvGrpSpPr/>
          <p:nvPr/>
        </p:nvGrpSpPr>
        <p:grpSpPr bwMode="auto">
          <a:xfrm>
            <a:off x="1537335" y="3782695"/>
            <a:ext cx="838200" cy="304800"/>
            <a:chOff x="1296" y="2448"/>
            <a:chExt cx="528" cy="192"/>
          </a:xfrm>
        </p:grpSpPr>
        <p:sp>
          <p:nvSpPr>
            <p:cNvPr id="24637" name="Line 65"/>
            <p:cNvSpPr>
              <a:spLocks noChangeShapeType="1"/>
            </p:cNvSpPr>
            <p:nvPr/>
          </p:nvSpPr>
          <p:spPr bwMode="auto">
            <a:xfrm>
              <a:off x="1296" y="2544"/>
              <a:ext cx="144" cy="96"/>
            </a:xfrm>
            <a:prstGeom prst="line">
              <a:avLst/>
            </a:prstGeom>
            <a:noFill/>
            <a:ln w="28575">
              <a:solidFill>
                <a:srgbClr val="E327D6"/>
              </a:solidFill>
              <a:miter lim="800000"/>
            </a:ln>
          </p:spPr>
          <p:txBody>
            <a:bodyPr wrap="none"/>
            <a:lstStyle/>
            <a:p>
              <a:pPr>
                <a:defRPr/>
              </a:pPr>
              <a:endParaRPr lang="zh-CN" altLang="en-US" sz="2800">
                <a:latin typeface="+mn-ea"/>
                <a:ea typeface="+mn-ea"/>
              </a:endParaRPr>
            </a:p>
          </p:txBody>
        </p:sp>
        <p:sp>
          <p:nvSpPr>
            <p:cNvPr id="24638" name="Line 66"/>
            <p:cNvSpPr>
              <a:spLocks noChangeShapeType="1"/>
            </p:cNvSpPr>
            <p:nvPr/>
          </p:nvSpPr>
          <p:spPr bwMode="auto">
            <a:xfrm>
              <a:off x="1488" y="2448"/>
              <a:ext cx="0" cy="144"/>
            </a:xfrm>
            <a:prstGeom prst="line">
              <a:avLst/>
            </a:prstGeom>
            <a:noFill/>
            <a:ln w="28575">
              <a:solidFill>
                <a:srgbClr val="E327D6"/>
              </a:solidFill>
              <a:miter lim="800000"/>
            </a:ln>
          </p:spPr>
          <p:txBody>
            <a:bodyPr wrap="none"/>
            <a:lstStyle/>
            <a:p>
              <a:pPr>
                <a:defRPr/>
              </a:pPr>
              <a:endParaRPr lang="zh-CN" altLang="en-US" sz="2800">
                <a:latin typeface="+mn-ea"/>
                <a:ea typeface="+mn-ea"/>
              </a:endParaRPr>
            </a:p>
          </p:txBody>
        </p:sp>
        <p:sp>
          <p:nvSpPr>
            <p:cNvPr id="24639" name="Line 68"/>
            <p:cNvSpPr>
              <a:spLocks noChangeShapeType="1"/>
            </p:cNvSpPr>
            <p:nvPr/>
          </p:nvSpPr>
          <p:spPr bwMode="auto">
            <a:xfrm flipH="1">
              <a:off x="1632" y="2544"/>
              <a:ext cx="192" cy="96"/>
            </a:xfrm>
            <a:prstGeom prst="line">
              <a:avLst/>
            </a:prstGeom>
            <a:noFill/>
            <a:ln w="28575">
              <a:solidFill>
                <a:srgbClr val="E327D6"/>
              </a:solidFill>
              <a:miter lim="800000"/>
            </a:ln>
          </p:spPr>
          <p:txBody>
            <a:bodyPr wrap="none"/>
            <a:lstStyle/>
            <a:p>
              <a:pPr>
                <a:defRPr/>
              </a:pPr>
              <a:endParaRPr lang="zh-CN" altLang="en-US" sz="2800">
                <a:latin typeface="+mn-ea"/>
                <a:ea typeface="+mn-ea"/>
              </a:endParaRPr>
            </a:p>
          </p:txBody>
        </p:sp>
        <p:sp>
          <p:nvSpPr>
            <p:cNvPr id="24640" name="Line 69"/>
            <p:cNvSpPr>
              <a:spLocks noChangeShapeType="1"/>
            </p:cNvSpPr>
            <p:nvPr/>
          </p:nvSpPr>
          <p:spPr bwMode="auto">
            <a:xfrm flipH="1">
              <a:off x="1584" y="2448"/>
              <a:ext cx="48" cy="144"/>
            </a:xfrm>
            <a:prstGeom prst="line">
              <a:avLst/>
            </a:prstGeom>
            <a:noFill/>
            <a:ln w="28575">
              <a:solidFill>
                <a:srgbClr val="E327D6"/>
              </a:solidFill>
              <a:miter lim="800000"/>
            </a:ln>
          </p:spPr>
          <p:txBody>
            <a:bodyPr wrap="none"/>
            <a:lstStyle/>
            <a:p>
              <a:pPr>
                <a:defRPr/>
              </a:pPr>
              <a:endParaRPr lang="zh-CN" altLang="en-US" sz="2800">
                <a:latin typeface="+mn-ea"/>
                <a:ea typeface="+mn-ea"/>
              </a:endParaRPr>
            </a:p>
          </p:txBody>
        </p:sp>
      </p:grpSp>
      <p:sp>
        <p:nvSpPr>
          <p:cNvPr id="24598" name="AutoShape 71"/>
          <p:cNvSpPr>
            <a:spLocks noChangeArrowheads="1"/>
          </p:cNvSpPr>
          <p:nvPr/>
        </p:nvSpPr>
        <p:spPr bwMode="auto">
          <a:xfrm>
            <a:off x="6261735" y="2030095"/>
            <a:ext cx="2057400" cy="2895600"/>
          </a:xfrm>
          <a:prstGeom prst="wedgeRoundRectCallout">
            <a:avLst>
              <a:gd name="adj1" fmla="val -109259"/>
              <a:gd name="adj2" fmla="val 31250"/>
              <a:gd name="adj3" fmla="val 16667"/>
            </a:avLst>
          </a:prstGeom>
          <a:noFill/>
          <a:ln>
            <a:noFill/>
          </a:ln>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lgn="ctr">
              <a:defRPr/>
            </a:pPr>
            <a:endParaRPr lang="zh-CN"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24599" name="Text Box 72"/>
          <p:cNvSpPr txBox="1">
            <a:spLocks noChangeArrowheads="1"/>
          </p:cNvSpPr>
          <p:nvPr/>
        </p:nvSpPr>
        <p:spPr bwMode="auto">
          <a:xfrm>
            <a:off x="6566535" y="2258695"/>
            <a:ext cx="542290" cy="2245360"/>
          </a:xfrm>
          <a:prstGeom prst="rect">
            <a:avLst/>
          </a:prstGeom>
          <a:noFill/>
          <a:ln w="9525">
            <a:noFill/>
            <a:miter lim="800000"/>
          </a:ln>
        </p:spPr>
        <p:txBody>
          <a:bodyPr wrap="none">
            <a:spAutoFit/>
          </a:bodyPr>
          <a:lstStyle/>
          <a:p>
            <a:pPr>
              <a:defRPr/>
            </a:pPr>
            <a:r>
              <a:rPr lang="zh-CN" altLang="en-US" sz="2800" b="1">
                <a:latin typeface="Times New Roman" panose="02020603050405020304" pitchFamily="18" charset="0"/>
                <a:ea typeface="黑体" panose="02010609060101010101" charset="-122"/>
                <a:cs typeface="Times New Roman" panose="02020603050405020304" pitchFamily="18" charset="0"/>
              </a:rPr>
              <a:t>灯</a:t>
            </a:r>
            <a:endParaRPr lang="zh-CN" altLang="en-US" sz="2800" b="1">
              <a:latin typeface="Times New Roman" panose="02020603050405020304" pitchFamily="18" charset="0"/>
              <a:ea typeface="黑体" panose="02010609060101010101" charset="-122"/>
              <a:cs typeface="Times New Roman" panose="02020603050405020304" pitchFamily="18" charset="0"/>
            </a:endParaRPr>
          </a:p>
          <a:p>
            <a:pPr>
              <a:defRPr/>
            </a:pPr>
            <a:r>
              <a:rPr lang="zh-CN" altLang="en-US" sz="2800" b="1">
                <a:latin typeface="Times New Roman" panose="02020603050405020304" pitchFamily="18" charset="0"/>
                <a:ea typeface="黑体" panose="02010609060101010101" charset="-122"/>
                <a:cs typeface="Times New Roman" panose="02020603050405020304" pitchFamily="18" charset="0"/>
              </a:rPr>
              <a:t>泡</a:t>
            </a:r>
            <a:endParaRPr lang="zh-CN" altLang="en-US" sz="2800" b="1">
              <a:latin typeface="Times New Roman" panose="02020603050405020304" pitchFamily="18" charset="0"/>
              <a:ea typeface="黑体" panose="02010609060101010101" charset="-122"/>
              <a:cs typeface="Times New Roman" panose="02020603050405020304" pitchFamily="18" charset="0"/>
            </a:endParaRPr>
          </a:p>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L</a:t>
            </a:r>
            <a:r>
              <a:rPr lang="en-US" altLang="zh-CN" sz="2800" b="1">
                <a:latin typeface="Times New Roman" panose="02020603050405020304" pitchFamily="18" charset="0"/>
                <a:ea typeface="黑体" panose="02010609060101010101" charset="-122"/>
                <a:cs typeface="Times New Roman" panose="02020603050405020304" pitchFamily="18" charset="0"/>
              </a:rPr>
              <a:t>1</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a:p>
            <a:pPr>
              <a:defRPr/>
            </a:pPr>
            <a:r>
              <a:rPr lang="zh-CN" altLang="en-US" sz="2800" b="1">
                <a:latin typeface="Times New Roman" panose="02020603050405020304" pitchFamily="18" charset="0"/>
                <a:ea typeface="黑体" panose="02010609060101010101" charset="-122"/>
                <a:cs typeface="Times New Roman" panose="02020603050405020304" pitchFamily="18" charset="0"/>
              </a:rPr>
              <a:t>不</a:t>
            </a:r>
            <a:endParaRPr lang="zh-CN" altLang="en-US" sz="2800" b="1">
              <a:latin typeface="Times New Roman" panose="02020603050405020304" pitchFamily="18" charset="0"/>
              <a:ea typeface="黑体" panose="02010609060101010101" charset="-122"/>
              <a:cs typeface="Times New Roman" panose="02020603050405020304" pitchFamily="18" charset="0"/>
            </a:endParaRPr>
          </a:p>
          <a:p>
            <a:pPr>
              <a:defRPr/>
            </a:pPr>
            <a:r>
              <a:rPr lang="zh-CN" altLang="en-US" sz="2800" b="1">
                <a:latin typeface="Times New Roman" panose="02020603050405020304" pitchFamily="18" charset="0"/>
                <a:ea typeface="黑体" panose="02010609060101010101" charset="-122"/>
                <a:cs typeface="Times New Roman" panose="02020603050405020304" pitchFamily="18" charset="0"/>
              </a:rPr>
              <a:t>亮</a:t>
            </a: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24600" name="Text Box 73"/>
          <p:cNvSpPr txBox="1">
            <a:spLocks noChangeArrowheads="1"/>
          </p:cNvSpPr>
          <p:nvPr/>
        </p:nvSpPr>
        <p:spPr bwMode="auto">
          <a:xfrm>
            <a:off x="7404735" y="2411095"/>
            <a:ext cx="838200" cy="1814830"/>
          </a:xfrm>
          <a:prstGeom prst="rect">
            <a:avLst/>
          </a:prstGeom>
          <a:noFill/>
          <a:ln w="9525">
            <a:noFill/>
            <a:miter lim="800000"/>
          </a:ln>
        </p:spPr>
        <p:txBody>
          <a:bodyPr>
            <a:spAutoFit/>
          </a:bodyPr>
          <a:lstStyle/>
          <a:p>
            <a:pPr>
              <a:defRPr/>
            </a:pPr>
            <a:r>
              <a:rPr lang="zh-CN" altLang="en-US" sz="2800" b="1">
                <a:latin typeface="Times New Roman" panose="02020603050405020304" pitchFamily="18" charset="0"/>
                <a:ea typeface="黑体" panose="02010609060101010101" charset="-122"/>
                <a:cs typeface="Times New Roman" panose="02020603050405020304" pitchFamily="18" charset="0"/>
              </a:rPr>
              <a:t>灯</a:t>
            </a:r>
            <a:endParaRPr lang="zh-CN" altLang="en-US" sz="2800" b="1">
              <a:latin typeface="Times New Roman" panose="02020603050405020304" pitchFamily="18" charset="0"/>
              <a:ea typeface="黑体" panose="02010609060101010101" charset="-122"/>
              <a:cs typeface="Times New Roman" panose="02020603050405020304" pitchFamily="18" charset="0"/>
            </a:endParaRPr>
          </a:p>
          <a:p>
            <a:pPr>
              <a:defRPr/>
            </a:pPr>
            <a:r>
              <a:rPr lang="zh-CN" altLang="en-US" sz="2800" b="1">
                <a:latin typeface="Times New Roman" panose="02020603050405020304" pitchFamily="18" charset="0"/>
                <a:ea typeface="黑体" panose="02010609060101010101" charset="-122"/>
                <a:cs typeface="Times New Roman" panose="02020603050405020304" pitchFamily="18" charset="0"/>
              </a:rPr>
              <a:t>泡</a:t>
            </a:r>
            <a:endParaRPr lang="zh-CN" altLang="en-US" sz="2800" b="1">
              <a:latin typeface="Times New Roman" panose="02020603050405020304" pitchFamily="18" charset="0"/>
              <a:ea typeface="黑体" panose="02010609060101010101" charset="-122"/>
              <a:cs typeface="Times New Roman" panose="02020603050405020304" pitchFamily="18" charset="0"/>
            </a:endParaRPr>
          </a:p>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L</a:t>
            </a:r>
            <a:r>
              <a:rPr lang="en-US" altLang="zh-CN" sz="2800" b="1">
                <a:latin typeface="Times New Roman" panose="02020603050405020304" pitchFamily="18" charset="0"/>
                <a:ea typeface="黑体" panose="02010609060101010101" charset="-122"/>
                <a:cs typeface="Times New Roman" panose="02020603050405020304" pitchFamily="18" charset="0"/>
              </a:rPr>
              <a:t>2</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a:p>
            <a:pPr>
              <a:defRPr/>
            </a:pPr>
            <a:r>
              <a:rPr lang="zh-CN" altLang="en-US" sz="2800" b="1">
                <a:latin typeface="Times New Roman" panose="02020603050405020304" pitchFamily="18" charset="0"/>
                <a:ea typeface="黑体" panose="02010609060101010101" charset="-122"/>
                <a:cs typeface="Times New Roman" panose="02020603050405020304" pitchFamily="18" charset="0"/>
              </a:rPr>
              <a:t>亮</a:t>
            </a: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grpSp>
        <p:nvGrpSpPr>
          <p:cNvPr id="21533" name="Group 77"/>
          <p:cNvGrpSpPr/>
          <p:nvPr/>
        </p:nvGrpSpPr>
        <p:grpSpPr bwMode="auto">
          <a:xfrm>
            <a:off x="2070735" y="4849495"/>
            <a:ext cx="3048000" cy="1524000"/>
            <a:chOff x="2160" y="2928"/>
            <a:chExt cx="1920" cy="960"/>
          </a:xfrm>
        </p:grpSpPr>
        <p:grpSp>
          <p:nvGrpSpPr>
            <p:cNvPr id="21534" name="Group 78"/>
            <p:cNvGrpSpPr/>
            <p:nvPr/>
          </p:nvGrpSpPr>
          <p:grpSpPr bwMode="auto">
            <a:xfrm>
              <a:off x="2160" y="2928"/>
              <a:ext cx="1920" cy="960"/>
              <a:chOff x="1824" y="2784"/>
              <a:chExt cx="1920" cy="960"/>
            </a:xfrm>
          </p:grpSpPr>
          <p:sp>
            <p:nvSpPr>
              <p:cNvPr id="24606" name="Line 79"/>
              <p:cNvSpPr>
                <a:spLocks noChangeShapeType="1"/>
              </p:cNvSpPr>
              <p:nvPr/>
            </p:nvSpPr>
            <p:spPr bwMode="auto">
              <a:xfrm>
                <a:off x="1824" y="3408"/>
                <a:ext cx="288"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grpSp>
            <p:nvGrpSpPr>
              <p:cNvPr id="21536" name="Group 80"/>
              <p:cNvGrpSpPr/>
              <p:nvPr/>
            </p:nvGrpSpPr>
            <p:grpSpPr bwMode="auto">
              <a:xfrm>
                <a:off x="1824" y="2784"/>
                <a:ext cx="1920" cy="960"/>
                <a:chOff x="1920" y="2976"/>
                <a:chExt cx="1920" cy="960"/>
              </a:xfrm>
            </p:grpSpPr>
            <p:sp>
              <p:nvSpPr>
                <p:cNvPr id="24608" name="Line 81"/>
                <p:cNvSpPr>
                  <a:spLocks noChangeShapeType="1"/>
                </p:cNvSpPr>
                <p:nvPr/>
              </p:nvSpPr>
              <p:spPr bwMode="auto">
                <a:xfrm>
                  <a:off x="1920" y="3120"/>
                  <a:ext cx="480"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4609" name="Line 82"/>
                <p:cNvSpPr>
                  <a:spLocks noChangeShapeType="1"/>
                </p:cNvSpPr>
                <p:nvPr/>
              </p:nvSpPr>
              <p:spPr bwMode="auto">
                <a:xfrm>
                  <a:off x="2400" y="3072"/>
                  <a:ext cx="0" cy="96"/>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4610" name="Line 83"/>
                <p:cNvSpPr>
                  <a:spLocks noChangeShapeType="1"/>
                </p:cNvSpPr>
                <p:nvPr/>
              </p:nvSpPr>
              <p:spPr bwMode="auto">
                <a:xfrm>
                  <a:off x="2448" y="3024"/>
                  <a:ext cx="0" cy="192"/>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4611" name="Line 84"/>
                <p:cNvSpPr>
                  <a:spLocks noChangeShapeType="1"/>
                </p:cNvSpPr>
                <p:nvPr/>
              </p:nvSpPr>
              <p:spPr bwMode="auto">
                <a:xfrm>
                  <a:off x="1920" y="3120"/>
                  <a:ext cx="0" cy="48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4612" name="Line 85"/>
                <p:cNvSpPr>
                  <a:spLocks noChangeShapeType="1"/>
                </p:cNvSpPr>
                <p:nvPr/>
              </p:nvSpPr>
              <p:spPr bwMode="auto">
                <a:xfrm>
                  <a:off x="2544" y="3120"/>
                  <a:ext cx="96"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4613" name="Line 86"/>
                <p:cNvSpPr>
                  <a:spLocks noChangeShapeType="1"/>
                </p:cNvSpPr>
                <p:nvPr/>
              </p:nvSpPr>
              <p:spPr bwMode="auto">
                <a:xfrm>
                  <a:off x="2688" y="3120"/>
                  <a:ext cx="96"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4614" name="Line 87"/>
                <p:cNvSpPr>
                  <a:spLocks noChangeShapeType="1"/>
                </p:cNvSpPr>
                <p:nvPr/>
              </p:nvSpPr>
              <p:spPr bwMode="auto">
                <a:xfrm>
                  <a:off x="2832" y="3072"/>
                  <a:ext cx="0" cy="96"/>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4615" name="Line 88"/>
                <p:cNvSpPr>
                  <a:spLocks noChangeShapeType="1"/>
                </p:cNvSpPr>
                <p:nvPr/>
              </p:nvSpPr>
              <p:spPr bwMode="auto">
                <a:xfrm>
                  <a:off x="2880" y="3024"/>
                  <a:ext cx="0" cy="192"/>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4616" name="Line 89"/>
                <p:cNvSpPr>
                  <a:spLocks noChangeShapeType="1"/>
                </p:cNvSpPr>
                <p:nvPr/>
              </p:nvSpPr>
              <p:spPr bwMode="auto">
                <a:xfrm>
                  <a:off x="2880" y="3120"/>
                  <a:ext cx="192"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4617" name="Line 90"/>
                <p:cNvSpPr>
                  <a:spLocks noChangeShapeType="1"/>
                </p:cNvSpPr>
                <p:nvPr/>
              </p:nvSpPr>
              <p:spPr bwMode="auto">
                <a:xfrm flipV="1">
                  <a:off x="3072" y="2976"/>
                  <a:ext cx="144" cy="144"/>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4618" name="Line 91"/>
                <p:cNvSpPr>
                  <a:spLocks noChangeShapeType="1"/>
                </p:cNvSpPr>
                <p:nvPr/>
              </p:nvSpPr>
              <p:spPr bwMode="auto">
                <a:xfrm>
                  <a:off x="3264" y="3120"/>
                  <a:ext cx="240"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4619" name="Line 92"/>
                <p:cNvSpPr>
                  <a:spLocks noChangeShapeType="1"/>
                </p:cNvSpPr>
                <p:nvPr/>
              </p:nvSpPr>
              <p:spPr bwMode="auto">
                <a:xfrm>
                  <a:off x="2208" y="3408"/>
                  <a:ext cx="0" cy="432"/>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4620" name="Line 93"/>
                <p:cNvSpPr>
                  <a:spLocks noChangeShapeType="1"/>
                </p:cNvSpPr>
                <p:nvPr/>
              </p:nvSpPr>
              <p:spPr bwMode="auto">
                <a:xfrm>
                  <a:off x="2208" y="3408"/>
                  <a:ext cx="288"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4621" name="Line 94"/>
                <p:cNvSpPr>
                  <a:spLocks noChangeShapeType="1"/>
                </p:cNvSpPr>
                <p:nvPr/>
              </p:nvSpPr>
              <p:spPr bwMode="auto">
                <a:xfrm>
                  <a:off x="2208" y="3840"/>
                  <a:ext cx="288"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4622" name="Oval 95"/>
                <p:cNvSpPr>
                  <a:spLocks noChangeArrowheads="1"/>
                </p:cNvSpPr>
                <p:nvPr/>
              </p:nvSpPr>
              <p:spPr bwMode="auto">
                <a:xfrm>
                  <a:off x="2496" y="3312"/>
                  <a:ext cx="240" cy="240"/>
                </a:xfrm>
                <a:prstGeom prst="ellipse">
                  <a:avLst/>
                </a:prstGeom>
                <a:solidFill>
                  <a:schemeClr val="bg1"/>
                </a:solidFill>
                <a:ln w="28575">
                  <a:solidFill>
                    <a:srgbClr val="FF0000"/>
                  </a:solidFill>
                  <a:miter lim="800000"/>
                </a:ln>
              </p:spPr>
              <p:txBody>
                <a:bodyPr wrap="none" anchor="ctr"/>
                <a:lstStyl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24623" name="Oval 96"/>
                <p:cNvSpPr>
                  <a:spLocks noChangeArrowheads="1"/>
                </p:cNvSpPr>
                <p:nvPr/>
              </p:nvSpPr>
              <p:spPr bwMode="auto">
                <a:xfrm>
                  <a:off x="2496" y="3696"/>
                  <a:ext cx="240" cy="240"/>
                </a:xfrm>
                <a:prstGeom prst="ellipse">
                  <a:avLst/>
                </a:prstGeom>
                <a:solidFill>
                  <a:schemeClr val="bg1"/>
                </a:solidFill>
                <a:ln w="28575">
                  <a:solidFill>
                    <a:srgbClr val="FF0000"/>
                  </a:solidFill>
                  <a:miter lim="800000"/>
                </a:ln>
              </p:spPr>
              <p:txBody>
                <a:bodyPr wrap="none" anchor="ctr"/>
                <a:lstStyl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24624" name="Line 97"/>
                <p:cNvSpPr>
                  <a:spLocks noChangeShapeType="1"/>
                </p:cNvSpPr>
                <p:nvPr/>
              </p:nvSpPr>
              <p:spPr bwMode="auto">
                <a:xfrm>
                  <a:off x="2736" y="3408"/>
                  <a:ext cx="288"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4625" name="Line 98"/>
                <p:cNvSpPr>
                  <a:spLocks noChangeShapeType="1"/>
                </p:cNvSpPr>
                <p:nvPr/>
              </p:nvSpPr>
              <p:spPr bwMode="auto">
                <a:xfrm>
                  <a:off x="2736" y="3840"/>
                  <a:ext cx="288"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4626" name="Line 99"/>
                <p:cNvSpPr>
                  <a:spLocks noChangeShapeType="1"/>
                </p:cNvSpPr>
                <p:nvPr/>
              </p:nvSpPr>
              <p:spPr bwMode="auto">
                <a:xfrm flipV="1">
                  <a:off x="3024" y="3264"/>
                  <a:ext cx="144" cy="144"/>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4627" name="Line 100"/>
                <p:cNvSpPr>
                  <a:spLocks noChangeShapeType="1"/>
                </p:cNvSpPr>
                <p:nvPr/>
              </p:nvSpPr>
              <p:spPr bwMode="auto">
                <a:xfrm flipV="1">
                  <a:off x="3024" y="3696"/>
                  <a:ext cx="144" cy="144"/>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4628" name="Line 101"/>
                <p:cNvSpPr>
                  <a:spLocks noChangeShapeType="1"/>
                </p:cNvSpPr>
                <p:nvPr/>
              </p:nvSpPr>
              <p:spPr bwMode="auto">
                <a:xfrm>
                  <a:off x="3216" y="3408"/>
                  <a:ext cx="240"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4629" name="Line 102"/>
                <p:cNvSpPr>
                  <a:spLocks noChangeShapeType="1"/>
                </p:cNvSpPr>
                <p:nvPr/>
              </p:nvSpPr>
              <p:spPr bwMode="auto">
                <a:xfrm>
                  <a:off x="3456" y="3408"/>
                  <a:ext cx="0" cy="432"/>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4630" name="Line 103"/>
                <p:cNvSpPr>
                  <a:spLocks noChangeShapeType="1"/>
                </p:cNvSpPr>
                <p:nvPr/>
              </p:nvSpPr>
              <p:spPr bwMode="auto">
                <a:xfrm>
                  <a:off x="3216" y="3840"/>
                  <a:ext cx="240"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4631" name="Line 104"/>
                <p:cNvSpPr>
                  <a:spLocks noChangeShapeType="1"/>
                </p:cNvSpPr>
                <p:nvPr/>
              </p:nvSpPr>
              <p:spPr bwMode="auto">
                <a:xfrm>
                  <a:off x="3456" y="3120"/>
                  <a:ext cx="384"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4632" name="Line 105"/>
                <p:cNvSpPr>
                  <a:spLocks noChangeShapeType="1"/>
                </p:cNvSpPr>
                <p:nvPr/>
              </p:nvSpPr>
              <p:spPr bwMode="auto">
                <a:xfrm>
                  <a:off x="3840" y="3120"/>
                  <a:ext cx="0" cy="48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4633" name="Line 106"/>
                <p:cNvSpPr>
                  <a:spLocks noChangeShapeType="1"/>
                </p:cNvSpPr>
                <p:nvPr/>
              </p:nvSpPr>
              <p:spPr bwMode="auto">
                <a:xfrm>
                  <a:off x="3456" y="3600"/>
                  <a:ext cx="384"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4634" name="Line 107"/>
                <p:cNvSpPr>
                  <a:spLocks noChangeShapeType="1"/>
                </p:cNvSpPr>
                <p:nvPr/>
              </p:nvSpPr>
              <p:spPr bwMode="auto">
                <a:xfrm flipH="1">
                  <a:off x="2534" y="3744"/>
                  <a:ext cx="154" cy="144"/>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4635" name="Line 108"/>
                <p:cNvSpPr>
                  <a:spLocks noChangeShapeType="1"/>
                </p:cNvSpPr>
                <p:nvPr/>
              </p:nvSpPr>
              <p:spPr bwMode="auto">
                <a:xfrm>
                  <a:off x="2544" y="3744"/>
                  <a:ext cx="144" cy="144"/>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4636" name="Line 109"/>
                <p:cNvSpPr>
                  <a:spLocks noChangeShapeType="1"/>
                </p:cNvSpPr>
                <p:nvPr/>
              </p:nvSpPr>
              <p:spPr bwMode="auto">
                <a:xfrm>
                  <a:off x="2544" y="3360"/>
                  <a:ext cx="144" cy="144"/>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grpSp>
        </p:grpSp>
        <p:sp>
          <p:nvSpPr>
            <p:cNvPr id="24604" name="Line 110"/>
            <p:cNvSpPr>
              <a:spLocks noChangeShapeType="1"/>
            </p:cNvSpPr>
            <p:nvPr/>
          </p:nvSpPr>
          <p:spPr bwMode="auto">
            <a:xfrm>
              <a:off x="2688" y="3072"/>
              <a:ext cx="48" cy="0"/>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sp>
          <p:nvSpPr>
            <p:cNvPr id="24605" name="Line 111"/>
            <p:cNvSpPr>
              <a:spLocks noChangeShapeType="1"/>
            </p:cNvSpPr>
            <p:nvPr/>
          </p:nvSpPr>
          <p:spPr bwMode="auto">
            <a:xfrm flipH="1">
              <a:off x="2784" y="3312"/>
              <a:ext cx="144" cy="144"/>
            </a:xfrm>
            <a:prstGeom prst="line">
              <a:avLst/>
            </a:prstGeom>
            <a:noFill/>
            <a:ln w="28575">
              <a:solidFill>
                <a:srgbClr val="FF0000"/>
              </a:solidFill>
              <a:miter lim="800000"/>
            </a:ln>
          </p:spPr>
          <p:txBody>
            <a:bodyPr wrap="none"/>
            <a:lstStyle/>
            <a:p>
              <a:pPr>
                <a:defRPr/>
              </a:pPr>
              <a:endParaRPr lang="zh-CN" altLang="en-US" sz="2800">
                <a:latin typeface="+mn-ea"/>
                <a:ea typeface="+mn-ea"/>
              </a:endParaRPr>
            </a:p>
          </p:txBody>
        </p:sp>
      </p:grpSp>
    </p:spTree>
  </p:cSld>
  <p:clrMapOvr>
    <a:masterClrMapping/>
  </p:clrMapOvr>
  <p:transition advTm="8000"/>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31709" y="1841162"/>
            <a:ext cx="3901778" cy="3901778"/>
          </a:xfrm>
          <a:prstGeom prst="rect">
            <a:avLst/>
          </a:prstGeom>
        </p:spPr>
      </p:pic>
      <p:sp>
        <p:nvSpPr>
          <p:cNvPr id="28" name="TextBox 19"/>
          <p:cNvSpPr txBox="1"/>
          <p:nvPr/>
        </p:nvSpPr>
        <p:spPr>
          <a:xfrm>
            <a:off x="4699000" y="4611370"/>
            <a:ext cx="2510155" cy="640080"/>
          </a:xfrm>
          <a:prstGeom prst="rect">
            <a:avLst/>
          </a:prstGeom>
          <a:noFill/>
        </p:spPr>
        <p:txBody>
          <a:bodyPr wrap="none" lIns="270000" tIns="0" rIns="0" bIns="0" anchor="b" anchorCtr="0">
            <a:noAutofit/>
          </a:bodyPr>
          <a:p>
            <a:pPr algn="l" fontAlgn="auto">
              <a:lnSpc>
                <a:spcPct val="100000"/>
              </a:lnSpc>
              <a:defRPr/>
            </a:pPr>
            <a:r>
              <a:rPr lang="zh-CN" altLang="en-US" sz="4000" b="1" dirty="0">
                <a:latin typeface="楷体" panose="02010609060101010101" pitchFamily="49" charset="-122"/>
                <a:ea typeface="楷体" panose="02010609060101010101" pitchFamily="49" charset="-122"/>
              </a:rPr>
              <a:t>五、随堂演练</a:t>
            </a:r>
            <a:endParaRPr lang="zh-CN" altLang="en-US" sz="4000" b="1" dirty="0">
              <a:latin typeface="楷体" panose="02010609060101010101" pitchFamily="49" charset="-122"/>
              <a:ea typeface="楷体" panose="02010609060101010101" pitchFamily="49" charset="-122"/>
            </a:endParaRPr>
          </a:p>
        </p:txBody>
      </p:sp>
      <p:sp>
        <p:nvSpPr>
          <p:cNvPr id="30" name="TextBox 21"/>
          <p:cNvSpPr txBox="1"/>
          <p:nvPr/>
        </p:nvSpPr>
        <p:spPr>
          <a:xfrm>
            <a:off x="4699000" y="3076575"/>
            <a:ext cx="3556635" cy="728980"/>
          </a:xfrm>
          <a:prstGeom prst="rect">
            <a:avLst/>
          </a:prstGeom>
          <a:noFill/>
        </p:spPr>
        <p:txBody>
          <a:bodyPr wrap="none" lIns="270000" tIns="0" rIns="0" bIns="0" anchor="b" anchorCtr="0">
            <a:noAutofit/>
          </a:bodyPr>
          <a:p>
            <a:pPr algn="l" fontAlgn="auto">
              <a:lnSpc>
                <a:spcPct val="100000"/>
              </a:lnSpc>
              <a:defRPr/>
            </a:pPr>
            <a:r>
              <a:rPr lang="zh-CN" altLang="en-US" sz="4000" b="1" dirty="0">
                <a:latin typeface="楷体" panose="02010609060101010101" pitchFamily="49" charset="-122"/>
                <a:ea typeface="楷体" panose="02010609060101010101" pitchFamily="49" charset="-122"/>
              </a:rPr>
              <a:t>三、新课讲解</a:t>
            </a:r>
            <a:endParaRPr lang="zh-CN" altLang="en-US" sz="4000" b="1" dirty="0">
              <a:latin typeface="楷体" panose="02010609060101010101" pitchFamily="49" charset="-122"/>
              <a:ea typeface="楷体" panose="02010609060101010101" pitchFamily="49" charset="-122"/>
            </a:endParaRPr>
          </a:p>
        </p:txBody>
      </p:sp>
      <p:sp>
        <p:nvSpPr>
          <p:cNvPr id="32" name="TextBox 23"/>
          <p:cNvSpPr txBox="1"/>
          <p:nvPr/>
        </p:nvSpPr>
        <p:spPr>
          <a:xfrm>
            <a:off x="4699000" y="2371090"/>
            <a:ext cx="3556000" cy="661035"/>
          </a:xfrm>
          <a:prstGeom prst="rect">
            <a:avLst/>
          </a:prstGeom>
          <a:noFill/>
        </p:spPr>
        <p:txBody>
          <a:bodyPr wrap="none" lIns="270000" tIns="0" rIns="0" bIns="0" anchor="b" anchorCtr="0">
            <a:noAutofit/>
          </a:bodyPr>
          <a:p>
            <a:pPr algn="l" fontAlgn="auto">
              <a:lnSpc>
                <a:spcPct val="100000"/>
              </a:lnSpc>
              <a:defRPr/>
            </a:pPr>
            <a:r>
              <a:rPr lang="zh-CN" altLang="en-US" sz="4000" b="1" dirty="0">
                <a:latin typeface="楷体" panose="02010609060101010101" pitchFamily="49" charset="-122"/>
                <a:ea typeface="楷体" panose="02010609060101010101" pitchFamily="49" charset="-122"/>
              </a:rPr>
              <a:t>二、情景导入</a:t>
            </a:r>
            <a:endParaRPr lang="zh-CN" altLang="en-US" sz="4000" b="1" dirty="0">
              <a:latin typeface="楷体" panose="02010609060101010101" pitchFamily="49" charset="-122"/>
              <a:ea typeface="楷体" panose="02010609060101010101" pitchFamily="49" charset="-122"/>
            </a:endParaRPr>
          </a:p>
        </p:txBody>
      </p:sp>
      <p:sp>
        <p:nvSpPr>
          <p:cNvPr id="10" name="TextBox 23"/>
          <p:cNvSpPr txBox="1"/>
          <p:nvPr/>
        </p:nvSpPr>
        <p:spPr>
          <a:xfrm>
            <a:off x="4699000" y="1665605"/>
            <a:ext cx="3556000" cy="661035"/>
          </a:xfrm>
          <a:prstGeom prst="rect">
            <a:avLst/>
          </a:prstGeom>
          <a:noFill/>
        </p:spPr>
        <p:txBody>
          <a:bodyPr wrap="none" lIns="270000" tIns="0" rIns="0" bIns="0" anchor="b" anchorCtr="0">
            <a:noAutofit/>
          </a:bodyPr>
          <a:p>
            <a:pPr algn="l" fontAlgn="auto">
              <a:lnSpc>
                <a:spcPct val="100000"/>
              </a:lnSpc>
              <a:defRPr/>
            </a:pPr>
            <a:r>
              <a:rPr lang="zh-CN" altLang="en-US" sz="4000" b="1" dirty="0">
                <a:latin typeface="楷体" panose="02010609060101010101" pitchFamily="49" charset="-122"/>
                <a:ea typeface="楷体" panose="02010609060101010101" pitchFamily="49" charset="-122"/>
              </a:rPr>
              <a:t>一、学习目标</a:t>
            </a:r>
            <a:endParaRPr lang="zh-CN" altLang="en-US" sz="4000" b="1" dirty="0">
              <a:latin typeface="楷体" panose="02010609060101010101" pitchFamily="49" charset="-122"/>
              <a:ea typeface="楷体" panose="02010609060101010101" pitchFamily="49" charset="-122"/>
            </a:endParaRPr>
          </a:p>
        </p:txBody>
      </p:sp>
      <p:sp>
        <p:nvSpPr>
          <p:cNvPr id="11" name="TextBox 14"/>
          <p:cNvSpPr txBox="1"/>
          <p:nvPr/>
        </p:nvSpPr>
        <p:spPr>
          <a:xfrm>
            <a:off x="4699000" y="3850005"/>
            <a:ext cx="3596640" cy="716915"/>
          </a:xfrm>
          <a:prstGeom prst="rect">
            <a:avLst/>
          </a:prstGeom>
          <a:noFill/>
        </p:spPr>
        <p:txBody>
          <a:bodyPr wrap="none" lIns="270000" tIns="0" rIns="0" bIns="0" anchor="b" anchorCtr="0">
            <a:noAutofit/>
          </a:bodyPr>
          <a:p>
            <a:pPr algn="l" fontAlgn="auto">
              <a:lnSpc>
                <a:spcPct val="100000"/>
              </a:lnSpc>
              <a:defRPr/>
            </a:pPr>
            <a:r>
              <a:rPr lang="zh-CN" altLang="en-US" sz="4000" b="1" dirty="0">
                <a:latin typeface="楷体" panose="02010609060101010101" pitchFamily="49" charset="-122"/>
                <a:ea typeface="楷体" panose="02010609060101010101" pitchFamily="49" charset="-122"/>
              </a:rPr>
              <a:t>四、课堂小结</a:t>
            </a:r>
            <a:endParaRPr lang="zh-CN" altLang="en-US" sz="4000" b="1" dirty="0">
              <a:latin typeface="楷体" panose="02010609060101010101" pitchFamily="49" charset="-122"/>
              <a:ea typeface="楷体" panose="02010609060101010101" pitchFamily="49"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childTnLst>
                                </p:cTn>
                              </p:par>
                              <p:par>
                                <p:cTn id="9" presetID="3" presetClass="entr" presetSubtype="10"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blinds(horizontal)">
                                      <p:cBhvr>
                                        <p:cTn id="11" dur="500"/>
                                        <p:tgtEl>
                                          <p:spTgt spid="28"/>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blinds(horizontal)">
                                      <p:cBhvr>
                                        <p:cTn id="14" dur="500"/>
                                        <p:tgtEl>
                                          <p:spTgt spid="30"/>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blinds(horizontal)">
                                      <p:cBhvr>
                                        <p:cTn id="17" dur="500"/>
                                        <p:tgtEl>
                                          <p:spTgt spid="32"/>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linds(horizontal)">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p:bldP spid="32" grpId="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12295" name="Text Box 7"/>
          <p:cNvSpPr txBox="1">
            <a:spLocks noChangeArrowheads="1"/>
          </p:cNvSpPr>
          <p:nvPr/>
        </p:nvSpPr>
        <p:spPr bwMode="auto">
          <a:xfrm>
            <a:off x="901065" y="739140"/>
            <a:ext cx="3095625" cy="5835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defRPr/>
            </a:pPr>
            <a:r>
              <a:rPr lang="zh-CN" altLang="en-US" sz="3200" b="1" dirty="0">
                <a:solidFill>
                  <a:schemeClr val="accent1">
                    <a:lumMod val="75000"/>
                  </a:schemeClr>
                </a:solidFill>
                <a:latin typeface="黑体" panose="02010609060101010101" charset="-122"/>
                <a:ea typeface="黑体" panose="02010609060101010101" charset="-122"/>
              </a:rPr>
              <a:t>并联电路的特点</a:t>
            </a:r>
            <a:endParaRPr lang="zh-CN" altLang="en-US" sz="3200" b="1" dirty="0">
              <a:solidFill>
                <a:schemeClr val="accent1">
                  <a:lumMod val="75000"/>
                </a:schemeClr>
              </a:solidFill>
              <a:latin typeface="黑体" panose="02010609060101010101" charset="-122"/>
              <a:ea typeface="黑体" panose="02010609060101010101" charset="-122"/>
            </a:endParaRPr>
          </a:p>
        </p:txBody>
      </p:sp>
      <p:sp>
        <p:nvSpPr>
          <p:cNvPr id="17416" name="Text Box 8"/>
          <p:cNvSpPr txBox="1">
            <a:spLocks noChangeArrowheads="1"/>
          </p:cNvSpPr>
          <p:nvPr/>
        </p:nvSpPr>
        <p:spPr bwMode="auto">
          <a:xfrm>
            <a:off x="176530" y="1438275"/>
            <a:ext cx="8636000" cy="953135"/>
          </a:xfrm>
          <a:prstGeom prst="rect">
            <a:avLst/>
          </a:prstGeom>
          <a:noFill/>
          <a:ln w="9525">
            <a:noFill/>
            <a:miter lim="800000"/>
          </a:ln>
        </p:spPr>
        <p:txBody>
          <a:bodyPr>
            <a:spAutoFit/>
          </a:bodyPr>
          <a:p>
            <a:pPr>
              <a:spcBef>
                <a:spcPct val="50000"/>
              </a:spcBef>
              <a:defRPr/>
            </a:pPr>
            <a:r>
              <a:rPr lang="en-US" altLang="zh-CN" sz="2800" b="1" dirty="0">
                <a:latin typeface="Times New Roman" panose="02020603050405020304" pitchFamily="18" charset="0"/>
                <a:ea typeface="黑体" panose="02010609060101010101" charset="-122"/>
                <a:cs typeface="Times New Roman" panose="02020603050405020304" pitchFamily="18" charset="0"/>
              </a:rPr>
              <a:t>   </a:t>
            </a:r>
            <a:r>
              <a:rPr lang="zh-CN" altLang="en-US" sz="2800" b="1" dirty="0">
                <a:latin typeface="Times New Roman" panose="02020603050405020304" pitchFamily="18" charset="0"/>
                <a:ea typeface="黑体" panose="02010609060101010101" charset="-122"/>
                <a:cs typeface="Times New Roman" panose="02020603050405020304" pitchFamily="18" charset="0"/>
              </a:rPr>
              <a:t>接在干路上的开关</a:t>
            </a:r>
            <a:r>
              <a:rPr lang="en-US" altLang="zh-CN" sz="2800" b="1" dirty="0">
                <a:latin typeface="Times New Roman" panose="02020603050405020304" pitchFamily="18" charset="0"/>
                <a:ea typeface="黑体" panose="02010609060101010101" charset="-122"/>
                <a:cs typeface="Times New Roman" panose="02020603050405020304" pitchFamily="18" charset="0"/>
              </a:rPr>
              <a:t>,</a:t>
            </a:r>
            <a:r>
              <a:rPr lang="zh-CN" altLang="en-US" sz="2800" b="1" dirty="0">
                <a:latin typeface="Times New Roman" panose="02020603050405020304" pitchFamily="18" charset="0"/>
                <a:ea typeface="黑体" panose="02010609060101010101" charset="-122"/>
                <a:cs typeface="Times New Roman" panose="02020603050405020304" pitchFamily="18" charset="0"/>
              </a:rPr>
              <a:t>控制全部的用电器</a:t>
            </a:r>
            <a:r>
              <a:rPr lang="en-US" altLang="zh-CN" sz="2800" b="1" dirty="0">
                <a:latin typeface="Times New Roman" panose="02020603050405020304" pitchFamily="18" charset="0"/>
                <a:ea typeface="黑体" panose="02010609060101010101" charset="-122"/>
                <a:cs typeface="Times New Roman" panose="02020603050405020304" pitchFamily="18" charset="0"/>
              </a:rPr>
              <a:t>,</a:t>
            </a:r>
            <a:r>
              <a:rPr lang="zh-CN" altLang="en-US" sz="2800" b="1" dirty="0">
                <a:latin typeface="Times New Roman" panose="02020603050405020304" pitchFamily="18" charset="0"/>
                <a:ea typeface="黑体" panose="02010609060101010101" charset="-122"/>
                <a:cs typeface="Times New Roman" panose="02020603050405020304" pitchFamily="18" charset="0"/>
              </a:rPr>
              <a:t>接在支路上的开关</a:t>
            </a:r>
            <a:r>
              <a:rPr lang="en-US" altLang="zh-CN" sz="2800" b="1" dirty="0">
                <a:latin typeface="Times New Roman" panose="02020603050405020304" pitchFamily="18" charset="0"/>
                <a:ea typeface="黑体" panose="02010609060101010101" charset="-122"/>
                <a:cs typeface="Times New Roman" panose="02020603050405020304" pitchFamily="18" charset="0"/>
              </a:rPr>
              <a:t>, </a:t>
            </a:r>
            <a:r>
              <a:rPr lang="zh-CN" altLang="en-US" sz="2800" b="1" dirty="0">
                <a:latin typeface="Times New Roman" panose="02020603050405020304" pitchFamily="18" charset="0"/>
                <a:ea typeface="黑体" panose="02010609060101010101" charset="-122"/>
                <a:cs typeface="Times New Roman" panose="02020603050405020304" pitchFamily="18" charset="0"/>
              </a:rPr>
              <a:t>控制支路上的用电器。</a:t>
            </a:r>
            <a:endParaRPr lang="en-US" altLang="zh-CN" sz="2800" b="1" dirty="0" smtClean="0">
              <a:latin typeface="Times New Roman" panose="02020603050405020304" pitchFamily="18" charset="0"/>
              <a:ea typeface="黑体" panose="02010609060101010101" charset="-122"/>
              <a:cs typeface="Times New Roman" panose="02020603050405020304" pitchFamily="18" charset="0"/>
            </a:endParaRPr>
          </a:p>
        </p:txBody>
      </p:sp>
      <p:graphicFrame>
        <p:nvGraphicFramePr>
          <p:cNvPr id="22531" name="Object 2"/>
          <p:cNvGraphicFramePr>
            <a:graphicFrameLocks noChangeAspect="1"/>
          </p:cNvGraphicFramePr>
          <p:nvPr>
            <p:custDataLst>
              <p:tags r:id="rId2"/>
            </p:custDataLst>
          </p:nvPr>
        </p:nvGraphicFramePr>
        <p:xfrm>
          <a:off x="308293" y="2755900"/>
          <a:ext cx="5022850" cy="3498850"/>
        </p:xfrm>
        <a:graphic>
          <a:graphicData uri="http://schemas.openxmlformats.org/presentationml/2006/ole">
            <mc:AlternateContent xmlns:mc="http://schemas.openxmlformats.org/markup-compatibility/2006">
              <mc:Choice xmlns:v="urn:schemas-microsoft-com:vml" Requires="v">
                <p:oleObj spid="_x0000_s22536" name="位图图像" r:id="rId3" imgW="5114925" imgH="3562350" progId="Paint.Picture">
                  <p:embed/>
                </p:oleObj>
              </mc:Choice>
              <mc:Fallback>
                <p:oleObj name="位图图像" r:id="rId3" imgW="5114925" imgH="3562350" progId="Paint.Picture">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8293" y="2755900"/>
                        <a:ext cx="5022850" cy="3498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422" name="Object 3"/>
          <p:cNvGraphicFramePr>
            <a:graphicFrameLocks noChangeAspect="1"/>
          </p:cNvGraphicFramePr>
          <p:nvPr>
            <p:custDataLst>
              <p:tags r:id="rId5"/>
            </p:custDataLst>
          </p:nvPr>
        </p:nvGraphicFramePr>
        <p:xfrm>
          <a:off x="5224780" y="3419475"/>
          <a:ext cx="3429000" cy="2068513"/>
        </p:xfrm>
        <a:graphic>
          <a:graphicData uri="http://schemas.openxmlformats.org/presentationml/2006/ole">
            <mc:AlternateContent xmlns:mc="http://schemas.openxmlformats.org/markup-compatibility/2006">
              <mc:Choice xmlns:v="urn:schemas-microsoft-com:vml" Requires="v">
                <p:oleObj spid="_x0000_s22537" name="位图图像" r:id="rId6" imgW="2352675" imgH="1419225" progId="Paint.Picture">
                  <p:embed/>
                </p:oleObj>
              </mc:Choice>
              <mc:Fallback>
                <p:oleObj name="位图图像" r:id="rId6" imgW="2352675" imgH="1419225" progId="Paint.Picture">
                  <p:embed/>
                  <p:pic>
                    <p:nvPicPr>
                      <p:cNvPr id="0" name="Object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24780" y="3419475"/>
                        <a:ext cx="3429000" cy="206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6"/>
                                        </p:tgtEl>
                                        <p:attrNameLst>
                                          <p:attrName>style.visibility</p:attrName>
                                        </p:attrNameLst>
                                      </p:cBhvr>
                                      <p:to>
                                        <p:strVal val="visible"/>
                                      </p:to>
                                    </p:set>
                                    <p:anim calcmode="lin" valueType="num">
                                      <p:cBhvr additive="base">
                                        <p:cTn id="7" dur="500" fill="hold"/>
                                        <p:tgtEl>
                                          <p:spTgt spid="17416"/>
                                        </p:tgtEl>
                                        <p:attrNameLst>
                                          <p:attrName>ppt_x</p:attrName>
                                        </p:attrNameLst>
                                      </p:cBhvr>
                                      <p:tavLst>
                                        <p:tav tm="0">
                                          <p:val>
                                            <p:strVal val="#ppt_x"/>
                                          </p:val>
                                        </p:tav>
                                        <p:tav tm="100000">
                                          <p:val>
                                            <p:strVal val="#ppt_x"/>
                                          </p:val>
                                        </p:tav>
                                      </p:tavLst>
                                    </p:anim>
                                    <p:anim calcmode="lin" valueType="num">
                                      <p:cBhvr additive="base">
                                        <p:cTn id="8" dur="500" fill="hold"/>
                                        <p:tgtEl>
                                          <p:spTgt spid="174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22531"/>
                                        </p:tgtEl>
                                        <p:attrNameLst>
                                          <p:attrName>style.visibility</p:attrName>
                                        </p:attrNameLst>
                                      </p:cBhvr>
                                      <p:to>
                                        <p:strVal val="visible"/>
                                      </p:to>
                                    </p:set>
                                    <p:animEffect transition="in" filter="blinds(horizontal)">
                                      <p:cBhvr>
                                        <p:cTn id="13" dur="500"/>
                                        <p:tgtEl>
                                          <p:spTgt spid="22531"/>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17422"/>
                                        </p:tgtEl>
                                        <p:attrNameLst>
                                          <p:attrName>style.visibility</p:attrName>
                                        </p:attrNameLst>
                                      </p:cBhvr>
                                      <p:to>
                                        <p:strVal val="visible"/>
                                      </p:to>
                                    </p:set>
                                    <p:animEffect transition="in" filter="dissolve">
                                      <p:cBhvr>
                                        <p:cTn id="18" dur="500"/>
                                        <p:tgtEl>
                                          <p:spTgt spid="174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6"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grpSp>
        <p:nvGrpSpPr>
          <p:cNvPr id="23554" name="Group 3"/>
          <p:cNvGrpSpPr/>
          <p:nvPr/>
        </p:nvGrpSpPr>
        <p:grpSpPr bwMode="auto">
          <a:xfrm>
            <a:off x="1476375" y="1052513"/>
            <a:ext cx="6550025" cy="4895850"/>
            <a:chOff x="930" y="709"/>
            <a:chExt cx="4126" cy="3084"/>
          </a:xfrm>
        </p:grpSpPr>
        <p:grpSp>
          <p:nvGrpSpPr>
            <p:cNvPr id="23555" name="Group 4"/>
            <p:cNvGrpSpPr/>
            <p:nvPr/>
          </p:nvGrpSpPr>
          <p:grpSpPr bwMode="auto">
            <a:xfrm>
              <a:off x="930" y="709"/>
              <a:ext cx="4126" cy="3084"/>
              <a:chOff x="930" y="709"/>
              <a:chExt cx="4126" cy="3084"/>
            </a:xfrm>
          </p:grpSpPr>
          <p:grpSp>
            <p:nvGrpSpPr>
              <p:cNvPr id="23556" name="Group 5"/>
              <p:cNvGrpSpPr/>
              <p:nvPr/>
            </p:nvGrpSpPr>
            <p:grpSpPr bwMode="auto">
              <a:xfrm>
                <a:off x="930" y="709"/>
                <a:ext cx="4126" cy="3084"/>
                <a:chOff x="930" y="709"/>
                <a:chExt cx="4126" cy="3084"/>
              </a:xfrm>
            </p:grpSpPr>
            <p:sp>
              <p:nvSpPr>
                <p:cNvPr id="23557" name="Line 6"/>
                <p:cNvSpPr>
                  <a:spLocks noChangeShapeType="1"/>
                </p:cNvSpPr>
                <p:nvPr/>
              </p:nvSpPr>
              <p:spPr bwMode="auto">
                <a:xfrm>
                  <a:off x="1820" y="934"/>
                  <a:ext cx="80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3558" name="Line 7"/>
                <p:cNvSpPr>
                  <a:spLocks noChangeShapeType="1"/>
                </p:cNvSpPr>
                <p:nvPr/>
              </p:nvSpPr>
              <p:spPr bwMode="auto">
                <a:xfrm>
                  <a:off x="3195" y="934"/>
                  <a:ext cx="891"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3559" name="Line 8"/>
                <p:cNvSpPr>
                  <a:spLocks noChangeShapeType="1"/>
                </p:cNvSpPr>
                <p:nvPr/>
              </p:nvSpPr>
              <p:spPr bwMode="auto">
                <a:xfrm>
                  <a:off x="1820" y="2289"/>
                  <a:ext cx="80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3560" name="Line 9"/>
                <p:cNvSpPr>
                  <a:spLocks noChangeShapeType="1"/>
                </p:cNvSpPr>
                <p:nvPr/>
              </p:nvSpPr>
              <p:spPr bwMode="auto">
                <a:xfrm>
                  <a:off x="3195" y="2289"/>
                  <a:ext cx="891"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3561" name="Line 10"/>
                <p:cNvSpPr>
                  <a:spLocks noChangeShapeType="1"/>
                </p:cNvSpPr>
                <p:nvPr/>
              </p:nvSpPr>
              <p:spPr bwMode="auto">
                <a:xfrm flipH="1" flipV="1">
                  <a:off x="1818" y="934"/>
                  <a:ext cx="2" cy="1355"/>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3562" name="Oval 11"/>
                <p:cNvSpPr>
                  <a:spLocks noChangeArrowheads="1"/>
                </p:cNvSpPr>
                <p:nvPr/>
              </p:nvSpPr>
              <p:spPr bwMode="auto">
                <a:xfrm>
                  <a:off x="2628" y="1987"/>
                  <a:ext cx="566" cy="526"/>
                </a:xfrm>
                <a:prstGeom prst="ellipse">
                  <a:avLst/>
                </a:prstGeom>
                <a:solidFill>
                  <a:schemeClr val="bg1"/>
                </a:solidFill>
                <a:ln w="9525">
                  <a:solidFill>
                    <a:schemeClr val="tx1"/>
                  </a:solidFill>
                  <a:round/>
                </a:ln>
              </p:spPr>
              <p:txBody>
                <a:bodyPr wrap="none" anchor="ctr"/>
                <a:lstStyle/>
                <a:p>
                  <a:endParaRPr lang="zh-CN" altLang="zh-CN" b="1">
                    <a:latin typeface="Times New Roman" panose="02020603050405020304" pitchFamily="18" charset="0"/>
                    <a:ea typeface="黑体" panose="02010609060101010101" charset="-122"/>
                    <a:cs typeface="Times New Roman" panose="02020603050405020304" pitchFamily="18" charset="0"/>
                  </a:endParaRPr>
                </a:p>
              </p:txBody>
            </p:sp>
            <p:sp>
              <p:nvSpPr>
                <p:cNvPr id="23563" name="Oval 12"/>
                <p:cNvSpPr>
                  <a:spLocks noChangeArrowheads="1"/>
                </p:cNvSpPr>
                <p:nvPr/>
              </p:nvSpPr>
              <p:spPr bwMode="auto">
                <a:xfrm>
                  <a:off x="2628" y="709"/>
                  <a:ext cx="566" cy="526"/>
                </a:xfrm>
                <a:prstGeom prst="ellipse">
                  <a:avLst/>
                </a:prstGeom>
                <a:solidFill>
                  <a:schemeClr val="bg1"/>
                </a:solidFill>
                <a:ln w="9525">
                  <a:solidFill>
                    <a:schemeClr val="tx1"/>
                  </a:solidFill>
                  <a:round/>
                </a:ln>
              </p:spPr>
              <p:txBody>
                <a:bodyPr wrap="none" anchor="ctr"/>
                <a:lstStyle/>
                <a:p>
                  <a:endParaRPr lang="zh-CN" altLang="zh-CN" b="1">
                    <a:latin typeface="Times New Roman" panose="02020603050405020304" pitchFamily="18" charset="0"/>
                    <a:ea typeface="黑体" panose="02010609060101010101" charset="-122"/>
                    <a:cs typeface="Times New Roman" panose="02020603050405020304" pitchFamily="18" charset="0"/>
                  </a:endParaRPr>
                </a:p>
              </p:txBody>
            </p:sp>
            <p:sp>
              <p:nvSpPr>
                <p:cNvPr id="23564" name="Line 13"/>
                <p:cNvSpPr>
                  <a:spLocks noChangeShapeType="1"/>
                </p:cNvSpPr>
                <p:nvPr/>
              </p:nvSpPr>
              <p:spPr bwMode="auto">
                <a:xfrm>
                  <a:off x="4086" y="934"/>
                  <a:ext cx="0" cy="1355"/>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3565" name="Line 14"/>
                <p:cNvSpPr>
                  <a:spLocks noChangeShapeType="1"/>
                </p:cNvSpPr>
                <p:nvPr/>
              </p:nvSpPr>
              <p:spPr bwMode="auto">
                <a:xfrm>
                  <a:off x="4086" y="1613"/>
                  <a:ext cx="970" cy="0"/>
                </a:xfrm>
                <a:prstGeom prst="line">
                  <a:avLst/>
                </a:prstGeom>
                <a:noFill/>
                <a:ln w="762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3566" name="Line 15"/>
                <p:cNvSpPr>
                  <a:spLocks noChangeShapeType="1"/>
                </p:cNvSpPr>
                <p:nvPr/>
              </p:nvSpPr>
              <p:spPr bwMode="auto">
                <a:xfrm flipH="1">
                  <a:off x="930" y="1613"/>
                  <a:ext cx="890" cy="0"/>
                </a:xfrm>
                <a:prstGeom prst="line">
                  <a:avLst/>
                </a:prstGeom>
                <a:noFill/>
                <a:ln w="762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3567" name="Line 16"/>
                <p:cNvSpPr>
                  <a:spLocks noChangeShapeType="1"/>
                </p:cNvSpPr>
                <p:nvPr/>
              </p:nvSpPr>
              <p:spPr bwMode="auto">
                <a:xfrm>
                  <a:off x="930" y="1613"/>
                  <a:ext cx="0" cy="1729"/>
                </a:xfrm>
                <a:prstGeom prst="line">
                  <a:avLst/>
                </a:prstGeom>
                <a:noFill/>
                <a:ln w="762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3568" name="Line 17"/>
                <p:cNvSpPr>
                  <a:spLocks noChangeShapeType="1"/>
                </p:cNvSpPr>
                <p:nvPr/>
              </p:nvSpPr>
              <p:spPr bwMode="auto">
                <a:xfrm>
                  <a:off x="5056" y="1613"/>
                  <a:ext cx="0" cy="1729"/>
                </a:xfrm>
                <a:prstGeom prst="line">
                  <a:avLst/>
                </a:prstGeom>
                <a:noFill/>
                <a:ln w="762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3569" name="Line 18"/>
                <p:cNvSpPr>
                  <a:spLocks noChangeShapeType="1"/>
                </p:cNvSpPr>
                <p:nvPr/>
              </p:nvSpPr>
              <p:spPr bwMode="auto">
                <a:xfrm>
                  <a:off x="930" y="3342"/>
                  <a:ext cx="890" cy="0"/>
                </a:xfrm>
                <a:prstGeom prst="line">
                  <a:avLst/>
                </a:prstGeom>
                <a:noFill/>
                <a:ln w="762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3570" name="Line 19"/>
                <p:cNvSpPr>
                  <a:spLocks noChangeShapeType="1"/>
                </p:cNvSpPr>
                <p:nvPr/>
              </p:nvSpPr>
              <p:spPr bwMode="auto">
                <a:xfrm flipV="1">
                  <a:off x="1820" y="3040"/>
                  <a:ext cx="485" cy="302"/>
                </a:xfrm>
                <a:prstGeom prst="line">
                  <a:avLst/>
                </a:prstGeom>
                <a:noFill/>
                <a:ln w="762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3571" name="Line 20"/>
                <p:cNvSpPr>
                  <a:spLocks noChangeShapeType="1"/>
                </p:cNvSpPr>
                <p:nvPr/>
              </p:nvSpPr>
              <p:spPr bwMode="auto">
                <a:xfrm>
                  <a:off x="2225" y="3342"/>
                  <a:ext cx="808" cy="0"/>
                </a:xfrm>
                <a:prstGeom prst="line">
                  <a:avLst/>
                </a:prstGeom>
                <a:noFill/>
                <a:ln w="762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3572" name="Line 21"/>
                <p:cNvSpPr>
                  <a:spLocks noChangeShapeType="1"/>
                </p:cNvSpPr>
                <p:nvPr/>
              </p:nvSpPr>
              <p:spPr bwMode="auto">
                <a:xfrm>
                  <a:off x="3033" y="2966"/>
                  <a:ext cx="0" cy="827"/>
                </a:xfrm>
                <a:prstGeom prst="line">
                  <a:avLst/>
                </a:prstGeom>
                <a:noFill/>
                <a:ln w="762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3573" name="Line 22"/>
                <p:cNvSpPr>
                  <a:spLocks noChangeShapeType="1"/>
                </p:cNvSpPr>
                <p:nvPr/>
              </p:nvSpPr>
              <p:spPr bwMode="auto">
                <a:xfrm>
                  <a:off x="3276" y="3117"/>
                  <a:ext cx="0" cy="451"/>
                </a:xfrm>
                <a:prstGeom prst="line">
                  <a:avLst/>
                </a:prstGeom>
                <a:noFill/>
                <a:ln w="762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3574" name="Line 23"/>
                <p:cNvSpPr>
                  <a:spLocks noChangeShapeType="1"/>
                </p:cNvSpPr>
                <p:nvPr/>
              </p:nvSpPr>
              <p:spPr bwMode="auto">
                <a:xfrm>
                  <a:off x="3276" y="3342"/>
                  <a:ext cx="1780" cy="0"/>
                </a:xfrm>
                <a:prstGeom prst="line">
                  <a:avLst/>
                </a:prstGeom>
                <a:noFill/>
                <a:ln w="762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3575" name="Line 24"/>
                <p:cNvSpPr>
                  <a:spLocks noChangeShapeType="1"/>
                </p:cNvSpPr>
                <p:nvPr/>
              </p:nvSpPr>
              <p:spPr bwMode="auto">
                <a:xfrm flipH="1">
                  <a:off x="2710" y="785"/>
                  <a:ext cx="362" cy="375"/>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3576" name="Line 25"/>
                <p:cNvSpPr>
                  <a:spLocks noChangeShapeType="1"/>
                </p:cNvSpPr>
                <p:nvPr/>
              </p:nvSpPr>
              <p:spPr bwMode="auto">
                <a:xfrm>
                  <a:off x="2710" y="785"/>
                  <a:ext cx="405" cy="375"/>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3577" name="Line 26"/>
                <p:cNvSpPr>
                  <a:spLocks noChangeShapeType="1"/>
                </p:cNvSpPr>
                <p:nvPr/>
              </p:nvSpPr>
              <p:spPr bwMode="auto">
                <a:xfrm flipH="1">
                  <a:off x="2710" y="2064"/>
                  <a:ext cx="405" cy="376"/>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grpSp>
          <p:sp>
            <p:nvSpPr>
              <p:cNvPr id="23578" name="Line 27"/>
              <p:cNvSpPr>
                <a:spLocks noChangeShapeType="1"/>
              </p:cNvSpPr>
              <p:nvPr/>
            </p:nvSpPr>
            <p:spPr bwMode="auto">
              <a:xfrm>
                <a:off x="2699" y="2091"/>
                <a:ext cx="328" cy="335"/>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grpSp>
        <p:sp>
          <p:nvSpPr>
            <p:cNvPr id="23579" name="Text Box 28"/>
            <p:cNvSpPr txBox="1">
              <a:spLocks noChangeArrowheads="1"/>
            </p:cNvSpPr>
            <p:nvPr/>
          </p:nvSpPr>
          <p:spPr bwMode="auto">
            <a:xfrm>
              <a:off x="3059" y="1179"/>
              <a:ext cx="655"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b="1">
                  <a:latin typeface="Times New Roman" panose="02020603050405020304" pitchFamily="18" charset="0"/>
                  <a:ea typeface="黑体" panose="02010609060101010101" charset="-122"/>
                  <a:cs typeface="Times New Roman" panose="02020603050405020304" pitchFamily="18" charset="0"/>
                </a:rPr>
                <a:t>L1</a:t>
              </a:r>
              <a:endParaRPr lang="en-US" altLang="zh-CN" sz="2400" b="1">
                <a:latin typeface="Times New Roman" panose="02020603050405020304" pitchFamily="18" charset="0"/>
                <a:ea typeface="黑体" panose="02010609060101010101" charset="-122"/>
                <a:cs typeface="Times New Roman" panose="02020603050405020304" pitchFamily="18" charset="0"/>
              </a:endParaRPr>
            </a:p>
          </p:txBody>
        </p:sp>
        <p:sp>
          <p:nvSpPr>
            <p:cNvPr id="23580" name="Text Box 29"/>
            <p:cNvSpPr txBox="1">
              <a:spLocks noChangeArrowheads="1"/>
            </p:cNvSpPr>
            <p:nvPr/>
          </p:nvSpPr>
          <p:spPr bwMode="auto">
            <a:xfrm>
              <a:off x="3107" y="2387"/>
              <a:ext cx="852"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b="1">
                  <a:latin typeface="Times New Roman" panose="02020603050405020304" pitchFamily="18" charset="0"/>
                  <a:ea typeface="黑体" panose="02010609060101010101" charset="-122"/>
                  <a:cs typeface="Times New Roman" panose="02020603050405020304" pitchFamily="18" charset="0"/>
                </a:rPr>
                <a:t>L2</a:t>
              </a:r>
              <a:endParaRPr lang="en-US" altLang="zh-CN" sz="2400" b="1">
                <a:latin typeface="Times New Roman" panose="02020603050405020304" pitchFamily="18" charset="0"/>
                <a:ea typeface="黑体" panose="02010609060101010101" charset="-122"/>
                <a:cs typeface="Times New Roman" panose="02020603050405020304" pitchFamily="18" charset="0"/>
              </a:endParaRPr>
            </a:p>
          </p:txBody>
        </p:sp>
      </p:grpSp>
      <p:sp>
        <p:nvSpPr>
          <p:cNvPr id="23581" name="Text Box 30"/>
          <p:cNvSpPr txBox="1">
            <a:spLocks noChangeArrowheads="1"/>
          </p:cNvSpPr>
          <p:nvPr/>
        </p:nvSpPr>
        <p:spPr bwMode="auto">
          <a:xfrm>
            <a:off x="2916238" y="4508500"/>
            <a:ext cx="9350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b="1">
                <a:latin typeface="Times New Roman" panose="02020603050405020304" pitchFamily="18" charset="0"/>
                <a:ea typeface="黑体" panose="02010609060101010101" charset="-122"/>
                <a:cs typeface="Times New Roman" panose="02020603050405020304" pitchFamily="18" charset="0"/>
              </a:rPr>
              <a:t>S</a:t>
            </a:r>
            <a:endParaRPr lang="en-US" altLang="zh-CN" sz="2400" b="1">
              <a:latin typeface="Times New Roman" panose="02020603050405020304" pitchFamily="18" charset="0"/>
              <a:ea typeface="黑体" panose="02010609060101010101" charset="-122"/>
              <a:cs typeface="Times New Roman" panose="02020603050405020304" pitchFamily="18" charset="0"/>
            </a:endParaRPr>
          </a:p>
        </p:txBody>
      </p:sp>
      <p:sp>
        <p:nvSpPr>
          <p:cNvPr id="56351" name="AutoShape 31"/>
          <p:cNvSpPr>
            <a:spLocks noChangeArrowheads="1"/>
          </p:cNvSpPr>
          <p:nvPr/>
        </p:nvSpPr>
        <p:spPr bwMode="auto">
          <a:xfrm>
            <a:off x="395605" y="1700530"/>
            <a:ext cx="936625" cy="965200"/>
          </a:xfrm>
          <a:prstGeom prst="wedgeRoundRectCallout">
            <a:avLst>
              <a:gd name="adj1" fmla="val 68981"/>
              <a:gd name="adj2" fmla="val 55329"/>
              <a:gd name="adj3" fmla="val 16667"/>
            </a:avLst>
          </a:prstGeom>
          <a:solidFill>
            <a:schemeClr val="accent1">
              <a:lumMod val="40000"/>
              <a:lumOff val="60000"/>
            </a:schemeClr>
          </a:solidFill>
          <a:ln w="25400">
            <a:solidFill>
              <a:schemeClr val="accent1"/>
            </a:solid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FF00"/>
                </a:solidFill>
                <a:miter lim="800000"/>
                <a:headEnd/>
                <a:tailEnd/>
              </a14:hiddenLine>
            </a:ext>
          </a:extLst>
        </p:spPr>
        <p:txBody>
          <a:bodyPr/>
          <a:lstStyle/>
          <a:p>
            <a:pPr algn="ctr"/>
            <a:r>
              <a:rPr lang="zh-CN" altLang="en-US" sz="2800" b="1">
                <a:solidFill>
                  <a:srgbClr val="FF3300"/>
                </a:solidFill>
                <a:latin typeface="Times New Roman" panose="02020603050405020304" pitchFamily="18" charset="0"/>
                <a:ea typeface="黑体" panose="02010609060101010101" charset="-122"/>
              </a:rPr>
              <a:t>干路</a:t>
            </a:r>
            <a:endParaRPr lang="zh-CN" altLang="en-US" sz="2800" b="1">
              <a:solidFill>
                <a:srgbClr val="FF3300"/>
              </a:solidFill>
              <a:latin typeface="Times New Roman" panose="02020603050405020304" pitchFamily="18" charset="0"/>
              <a:ea typeface="黑体" panose="02010609060101010101" charset="-122"/>
            </a:endParaRPr>
          </a:p>
        </p:txBody>
      </p:sp>
      <p:sp>
        <p:nvSpPr>
          <p:cNvPr id="56352" name="AutoShape 32"/>
          <p:cNvSpPr>
            <a:spLocks noChangeArrowheads="1"/>
          </p:cNvSpPr>
          <p:nvPr/>
        </p:nvSpPr>
        <p:spPr bwMode="auto">
          <a:xfrm>
            <a:off x="6285230" y="765175"/>
            <a:ext cx="1204595" cy="503555"/>
          </a:xfrm>
          <a:prstGeom prst="wedgeRoundRectCallout">
            <a:avLst>
              <a:gd name="adj1" fmla="val -63898"/>
              <a:gd name="adj2" fmla="val 63625"/>
              <a:gd name="adj3" fmla="val 16667"/>
            </a:avLst>
          </a:prstGeom>
          <a:solidFill>
            <a:schemeClr val="accent1">
              <a:lumMod val="40000"/>
              <a:lumOff val="60000"/>
            </a:schemeClr>
          </a:solidFill>
          <a:ln w="25400">
            <a:solidFill>
              <a:schemeClr val="accent1"/>
            </a:solid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FF"/>
                </a:solidFill>
                <a:miter lim="800000"/>
                <a:headEnd/>
                <a:tailEnd/>
              </a14:hiddenLine>
            </a:ext>
          </a:extLst>
        </p:spPr>
        <p:txBody>
          <a:bodyPr/>
          <a:lstStyle/>
          <a:p>
            <a:pPr algn="ctr"/>
            <a:r>
              <a:rPr lang="zh-CN" altLang="en-US" sz="2800" b="1">
                <a:solidFill>
                  <a:srgbClr val="0000FF"/>
                </a:solidFill>
                <a:latin typeface="Times New Roman" panose="02020603050405020304" pitchFamily="18" charset="0"/>
                <a:ea typeface="黑体" panose="02010609060101010101" charset="-122"/>
              </a:rPr>
              <a:t>支路</a:t>
            </a:r>
            <a:endParaRPr lang="zh-CN" altLang="en-US" sz="2800" b="1">
              <a:solidFill>
                <a:srgbClr val="0000FF"/>
              </a:solidFill>
              <a:latin typeface="Times New Roman" panose="02020603050405020304" pitchFamily="18" charset="0"/>
              <a:ea typeface="黑体" panose="02010609060101010101" charset="-122"/>
            </a:endParaRPr>
          </a:p>
        </p:txBody>
      </p:sp>
      <p:sp>
        <p:nvSpPr>
          <p:cNvPr id="56353" name="AutoShape 33"/>
          <p:cNvSpPr>
            <a:spLocks noChangeArrowheads="1"/>
          </p:cNvSpPr>
          <p:nvPr/>
        </p:nvSpPr>
        <p:spPr bwMode="auto">
          <a:xfrm rot="10800000">
            <a:off x="1908175" y="5157788"/>
            <a:ext cx="504825" cy="1428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0000"/>
          </a:solidFill>
          <a:ln w="9525">
            <a:solidFill>
              <a:schemeClr val="tx1"/>
            </a:solidFill>
            <a:miter lim="800000"/>
          </a:ln>
        </p:spPr>
        <p:txBody>
          <a:bodyPr wrap="none" anchor="ctr"/>
          <a:lstStyle/>
          <a:p>
            <a:endParaRPr lang="zh-CN" altLang="en-US" b="1">
              <a:latin typeface="Times New Roman" panose="02020603050405020304" pitchFamily="18" charset="0"/>
              <a:ea typeface="黑体" panose="02010609060101010101" charset="-122"/>
              <a:cs typeface="Times New Roman" panose="02020603050405020304" pitchFamily="18" charset="0"/>
            </a:endParaRPr>
          </a:p>
        </p:txBody>
      </p:sp>
      <p:sp>
        <p:nvSpPr>
          <p:cNvPr id="56354" name="AutoShape 34"/>
          <p:cNvSpPr>
            <a:spLocks noChangeArrowheads="1"/>
          </p:cNvSpPr>
          <p:nvPr/>
        </p:nvSpPr>
        <p:spPr bwMode="auto">
          <a:xfrm rot="10556339">
            <a:off x="3924300" y="5084763"/>
            <a:ext cx="504825" cy="1428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0000"/>
          </a:solidFill>
          <a:ln w="9525">
            <a:solidFill>
              <a:schemeClr val="tx1"/>
            </a:solidFill>
            <a:miter lim="800000"/>
          </a:ln>
        </p:spPr>
        <p:txBody>
          <a:bodyPr wrap="none" anchor="ctr"/>
          <a:lstStyle/>
          <a:p>
            <a:endParaRPr lang="zh-CN" altLang="en-US" b="1">
              <a:latin typeface="Times New Roman" panose="02020603050405020304" pitchFamily="18" charset="0"/>
              <a:ea typeface="黑体" panose="02010609060101010101" charset="-122"/>
              <a:cs typeface="Times New Roman" panose="02020603050405020304" pitchFamily="18" charset="0"/>
            </a:endParaRPr>
          </a:p>
        </p:txBody>
      </p:sp>
      <p:sp>
        <p:nvSpPr>
          <p:cNvPr id="56355" name="AutoShape 35"/>
          <p:cNvSpPr>
            <a:spLocks noChangeArrowheads="1"/>
          </p:cNvSpPr>
          <p:nvPr/>
        </p:nvSpPr>
        <p:spPr bwMode="auto">
          <a:xfrm rot="-5400000">
            <a:off x="1331913" y="3789363"/>
            <a:ext cx="504825" cy="1428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0000"/>
          </a:solidFill>
          <a:ln w="9525">
            <a:solidFill>
              <a:schemeClr val="tx1"/>
            </a:solidFill>
            <a:miter lim="800000"/>
          </a:ln>
        </p:spPr>
        <p:txBody>
          <a:bodyPr wrap="none" anchor="ctr"/>
          <a:lstStyle/>
          <a:p>
            <a:endParaRPr lang="zh-CN" altLang="en-US" b="1">
              <a:latin typeface="Times New Roman" panose="02020603050405020304" pitchFamily="18" charset="0"/>
              <a:ea typeface="黑体" panose="02010609060101010101" charset="-122"/>
              <a:cs typeface="Times New Roman" panose="02020603050405020304" pitchFamily="18" charset="0"/>
            </a:endParaRPr>
          </a:p>
        </p:txBody>
      </p:sp>
      <p:sp>
        <p:nvSpPr>
          <p:cNvPr id="56356" name="AutoShape 36"/>
          <p:cNvSpPr>
            <a:spLocks noChangeArrowheads="1"/>
          </p:cNvSpPr>
          <p:nvPr/>
        </p:nvSpPr>
        <p:spPr bwMode="auto">
          <a:xfrm>
            <a:off x="1979613" y="2349500"/>
            <a:ext cx="504825" cy="1428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0000"/>
          </a:solidFill>
          <a:ln w="9525">
            <a:solidFill>
              <a:schemeClr val="tx1"/>
            </a:solidFill>
            <a:miter lim="800000"/>
          </a:ln>
        </p:spPr>
        <p:txBody>
          <a:bodyPr wrap="none" anchor="ctr"/>
          <a:lstStyle/>
          <a:p>
            <a:endParaRPr lang="zh-CN" altLang="en-US" b="1">
              <a:latin typeface="Times New Roman" panose="02020603050405020304" pitchFamily="18" charset="0"/>
              <a:ea typeface="黑体" panose="02010609060101010101" charset="-122"/>
              <a:cs typeface="Times New Roman" panose="02020603050405020304" pitchFamily="18" charset="0"/>
            </a:endParaRPr>
          </a:p>
        </p:txBody>
      </p:sp>
      <p:sp>
        <p:nvSpPr>
          <p:cNvPr id="56357" name="AutoShape 37"/>
          <p:cNvSpPr>
            <a:spLocks noChangeArrowheads="1"/>
          </p:cNvSpPr>
          <p:nvPr/>
        </p:nvSpPr>
        <p:spPr bwMode="auto">
          <a:xfrm rot="-5400000">
            <a:off x="2662238" y="1738313"/>
            <a:ext cx="504825" cy="1428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0000"/>
          </a:solidFill>
          <a:ln w="9525">
            <a:solidFill>
              <a:schemeClr val="tx1"/>
            </a:solidFill>
            <a:miter lim="800000"/>
          </a:ln>
        </p:spPr>
        <p:txBody>
          <a:bodyPr wrap="none" anchor="ctr"/>
          <a:lstStyle/>
          <a:p>
            <a:endParaRPr lang="zh-CN" altLang="en-US" b="1">
              <a:latin typeface="Times New Roman" panose="02020603050405020304" pitchFamily="18" charset="0"/>
              <a:ea typeface="黑体" panose="02010609060101010101" charset="-122"/>
              <a:cs typeface="Times New Roman" panose="02020603050405020304" pitchFamily="18" charset="0"/>
            </a:endParaRPr>
          </a:p>
        </p:txBody>
      </p:sp>
      <p:sp>
        <p:nvSpPr>
          <p:cNvPr id="56358" name="AutoShape 38"/>
          <p:cNvSpPr>
            <a:spLocks noChangeArrowheads="1"/>
          </p:cNvSpPr>
          <p:nvPr/>
        </p:nvSpPr>
        <p:spPr bwMode="auto">
          <a:xfrm rot="5400000">
            <a:off x="2666206" y="3101182"/>
            <a:ext cx="498475" cy="144462"/>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0000"/>
          </a:solidFill>
          <a:ln w="9525">
            <a:solidFill>
              <a:schemeClr val="tx1"/>
            </a:solidFill>
            <a:miter lim="800000"/>
          </a:ln>
        </p:spPr>
        <p:txBody>
          <a:bodyPr wrap="none" anchor="ctr"/>
          <a:lstStyle/>
          <a:p>
            <a:endParaRPr lang="zh-CN" altLang="en-US" b="1">
              <a:latin typeface="Times New Roman" panose="02020603050405020304" pitchFamily="18" charset="0"/>
              <a:ea typeface="黑体" panose="02010609060101010101" charset="-122"/>
              <a:cs typeface="Times New Roman" panose="02020603050405020304" pitchFamily="18" charset="0"/>
            </a:endParaRPr>
          </a:p>
        </p:txBody>
      </p:sp>
      <p:sp>
        <p:nvSpPr>
          <p:cNvPr id="56359" name="AutoShape 39"/>
          <p:cNvSpPr>
            <a:spLocks noChangeArrowheads="1"/>
          </p:cNvSpPr>
          <p:nvPr/>
        </p:nvSpPr>
        <p:spPr bwMode="auto">
          <a:xfrm rot="-5400000">
            <a:off x="6262688" y="3105150"/>
            <a:ext cx="504825" cy="1428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0000"/>
          </a:solidFill>
          <a:ln w="9525">
            <a:solidFill>
              <a:schemeClr val="tx1"/>
            </a:solidFill>
            <a:miter lim="800000"/>
          </a:ln>
        </p:spPr>
        <p:txBody>
          <a:bodyPr wrap="none" anchor="ctr"/>
          <a:lstStyle/>
          <a:p>
            <a:endParaRPr lang="zh-CN" altLang="en-US" b="1">
              <a:latin typeface="Times New Roman" panose="02020603050405020304" pitchFamily="18" charset="0"/>
              <a:ea typeface="黑体" panose="02010609060101010101" charset="-122"/>
              <a:cs typeface="Times New Roman" panose="02020603050405020304" pitchFamily="18" charset="0"/>
            </a:endParaRPr>
          </a:p>
        </p:txBody>
      </p:sp>
      <p:sp>
        <p:nvSpPr>
          <p:cNvPr id="56360" name="AutoShape 40"/>
          <p:cNvSpPr>
            <a:spLocks noChangeArrowheads="1"/>
          </p:cNvSpPr>
          <p:nvPr/>
        </p:nvSpPr>
        <p:spPr bwMode="auto">
          <a:xfrm rot="5400000">
            <a:off x="6245225" y="1682751"/>
            <a:ext cx="504825" cy="10795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0000"/>
          </a:solidFill>
          <a:ln w="9525">
            <a:solidFill>
              <a:schemeClr val="tx1"/>
            </a:solidFill>
            <a:miter lim="800000"/>
          </a:ln>
        </p:spPr>
        <p:txBody>
          <a:bodyPr wrap="none" anchor="ctr"/>
          <a:lstStyle/>
          <a:p>
            <a:endParaRPr lang="zh-CN" altLang="en-US" b="1">
              <a:latin typeface="Times New Roman" panose="02020603050405020304" pitchFamily="18" charset="0"/>
              <a:ea typeface="黑体" panose="02010609060101010101" charset="-122"/>
              <a:cs typeface="Times New Roman" panose="02020603050405020304" pitchFamily="18" charset="0"/>
            </a:endParaRPr>
          </a:p>
        </p:txBody>
      </p:sp>
      <p:sp>
        <p:nvSpPr>
          <p:cNvPr id="56361" name="AutoShape 41"/>
          <p:cNvSpPr>
            <a:spLocks noChangeArrowheads="1"/>
          </p:cNvSpPr>
          <p:nvPr/>
        </p:nvSpPr>
        <p:spPr bwMode="auto">
          <a:xfrm>
            <a:off x="3492500" y="1268413"/>
            <a:ext cx="504825" cy="1428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0000"/>
          </a:solidFill>
          <a:ln w="9525">
            <a:solidFill>
              <a:schemeClr val="tx1"/>
            </a:solidFill>
            <a:miter lim="800000"/>
          </a:ln>
        </p:spPr>
        <p:txBody>
          <a:bodyPr wrap="none" anchor="ctr"/>
          <a:lstStyle/>
          <a:p>
            <a:endParaRPr lang="zh-CN" altLang="en-US" b="1">
              <a:latin typeface="Times New Roman" panose="02020603050405020304" pitchFamily="18" charset="0"/>
              <a:ea typeface="黑体" panose="02010609060101010101" charset="-122"/>
              <a:cs typeface="Times New Roman" panose="02020603050405020304" pitchFamily="18" charset="0"/>
            </a:endParaRPr>
          </a:p>
        </p:txBody>
      </p:sp>
      <p:sp>
        <p:nvSpPr>
          <p:cNvPr id="56362" name="AutoShape 42"/>
          <p:cNvSpPr>
            <a:spLocks noChangeArrowheads="1"/>
          </p:cNvSpPr>
          <p:nvPr/>
        </p:nvSpPr>
        <p:spPr bwMode="auto">
          <a:xfrm>
            <a:off x="3563938" y="3429000"/>
            <a:ext cx="504825" cy="1428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0000"/>
          </a:solidFill>
          <a:ln w="9525">
            <a:solidFill>
              <a:schemeClr val="tx1"/>
            </a:solidFill>
            <a:miter lim="800000"/>
          </a:ln>
        </p:spPr>
        <p:txBody>
          <a:bodyPr wrap="none" anchor="ctr"/>
          <a:lstStyle/>
          <a:p>
            <a:endParaRPr lang="zh-CN" altLang="en-US" b="1">
              <a:latin typeface="Times New Roman" panose="02020603050405020304" pitchFamily="18" charset="0"/>
              <a:ea typeface="黑体" panose="02010609060101010101" charset="-122"/>
              <a:cs typeface="Times New Roman" panose="02020603050405020304" pitchFamily="18" charset="0"/>
            </a:endParaRPr>
          </a:p>
        </p:txBody>
      </p:sp>
      <p:sp>
        <p:nvSpPr>
          <p:cNvPr id="56363" name="AutoShape 43"/>
          <p:cNvSpPr>
            <a:spLocks noChangeArrowheads="1"/>
          </p:cNvSpPr>
          <p:nvPr/>
        </p:nvSpPr>
        <p:spPr bwMode="auto">
          <a:xfrm>
            <a:off x="5292725" y="3500438"/>
            <a:ext cx="504825" cy="1428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0000"/>
          </a:solidFill>
          <a:ln w="9525">
            <a:solidFill>
              <a:schemeClr val="tx1"/>
            </a:solidFill>
            <a:miter lim="800000"/>
          </a:ln>
        </p:spPr>
        <p:txBody>
          <a:bodyPr wrap="none" anchor="ctr"/>
          <a:lstStyle/>
          <a:p>
            <a:endParaRPr lang="zh-CN" altLang="en-US" b="1">
              <a:latin typeface="Times New Roman" panose="02020603050405020304" pitchFamily="18" charset="0"/>
              <a:ea typeface="黑体" panose="02010609060101010101" charset="-122"/>
              <a:cs typeface="Times New Roman" panose="02020603050405020304" pitchFamily="18" charset="0"/>
            </a:endParaRPr>
          </a:p>
        </p:txBody>
      </p:sp>
      <p:sp>
        <p:nvSpPr>
          <p:cNvPr id="56364" name="AutoShape 44"/>
          <p:cNvSpPr>
            <a:spLocks noChangeArrowheads="1"/>
          </p:cNvSpPr>
          <p:nvPr/>
        </p:nvSpPr>
        <p:spPr bwMode="auto">
          <a:xfrm>
            <a:off x="5292725" y="1268413"/>
            <a:ext cx="504825" cy="1428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0000"/>
          </a:solidFill>
          <a:ln w="9525">
            <a:solidFill>
              <a:schemeClr val="tx1"/>
            </a:solidFill>
            <a:miter lim="800000"/>
          </a:ln>
        </p:spPr>
        <p:txBody>
          <a:bodyPr wrap="none" anchor="ctr"/>
          <a:lstStyle/>
          <a:p>
            <a:endParaRPr lang="zh-CN" altLang="en-US" b="1">
              <a:latin typeface="Times New Roman" panose="02020603050405020304" pitchFamily="18" charset="0"/>
              <a:ea typeface="黑体" panose="02010609060101010101" charset="-122"/>
              <a:cs typeface="Times New Roman" panose="02020603050405020304" pitchFamily="18" charset="0"/>
            </a:endParaRPr>
          </a:p>
        </p:txBody>
      </p:sp>
      <p:sp>
        <p:nvSpPr>
          <p:cNvPr id="56365" name="AutoShape 45"/>
          <p:cNvSpPr>
            <a:spLocks noChangeArrowheads="1"/>
          </p:cNvSpPr>
          <p:nvPr/>
        </p:nvSpPr>
        <p:spPr bwMode="auto">
          <a:xfrm rot="5400000">
            <a:off x="7847013" y="3970338"/>
            <a:ext cx="504825" cy="1428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0000"/>
          </a:solidFill>
          <a:ln w="9525">
            <a:solidFill>
              <a:schemeClr val="tx1"/>
            </a:solidFill>
            <a:miter lim="800000"/>
          </a:ln>
        </p:spPr>
        <p:txBody>
          <a:bodyPr wrap="none" anchor="ctr"/>
          <a:lstStyle/>
          <a:p>
            <a:endParaRPr lang="zh-CN" altLang="en-US" b="1">
              <a:latin typeface="Times New Roman" panose="02020603050405020304" pitchFamily="18" charset="0"/>
              <a:ea typeface="黑体" panose="02010609060101010101" charset="-122"/>
              <a:cs typeface="Times New Roman" panose="02020603050405020304" pitchFamily="18" charset="0"/>
            </a:endParaRPr>
          </a:p>
        </p:txBody>
      </p:sp>
      <p:sp>
        <p:nvSpPr>
          <p:cNvPr id="56366" name="AutoShape 46"/>
          <p:cNvSpPr>
            <a:spLocks noChangeArrowheads="1"/>
          </p:cNvSpPr>
          <p:nvPr/>
        </p:nvSpPr>
        <p:spPr bwMode="auto">
          <a:xfrm>
            <a:off x="7270750" y="2314575"/>
            <a:ext cx="504825" cy="1428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0000"/>
          </a:solidFill>
          <a:ln w="9525">
            <a:solidFill>
              <a:schemeClr val="tx1"/>
            </a:solidFill>
            <a:miter lim="800000"/>
          </a:ln>
        </p:spPr>
        <p:txBody>
          <a:bodyPr wrap="none" anchor="ctr"/>
          <a:lstStyle/>
          <a:p>
            <a:endParaRPr lang="zh-CN" altLang="en-US" b="1">
              <a:latin typeface="Times New Roman" panose="02020603050405020304" pitchFamily="18" charset="0"/>
              <a:ea typeface="黑体" panose="02010609060101010101" charset="-122"/>
              <a:cs typeface="Times New Roman" panose="02020603050405020304" pitchFamily="18" charset="0"/>
            </a:endParaRPr>
          </a:p>
        </p:txBody>
      </p:sp>
      <p:sp>
        <p:nvSpPr>
          <p:cNvPr id="56367" name="AutoShape 47"/>
          <p:cNvSpPr>
            <a:spLocks noChangeArrowheads="1"/>
          </p:cNvSpPr>
          <p:nvPr/>
        </p:nvSpPr>
        <p:spPr bwMode="auto">
          <a:xfrm rot="10800000">
            <a:off x="6516688" y="5084763"/>
            <a:ext cx="504825" cy="1428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0000"/>
          </a:solidFill>
          <a:ln w="9525">
            <a:solidFill>
              <a:schemeClr val="tx1"/>
            </a:solidFill>
            <a:miter lim="800000"/>
          </a:ln>
        </p:spPr>
        <p:txBody>
          <a:bodyPr wrap="none" anchor="ctr"/>
          <a:lstStyle/>
          <a:p>
            <a:endParaRPr lang="zh-CN" altLang="en-US" b="1">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635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635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635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635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635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636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636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636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635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636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636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635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636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636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6367"/>
                                        </p:tgtEl>
                                        <p:attrNameLst>
                                          <p:attrName>style.visibility</p:attrName>
                                        </p:attrNameLst>
                                      </p:cBhvr>
                                      <p:to>
                                        <p:strVal val="visible"/>
                                      </p:to>
                                    </p:set>
                                  </p:childTnLst>
                                </p:cTn>
                              </p:par>
                            </p:childTnLst>
                          </p:cTn>
                        </p:par>
                        <p:par>
                          <p:cTn id="35" fill="hold">
                            <p:stCondLst>
                              <p:cond delay="0"/>
                            </p:stCondLst>
                            <p:childTnLst>
                              <p:par>
                                <p:cTn id="36" presetID="26" presetClass="emph" presetSubtype="0" repeatCount="5000" fill="hold" grpId="1" nodeType="afterEffect">
                                  <p:stCondLst>
                                    <p:cond delay="0"/>
                                  </p:stCondLst>
                                  <p:childTnLst>
                                    <p:animEffect transition="out" filter="fade">
                                      <p:cBhvr>
                                        <p:cTn id="37" dur="500" tmFilter="0, 0; .2, .5; .8, .5; 1, 0"/>
                                        <p:tgtEl>
                                          <p:spTgt spid="56354"/>
                                        </p:tgtEl>
                                      </p:cBhvr>
                                    </p:animEffect>
                                    <p:animScale>
                                      <p:cBhvr>
                                        <p:cTn id="38" dur="250" autoRev="1" fill="hold"/>
                                        <p:tgtEl>
                                          <p:spTgt spid="56354"/>
                                        </p:tgtEl>
                                      </p:cBhvr>
                                      <p:by x="105000" y="105000"/>
                                    </p:animScale>
                                  </p:childTnLst>
                                </p:cTn>
                              </p:par>
                              <p:par>
                                <p:cTn id="39" presetID="26" presetClass="emph" presetSubtype="0" repeatCount="5000" fill="hold" grpId="1" nodeType="withEffect">
                                  <p:stCondLst>
                                    <p:cond delay="0"/>
                                  </p:stCondLst>
                                  <p:childTnLst>
                                    <p:animEffect transition="out" filter="fade">
                                      <p:cBhvr>
                                        <p:cTn id="40" dur="500" tmFilter="0, 0; .2, .5; .8, .5; 1, 0"/>
                                        <p:tgtEl>
                                          <p:spTgt spid="56353"/>
                                        </p:tgtEl>
                                      </p:cBhvr>
                                    </p:animEffect>
                                    <p:animScale>
                                      <p:cBhvr>
                                        <p:cTn id="41" dur="250" autoRev="1" fill="hold"/>
                                        <p:tgtEl>
                                          <p:spTgt spid="56353"/>
                                        </p:tgtEl>
                                      </p:cBhvr>
                                      <p:by x="105000" y="105000"/>
                                    </p:animScale>
                                  </p:childTnLst>
                                </p:cTn>
                              </p:par>
                              <p:par>
                                <p:cTn id="42" presetID="26" presetClass="emph" presetSubtype="0" repeatCount="5000" fill="hold" grpId="1" nodeType="withEffect">
                                  <p:stCondLst>
                                    <p:cond delay="0"/>
                                  </p:stCondLst>
                                  <p:childTnLst>
                                    <p:animEffect transition="out" filter="fade">
                                      <p:cBhvr>
                                        <p:cTn id="43" dur="500" tmFilter="0, 0; .2, .5; .8, .5; 1, 0"/>
                                        <p:tgtEl>
                                          <p:spTgt spid="56355"/>
                                        </p:tgtEl>
                                      </p:cBhvr>
                                    </p:animEffect>
                                    <p:animScale>
                                      <p:cBhvr>
                                        <p:cTn id="44" dur="250" autoRev="1" fill="hold"/>
                                        <p:tgtEl>
                                          <p:spTgt spid="56355"/>
                                        </p:tgtEl>
                                      </p:cBhvr>
                                      <p:by x="105000" y="105000"/>
                                    </p:animScale>
                                  </p:childTnLst>
                                </p:cTn>
                              </p:par>
                              <p:par>
                                <p:cTn id="45" presetID="26" presetClass="emph" presetSubtype="0" repeatCount="5000" fill="hold" grpId="1" nodeType="withEffect">
                                  <p:stCondLst>
                                    <p:cond delay="0"/>
                                  </p:stCondLst>
                                  <p:childTnLst>
                                    <p:animEffect transition="out" filter="fade">
                                      <p:cBhvr>
                                        <p:cTn id="46" dur="500" tmFilter="0, 0; .2, .5; .8, .5; 1, 0"/>
                                        <p:tgtEl>
                                          <p:spTgt spid="56356"/>
                                        </p:tgtEl>
                                      </p:cBhvr>
                                    </p:animEffect>
                                    <p:animScale>
                                      <p:cBhvr>
                                        <p:cTn id="47" dur="250" autoRev="1" fill="hold"/>
                                        <p:tgtEl>
                                          <p:spTgt spid="56356"/>
                                        </p:tgtEl>
                                      </p:cBhvr>
                                      <p:by x="105000" y="105000"/>
                                    </p:animScale>
                                  </p:childTnLst>
                                </p:cTn>
                              </p:par>
                              <p:par>
                                <p:cTn id="48" presetID="26" presetClass="emph" presetSubtype="0" repeatCount="5000" fill="hold" grpId="1" nodeType="withEffect">
                                  <p:stCondLst>
                                    <p:cond delay="0"/>
                                  </p:stCondLst>
                                  <p:childTnLst>
                                    <p:animEffect transition="out" filter="fade">
                                      <p:cBhvr>
                                        <p:cTn id="49" dur="500" tmFilter="0, 0; .2, .5; .8, .5; 1, 0"/>
                                        <p:tgtEl>
                                          <p:spTgt spid="56357"/>
                                        </p:tgtEl>
                                      </p:cBhvr>
                                    </p:animEffect>
                                    <p:animScale>
                                      <p:cBhvr>
                                        <p:cTn id="50" dur="250" autoRev="1" fill="hold"/>
                                        <p:tgtEl>
                                          <p:spTgt spid="56357"/>
                                        </p:tgtEl>
                                      </p:cBhvr>
                                      <p:by x="105000" y="105000"/>
                                    </p:animScale>
                                  </p:childTnLst>
                                </p:cTn>
                              </p:par>
                              <p:par>
                                <p:cTn id="51" presetID="26" presetClass="emph" presetSubtype="0" repeatCount="5000" fill="hold" grpId="1" nodeType="withEffect">
                                  <p:stCondLst>
                                    <p:cond delay="0"/>
                                  </p:stCondLst>
                                  <p:childTnLst>
                                    <p:animEffect transition="out" filter="fade">
                                      <p:cBhvr>
                                        <p:cTn id="52" dur="500" tmFilter="0, 0; .2, .5; .8, .5; 1, 0"/>
                                        <p:tgtEl>
                                          <p:spTgt spid="56361"/>
                                        </p:tgtEl>
                                      </p:cBhvr>
                                    </p:animEffect>
                                    <p:animScale>
                                      <p:cBhvr>
                                        <p:cTn id="53" dur="250" autoRev="1" fill="hold"/>
                                        <p:tgtEl>
                                          <p:spTgt spid="56361"/>
                                        </p:tgtEl>
                                      </p:cBhvr>
                                      <p:by x="105000" y="105000"/>
                                    </p:animScale>
                                  </p:childTnLst>
                                </p:cTn>
                              </p:par>
                              <p:par>
                                <p:cTn id="54" presetID="26" presetClass="emph" presetSubtype="0" repeatCount="5000" fill="hold" grpId="1" nodeType="withEffect">
                                  <p:stCondLst>
                                    <p:cond delay="0"/>
                                  </p:stCondLst>
                                  <p:childTnLst>
                                    <p:animEffect transition="out" filter="fade">
                                      <p:cBhvr>
                                        <p:cTn id="55" dur="500" tmFilter="0, 0; .2, .5; .8, .5; 1, 0"/>
                                        <p:tgtEl>
                                          <p:spTgt spid="56364"/>
                                        </p:tgtEl>
                                      </p:cBhvr>
                                    </p:animEffect>
                                    <p:animScale>
                                      <p:cBhvr>
                                        <p:cTn id="56" dur="250" autoRev="1" fill="hold"/>
                                        <p:tgtEl>
                                          <p:spTgt spid="56364"/>
                                        </p:tgtEl>
                                      </p:cBhvr>
                                      <p:by x="105000" y="105000"/>
                                    </p:animScale>
                                  </p:childTnLst>
                                </p:cTn>
                              </p:par>
                              <p:par>
                                <p:cTn id="57" presetID="26" presetClass="emph" presetSubtype="0" repeatCount="5000" fill="hold" grpId="1" nodeType="withEffect">
                                  <p:stCondLst>
                                    <p:cond delay="0"/>
                                  </p:stCondLst>
                                  <p:childTnLst>
                                    <p:animEffect transition="out" filter="fade">
                                      <p:cBhvr>
                                        <p:cTn id="58" dur="500" tmFilter="0, 0; .2, .5; .8, .5; 1, 0"/>
                                        <p:tgtEl>
                                          <p:spTgt spid="56360"/>
                                        </p:tgtEl>
                                      </p:cBhvr>
                                    </p:animEffect>
                                    <p:animScale>
                                      <p:cBhvr>
                                        <p:cTn id="59" dur="250" autoRev="1" fill="hold"/>
                                        <p:tgtEl>
                                          <p:spTgt spid="56360"/>
                                        </p:tgtEl>
                                      </p:cBhvr>
                                      <p:by x="105000" y="105000"/>
                                    </p:animScale>
                                  </p:childTnLst>
                                </p:cTn>
                              </p:par>
                              <p:par>
                                <p:cTn id="60" presetID="26" presetClass="emph" presetSubtype="0" repeatCount="5000" fill="hold" grpId="1" nodeType="withEffect">
                                  <p:stCondLst>
                                    <p:cond delay="0"/>
                                  </p:stCondLst>
                                  <p:childTnLst>
                                    <p:animEffect transition="out" filter="fade">
                                      <p:cBhvr>
                                        <p:cTn id="61" dur="500" tmFilter="0, 0; .2, .5; .8, .5; 1, 0"/>
                                        <p:tgtEl>
                                          <p:spTgt spid="56358"/>
                                        </p:tgtEl>
                                      </p:cBhvr>
                                    </p:animEffect>
                                    <p:animScale>
                                      <p:cBhvr>
                                        <p:cTn id="62" dur="250" autoRev="1" fill="hold"/>
                                        <p:tgtEl>
                                          <p:spTgt spid="56358"/>
                                        </p:tgtEl>
                                      </p:cBhvr>
                                      <p:by x="105000" y="105000"/>
                                    </p:animScale>
                                  </p:childTnLst>
                                </p:cTn>
                              </p:par>
                              <p:par>
                                <p:cTn id="63" presetID="26" presetClass="emph" presetSubtype="0" repeatCount="5000" fill="hold" grpId="1" nodeType="withEffect">
                                  <p:stCondLst>
                                    <p:cond delay="0"/>
                                  </p:stCondLst>
                                  <p:childTnLst>
                                    <p:animEffect transition="out" filter="fade">
                                      <p:cBhvr>
                                        <p:cTn id="64" dur="500" tmFilter="0, 0; .2, .5; .8, .5; 1, 0"/>
                                        <p:tgtEl>
                                          <p:spTgt spid="56362"/>
                                        </p:tgtEl>
                                      </p:cBhvr>
                                    </p:animEffect>
                                    <p:animScale>
                                      <p:cBhvr>
                                        <p:cTn id="65" dur="250" autoRev="1" fill="hold"/>
                                        <p:tgtEl>
                                          <p:spTgt spid="56362"/>
                                        </p:tgtEl>
                                      </p:cBhvr>
                                      <p:by x="105000" y="105000"/>
                                    </p:animScale>
                                  </p:childTnLst>
                                </p:cTn>
                              </p:par>
                              <p:par>
                                <p:cTn id="66" presetID="26" presetClass="emph" presetSubtype="0" repeatCount="5000" fill="hold" grpId="1" nodeType="withEffect">
                                  <p:stCondLst>
                                    <p:cond delay="0"/>
                                  </p:stCondLst>
                                  <p:childTnLst>
                                    <p:animEffect transition="out" filter="fade">
                                      <p:cBhvr>
                                        <p:cTn id="67" dur="500" tmFilter="0, 0; .2, .5; .8, .5; 1, 0"/>
                                        <p:tgtEl>
                                          <p:spTgt spid="56363"/>
                                        </p:tgtEl>
                                      </p:cBhvr>
                                    </p:animEffect>
                                    <p:animScale>
                                      <p:cBhvr>
                                        <p:cTn id="68" dur="250" autoRev="1" fill="hold"/>
                                        <p:tgtEl>
                                          <p:spTgt spid="56363"/>
                                        </p:tgtEl>
                                      </p:cBhvr>
                                      <p:by x="105000" y="105000"/>
                                    </p:animScale>
                                  </p:childTnLst>
                                </p:cTn>
                              </p:par>
                              <p:par>
                                <p:cTn id="69" presetID="26" presetClass="emph" presetSubtype="0" repeatCount="5000" fill="hold" grpId="1" nodeType="withEffect">
                                  <p:stCondLst>
                                    <p:cond delay="0"/>
                                  </p:stCondLst>
                                  <p:childTnLst>
                                    <p:animEffect transition="out" filter="fade">
                                      <p:cBhvr>
                                        <p:cTn id="70" dur="500" tmFilter="0, 0; .2, .5; .8, .5; 1, 0"/>
                                        <p:tgtEl>
                                          <p:spTgt spid="56359"/>
                                        </p:tgtEl>
                                      </p:cBhvr>
                                    </p:animEffect>
                                    <p:animScale>
                                      <p:cBhvr>
                                        <p:cTn id="71" dur="250" autoRev="1" fill="hold"/>
                                        <p:tgtEl>
                                          <p:spTgt spid="56359"/>
                                        </p:tgtEl>
                                      </p:cBhvr>
                                      <p:by x="105000" y="105000"/>
                                    </p:animScale>
                                  </p:childTnLst>
                                </p:cTn>
                              </p:par>
                              <p:par>
                                <p:cTn id="72" presetID="26" presetClass="emph" presetSubtype="0" repeatCount="5000" fill="hold" grpId="1" nodeType="withEffect">
                                  <p:stCondLst>
                                    <p:cond delay="0"/>
                                  </p:stCondLst>
                                  <p:childTnLst>
                                    <p:animEffect transition="out" filter="fade">
                                      <p:cBhvr>
                                        <p:cTn id="73" dur="500" tmFilter="0, 0; .2, .5; .8, .5; 1, 0"/>
                                        <p:tgtEl>
                                          <p:spTgt spid="56366"/>
                                        </p:tgtEl>
                                      </p:cBhvr>
                                    </p:animEffect>
                                    <p:animScale>
                                      <p:cBhvr>
                                        <p:cTn id="74" dur="250" autoRev="1" fill="hold"/>
                                        <p:tgtEl>
                                          <p:spTgt spid="56366"/>
                                        </p:tgtEl>
                                      </p:cBhvr>
                                      <p:by x="105000" y="105000"/>
                                    </p:animScale>
                                  </p:childTnLst>
                                </p:cTn>
                              </p:par>
                              <p:par>
                                <p:cTn id="75" presetID="26" presetClass="emph" presetSubtype="0" repeatCount="5000" fill="hold" grpId="1" nodeType="withEffect">
                                  <p:stCondLst>
                                    <p:cond delay="0"/>
                                  </p:stCondLst>
                                  <p:childTnLst>
                                    <p:animEffect transition="out" filter="fade">
                                      <p:cBhvr>
                                        <p:cTn id="76" dur="500" tmFilter="0, 0; .2, .5; .8, .5; 1, 0"/>
                                        <p:tgtEl>
                                          <p:spTgt spid="56365"/>
                                        </p:tgtEl>
                                      </p:cBhvr>
                                    </p:animEffect>
                                    <p:animScale>
                                      <p:cBhvr>
                                        <p:cTn id="77" dur="250" autoRev="1" fill="hold"/>
                                        <p:tgtEl>
                                          <p:spTgt spid="56365"/>
                                        </p:tgtEl>
                                      </p:cBhvr>
                                      <p:by x="105000" y="105000"/>
                                    </p:animScale>
                                  </p:childTnLst>
                                </p:cTn>
                              </p:par>
                              <p:par>
                                <p:cTn id="78" presetID="26" presetClass="emph" presetSubtype="0" repeatCount="5000" fill="hold" grpId="1" nodeType="withEffect">
                                  <p:stCondLst>
                                    <p:cond delay="0"/>
                                  </p:stCondLst>
                                  <p:childTnLst>
                                    <p:animEffect transition="out" filter="fade">
                                      <p:cBhvr>
                                        <p:cTn id="79" dur="500" tmFilter="0, 0; .2, .5; .8, .5; 1, 0"/>
                                        <p:tgtEl>
                                          <p:spTgt spid="56367"/>
                                        </p:tgtEl>
                                      </p:cBhvr>
                                    </p:animEffect>
                                    <p:animScale>
                                      <p:cBhvr>
                                        <p:cTn id="80" dur="250" autoRev="1" fill="hold"/>
                                        <p:tgtEl>
                                          <p:spTgt spid="56367"/>
                                        </p:tgtEl>
                                      </p:cBhvr>
                                      <p:by x="105000" y="105000"/>
                                    </p:animScale>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56351"/>
                                        </p:tgtEl>
                                        <p:attrNameLst>
                                          <p:attrName>style.visibility</p:attrName>
                                        </p:attrNameLst>
                                      </p:cBhvr>
                                      <p:to>
                                        <p:strVal val="visible"/>
                                      </p:to>
                                    </p:set>
                                  </p:childTnLst>
                                </p:cTn>
                              </p:par>
                            </p:childTnLst>
                          </p:cTn>
                        </p:par>
                        <p:par>
                          <p:cTn id="85" fill="hold">
                            <p:stCondLst>
                              <p:cond delay="0"/>
                            </p:stCondLst>
                            <p:childTnLst>
                              <p:par>
                                <p:cTn id="86" presetID="35" presetClass="emph" presetSubtype="0" repeatCount="5000" fill="hold" grpId="1" nodeType="afterEffect">
                                  <p:stCondLst>
                                    <p:cond delay="0"/>
                                  </p:stCondLst>
                                  <p:childTnLst>
                                    <p:anim calcmode="discrete" valueType="str">
                                      <p:cBhvr>
                                        <p:cTn id="87" dur="1000" fill="hold"/>
                                        <p:tgtEl>
                                          <p:spTgt spid="56351"/>
                                        </p:tgtEl>
                                        <p:attrNameLst>
                                          <p:attrName>style.visibility</p:attrName>
                                        </p:attrNameLst>
                                      </p:cBhvr>
                                      <p:tavLst>
                                        <p:tav tm="0">
                                          <p:val>
                                            <p:strVal val="hidden"/>
                                          </p:val>
                                        </p:tav>
                                        <p:tav tm="50000">
                                          <p:val>
                                            <p:strVal val="visible"/>
                                          </p:val>
                                        </p:tav>
                                      </p:tavLst>
                                    </p:anim>
                                  </p:childTnLst>
                                </p:cTn>
                              </p:par>
                            </p:childTnLst>
                          </p:cTn>
                        </p:par>
                      </p:childTnLst>
                    </p:cTn>
                  </p:par>
                  <p:par>
                    <p:cTn id="88" fill="hold">
                      <p:stCondLst>
                        <p:cond delay="indefinite"/>
                      </p:stCondLst>
                      <p:childTnLst>
                        <p:par>
                          <p:cTn id="89" fill="hold">
                            <p:stCondLst>
                              <p:cond delay="0"/>
                            </p:stCondLst>
                            <p:childTnLst>
                              <p:par>
                                <p:cTn id="90" presetID="1" presetClass="entr" presetSubtype="0" fill="hold" grpId="1" nodeType="clickEffect">
                                  <p:stCondLst>
                                    <p:cond delay="0"/>
                                  </p:stCondLst>
                                  <p:childTnLst>
                                    <p:set>
                                      <p:cBhvr>
                                        <p:cTn id="91" dur="1" fill="hold">
                                          <p:stCondLst>
                                            <p:cond delay="0"/>
                                          </p:stCondLst>
                                        </p:cTn>
                                        <p:tgtEl>
                                          <p:spTgt spid="56352"/>
                                        </p:tgtEl>
                                        <p:attrNameLst>
                                          <p:attrName>style.visibility</p:attrName>
                                        </p:attrNameLst>
                                      </p:cBhvr>
                                      <p:to>
                                        <p:strVal val="visible"/>
                                      </p:to>
                                    </p:set>
                                  </p:childTnLst>
                                </p:cTn>
                              </p:par>
                            </p:childTnLst>
                          </p:cTn>
                        </p:par>
                        <p:par>
                          <p:cTn id="92" fill="hold">
                            <p:stCondLst>
                              <p:cond delay="0"/>
                            </p:stCondLst>
                            <p:childTnLst>
                              <p:par>
                                <p:cTn id="93" presetID="35" presetClass="emph" presetSubtype="0" repeatCount="5000" fill="hold" grpId="0" nodeType="afterEffect">
                                  <p:stCondLst>
                                    <p:cond delay="0"/>
                                  </p:stCondLst>
                                  <p:childTnLst>
                                    <p:anim calcmode="discrete" valueType="str">
                                      <p:cBhvr>
                                        <p:cTn id="94" dur="1000" fill="hold"/>
                                        <p:tgtEl>
                                          <p:spTgt spid="56352"/>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51" grpId="0" bldLvl="0" animBg="1"/>
      <p:bldP spid="56351" grpId="1" bldLvl="0" animBg="1"/>
      <p:bldP spid="56352" grpId="0" bldLvl="0" animBg="1"/>
      <p:bldP spid="56352" grpId="1" bldLvl="0" animBg="1"/>
      <p:bldP spid="56353" grpId="0" bldLvl="0" animBg="1"/>
      <p:bldP spid="56353" grpId="1" bldLvl="0" animBg="1"/>
      <p:bldP spid="56354" grpId="0" bldLvl="0" animBg="1"/>
      <p:bldP spid="56354" grpId="1" bldLvl="0" animBg="1"/>
      <p:bldP spid="56355" grpId="0" bldLvl="0" animBg="1"/>
      <p:bldP spid="56355" grpId="1" bldLvl="0" animBg="1"/>
      <p:bldP spid="56356" grpId="0" bldLvl="0" animBg="1"/>
      <p:bldP spid="56356" grpId="1" bldLvl="0" animBg="1"/>
      <p:bldP spid="56357" grpId="0" bldLvl="0" animBg="1"/>
      <p:bldP spid="56357" grpId="1" bldLvl="0" animBg="1"/>
      <p:bldP spid="56358" grpId="0" bldLvl="0" animBg="1"/>
      <p:bldP spid="56358" grpId="1" bldLvl="0" animBg="1"/>
      <p:bldP spid="56359" grpId="0" bldLvl="0" animBg="1"/>
      <p:bldP spid="56359" grpId="1" bldLvl="0" animBg="1"/>
      <p:bldP spid="56360" grpId="0" bldLvl="0" animBg="1"/>
      <p:bldP spid="56360" grpId="1" bldLvl="0" animBg="1"/>
      <p:bldP spid="56361" grpId="0" bldLvl="0" animBg="1"/>
      <p:bldP spid="56361" grpId="1" bldLvl="0" animBg="1"/>
      <p:bldP spid="56362" grpId="0" bldLvl="0" animBg="1"/>
      <p:bldP spid="56362" grpId="1" bldLvl="0" animBg="1"/>
      <p:bldP spid="56363" grpId="0" bldLvl="0" animBg="1"/>
      <p:bldP spid="56363" grpId="1" bldLvl="0" animBg="1"/>
      <p:bldP spid="56364" grpId="0" bldLvl="0" animBg="1"/>
      <p:bldP spid="56364" grpId="1" bldLvl="0" animBg="1"/>
      <p:bldP spid="56365" grpId="0" bldLvl="0" animBg="1"/>
      <p:bldP spid="56365" grpId="1" bldLvl="0" animBg="1"/>
      <p:bldP spid="56366" grpId="0" bldLvl="0" animBg="1"/>
      <p:bldP spid="56366" grpId="1" bldLvl="0" animBg="1"/>
      <p:bldP spid="56367" grpId="0" bldLvl="0" animBg="1"/>
      <p:bldP spid="56367" grpId="1" bldLvl="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27651" name="Text Box 3"/>
          <p:cNvSpPr txBox="1">
            <a:spLocks noChangeArrowheads="1"/>
          </p:cNvSpPr>
          <p:nvPr/>
        </p:nvSpPr>
        <p:spPr bwMode="auto">
          <a:xfrm>
            <a:off x="901065" y="797560"/>
            <a:ext cx="4883785" cy="5835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defRPr/>
            </a:pPr>
            <a:r>
              <a:rPr lang="zh-CN" altLang="en-US" sz="3200" b="1" dirty="0">
                <a:solidFill>
                  <a:schemeClr val="accent1">
                    <a:lumMod val="75000"/>
                  </a:schemeClr>
                </a:solidFill>
                <a:latin typeface="黑体" panose="02010609060101010101" charset="-122"/>
                <a:ea typeface="黑体" panose="02010609060101010101" charset="-122"/>
              </a:rPr>
              <a:t>并联电路知识结构方框图</a:t>
            </a:r>
            <a:endParaRPr lang="zh-CN" altLang="en-US" sz="2800" b="1" dirty="0">
              <a:latin typeface="黑体" panose="02010609060101010101" charset="-122"/>
              <a:ea typeface="黑体" panose="02010609060101010101" charset="-122"/>
            </a:endParaRPr>
          </a:p>
        </p:txBody>
      </p:sp>
      <p:grpSp>
        <p:nvGrpSpPr>
          <p:cNvPr id="24581" name="Group 45"/>
          <p:cNvGrpSpPr/>
          <p:nvPr/>
        </p:nvGrpSpPr>
        <p:grpSpPr bwMode="auto">
          <a:xfrm>
            <a:off x="517525" y="1438275"/>
            <a:ext cx="7924800" cy="5029200"/>
            <a:chOff x="480" y="960"/>
            <a:chExt cx="4992" cy="3168"/>
          </a:xfrm>
        </p:grpSpPr>
        <p:sp>
          <p:nvSpPr>
            <p:cNvPr id="27661" name="AutoShape 16"/>
            <p:cNvSpPr>
              <a:spLocks noChangeArrowheads="1"/>
            </p:cNvSpPr>
            <p:nvPr/>
          </p:nvSpPr>
          <p:spPr bwMode="auto">
            <a:xfrm>
              <a:off x="2736" y="960"/>
              <a:ext cx="2736" cy="960"/>
            </a:xfrm>
            <a:prstGeom prst="roundRect">
              <a:avLst>
                <a:gd name="adj" fmla="val 16667"/>
              </a:avLst>
            </a:prstGeom>
            <a:solidFill>
              <a:schemeClr val="bg1"/>
            </a:solidFill>
            <a:ln w="57150">
              <a:solidFill>
                <a:srgbClr val="F9AF65"/>
              </a:solidFill>
              <a:miter lim="800000"/>
            </a:ln>
          </p:spPr>
          <p:txBody>
            <a:bodyPr wrap="none" anchor="ctr"/>
            <a:p>
              <a:pPr>
                <a:defRPr/>
              </a:pPr>
              <a:endParaRPr lang="zh-CN" altLang="en-US" sz="2800" b="1">
                <a:latin typeface="楷体" panose="02010609060101010101" pitchFamily="49" charset="-122"/>
                <a:ea typeface="楷体" panose="02010609060101010101" pitchFamily="49" charset="-122"/>
              </a:endParaRPr>
            </a:p>
          </p:txBody>
        </p:sp>
        <p:sp>
          <p:nvSpPr>
            <p:cNvPr id="27662" name="AutoShape 18"/>
            <p:cNvSpPr>
              <a:spLocks noChangeArrowheads="1"/>
            </p:cNvSpPr>
            <p:nvPr/>
          </p:nvSpPr>
          <p:spPr bwMode="auto">
            <a:xfrm>
              <a:off x="2784" y="2928"/>
              <a:ext cx="2688" cy="1200"/>
            </a:xfrm>
            <a:prstGeom prst="roundRect">
              <a:avLst>
                <a:gd name="adj" fmla="val 16667"/>
              </a:avLst>
            </a:prstGeom>
            <a:solidFill>
              <a:schemeClr val="bg1"/>
            </a:solidFill>
            <a:ln w="57150">
              <a:solidFill>
                <a:srgbClr val="F9AF65"/>
              </a:solidFill>
              <a:miter lim="800000"/>
            </a:ln>
          </p:spPr>
          <p:txBody>
            <a:bodyPr wrap="none" anchor="ctr"/>
            <a:p>
              <a:pPr>
                <a:defRPr/>
              </a:pPr>
              <a:endParaRPr lang="zh-CN" altLang="en-US" sz="2800" b="1">
                <a:latin typeface="楷体" panose="02010609060101010101" pitchFamily="49" charset="-122"/>
                <a:ea typeface="楷体" panose="02010609060101010101" pitchFamily="49" charset="-122"/>
              </a:endParaRPr>
            </a:p>
          </p:txBody>
        </p:sp>
        <p:sp>
          <p:nvSpPr>
            <p:cNvPr id="27663" name="AutoShape 13"/>
            <p:cNvSpPr>
              <a:spLocks noChangeArrowheads="1"/>
            </p:cNvSpPr>
            <p:nvPr/>
          </p:nvSpPr>
          <p:spPr bwMode="auto">
            <a:xfrm>
              <a:off x="1296" y="1152"/>
              <a:ext cx="1152" cy="480"/>
            </a:xfrm>
            <a:prstGeom prst="roundRect">
              <a:avLst>
                <a:gd name="adj" fmla="val 16667"/>
              </a:avLst>
            </a:prstGeom>
            <a:solidFill>
              <a:schemeClr val="bg1"/>
            </a:solidFill>
            <a:ln w="57150">
              <a:solidFill>
                <a:srgbClr val="F9AF65"/>
              </a:solidFill>
              <a:miter lim="800000"/>
            </a:ln>
          </p:spPr>
          <p:txBody>
            <a:bodyPr wrap="none" anchor="ctr"/>
            <a:p>
              <a:pPr>
                <a:defRPr/>
              </a:pPr>
              <a:endParaRPr lang="zh-CN" altLang="en-US" sz="2800" b="1">
                <a:latin typeface="楷体" panose="02010609060101010101" pitchFamily="49" charset="-122"/>
                <a:ea typeface="楷体" panose="02010609060101010101" pitchFamily="49" charset="-122"/>
              </a:endParaRPr>
            </a:p>
          </p:txBody>
        </p:sp>
        <p:sp>
          <p:nvSpPr>
            <p:cNvPr id="27664" name="AutoShape 14"/>
            <p:cNvSpPr>
              <a:spLocks noChangeArrowheads="1"/>
            </p:cNvSpPr>
            <p:nvPr/>
          </p:nvSpPr>
          <p:spPr bwMode="auto">
            <a:xfrm>
              <a:off x="1296" y="2064"/>
              <a:ext cx="1200" cy="528"/>
            </a:xfrm>
            <a:prstGeom prst="roundRect">
              <a:avLst>
                <a:gd name="adj" fmla="val 16667"/>
              </a:avLst>
            </a:prstGeom>
            <a:solidFill>
              <a:schemeClr val="bg1"/>
            </a:solidFill>
            <a:ln w="57150">
              <a:solidFill>
                <a:srgbClr val="F9AF65"/>
              </a:solidFill>
              <a:miter lim="800000"/>
            </a:ln>
          </p:spPr>
          <p:txBody>
            <a:bodyPr wrap="none" anchor="ctr"/>
            <a:p>
              <a:pPr>
                <a:defRPr/>
              </a:pPr>
              <a:endParaRPr lang="zh-CN" altLang="en-US" sz="2800" b="1">
                <a:latin typeface="楷体" panose="02010609060101010101" pitchFamily="49" charset="-122"/>
                <a:ea typeface="楷体" panose="02010609060101010101" pitchFamily="49" charset="-122"/>
              </a:endParaRPr>
            </a:p>
          </p:txBody>
        </p:sp>
        <p:sp>
          <p:nvSpPr>
            <p:cNvPr id="27665" name="AutoShape 17"/>
            <p:cNvSpPr>
              <a:spLocks noChangeArrowheads="1"/>
            </p:cNvSpPr>
            <p:nvPr/>
          </p:nvSpPr>
          <p:spPr bwMode="auto">
            <a:xfrm>
              <a:off x="2784" y="1968"/>
              <a:ext cx="2688" cy="912"/>
            </a:xfrm>
            <a:prstGeom prst="roundRect">
              <a:avLst>
                <a:gd name="adj" fmla="val 16667"/>
              </a:avLst>
            </a:prstGeom>
            <a:solidFill>
              <a:schemeClr val="bg1"/>
            </a:solidFill>
            <a:ln w="57150">
              <a:solidFill>
                <a:srgbClr val="F9AF65"/>
              </a:solidFill>
              <a:miter lim="800000"/>
            </a:ln>
          </p:spPr>
          <p:txBody>
            <a:bodyPr wrap="none" anchor="ctr"/>
            <a:p>
              <a:pPr>
                <a:defRPr/>
              </a:pPr>
              <a:endParaRPr lang="zh-CN" altLang="en-US" sz="2800" b="1">
                <a:latin typeface="楷体" panose="02010609060101010101" pitchFamily="49" charset="-122"/>
                <a:ea typeface="楷体" panose="02010609060101010101" pitchFamily="49" charset="-122"/>
              </a:endParaRPr>
            </a:p>
          </p:txBody>
        </p:sp>
        <p:sp>
          <p:nvSpPr>
            <p:cNvPr id="27666" name="AutoShape 12"/>
            <p:cNvSpPr>
              <a:spLocks noChangeArrowheads="1"/>
            </p:cNvSpPr>
            <p:nvPr/>
          </p:nvSpPr>
          <p:spPr bwMode="auto">
            <a:xfrm>
              <a:off x="480" y="1728"/>
              <a:ext cx="528" cy="1536"/>
            </a:xfrm>
            <a:prstGeom prst="roundRect">
              <a:avLst>
                <a:gd name="adj" fmla="val 16667"/>
              </a:avLst>
            </a:prstGeom>
            <a:solidFill>
              <a:schemeClr val="bg1"/>
            </a:solidFill>
            <a:ln w="57150">
              <a:solidFill>
                <a:srgbClr val="F9AF65"/>
              </a:solidFill>
              <a:miter lim="800000"/>
            </a:ln>
          </p:spPr>
          <p:txBody>
            <a:bodyPr wrap="none" anchor="ctr"/>
            <a:p>
              <a:pPr>
                <a:defRPr/>
              </a:pPr>
              <a:endParaRPr lang="zh-CN" altLang="en-US" sz="2800" b="1">
                <a:latin typeface="楷体" panose="02010609060101010101" pitchFamily="49" charset="-122"/>
                <a:ea typeface="楷体" panose="02010609060101010101" pitchFamily="49" charset="-122"/>
              </a:endParaRPr>
            </a:p>
          </p:txBody>
        </p:sp>
        <p:sp>
          <p:nvSpPr>
            <p:cNvPr id="27667" name="AutoShape 15"/>
            <p:cNvSpPr>
              <a:spLocks noChangeArrowheads="1"/>
            </p:cNvSpPr>
            <p:nvPr/>
          </p:nvSpPr>
          <p:spPr bwMode="auto">
            <a:xfrm>
              <a:off x="1344" y="3168"/>
              <a:ext cx="1200" cy="768"/>
            </a:xfrm>
            <a:prstGeom prst="roundRect">
              <a:avLst>
                <a:gd name="adj" fmla="val 16667"/>
              </a:avLst>
            </a:prstGeom>
            <a:solidFill>
              <a:schemeClr val="bg1"/>
            </a:solidFill>
            <a:ln w="57150">
              <a:solidFill>
                <a:srgbClr val="F9AF65"/>
              </a:solidFill>
              <a:miter lim="800000"/>
            </a:ln>
          </p:spPr>
          <p:txBody>
            <a:bodyPr wrap="none" anchor="ctr"/>
            <a:p>
              <a:pPr>
                <a:defRPr/>
              </a:pPr>
              <a:endParaRPr lang="zh-CN" altLang="en-US" sz="2800" b="1">
                <a:latin typeface="楷体" panose="02010609060101010101" pitchFamily="49" charset="-122"/>
                <a:ea typeface="楷体" panose="02010609060101010101" pitchFamily="49" charset="-122"/>
              </a:endParaRPr>
            </a:p>
          </p:txBody>
        </p:sp>
        <p:sp>
          <p:nvSpPr>
            <p:cNvPr id="27668" name="Line 22"/>
            <p:cNvSpPr>
              <a:spLocks noChangeShapeType="1"/>
            </p:cNvSpPr>
            <p:nvPr/>
          </p:nvSpPr>
          <p:spPr bwMode="auto">
            <a:xfrm>
              <a:off x="1152" y="3600"/>
              <a:ext cx="192" cy="0"/>
            </a:xfrm>
            <a:prstGeom prst="line">
              <a:avLst/>
            </a:prstGeom>
            <a:noFill/>
            <a:ln w="50800">
              <a:solidFill>
                <a:schemeClr val="tx1"/>
              </a:solidFill>
              <a:miter lim="800000"/>
              <a:tailEnd type="triangle" w="med" len="med"/>
            </a:ln>
          </p:spPr>
          <p:txBody>
            <a:bodyPr wrap="none"/>
            <a:p>
              <a:pPr>
                <a:defRPr/>
              </a:pPr>
              <a:endParaRPr lang="zh-CN" altLang="en-US" sz="2800">
                <a:latin typeface="+mn-ea"/>
                <a:ea typeface="+mn-ea"/>
              </a:endParaRPr>
            </a:p>
          </p:txBody>
        </p:sp>
        <p:sp>
          <p:nvSpPr>
            <p:cNvPr id="27669" name="Line 21"/>
            <p:cNvSpPr>
              <a:spLocks noChangeShapeType="1"/>
            </p:cNvSpPr>
            <p:nvPr/>
          </p:nvSpPr>
          <p:spPr bwMode="auto">
            <a:xfrm>
              <a:off x="1152" y="1392"/>
              <a:ext cx="0" cy="2208"/>
            </a:xfrm>
            <a:prstGeom prst="line">
              <a:avLst/>
            </a:prstGeom>
            <a:noFill/>
            <a:ln w="50800">
              <a:solidFill>
                <a:schemeClr val="tx1"/>
              </a:solidFill>
              <a:miter lim="800000"/>
            </a:ln>
          </p:spPr>
          <p:txBody>
            <a:bodyPr wrap="none"/>
            <a:p>
              <a:pPr>
                <a:defRPr/>
              </a:pPr>
              <a:endParaRPr lang="zh-CN" altLang="en-US" sz="2800">
                <a:latin typeface="+mn-ea"/>
                <a:ea typeface="+mn-ea"/>
              </a:endParaRPr>
            </a:p>
          </p:txBody>
        </p:sp>
        <p:sp>
          <p:nvSpPr>
            <p:cNvPr id="27670" name="Line 20"/>
            <p:cNvSpPr>
              <a:spLocks noChangeShapeType="1"/>
            </p:cNvSpPr>
            <p:nvPr/>
          </p:nvSpPr>
          <p:spPr bwMode="auto">
            <a:xfrm>
              <a:off x="1152" y="1392"/>
              <a:ext cx="144" cy="0"/>
            </a:xfrm>
            <a:prstGeom prst="line">
              <a:avLst/>
            </a:prstGeom>
            <a:noFill/>
            <a:ln w="50800">
              <a:solidFill>
                <a:schemeClr val="tx1"/>
              </a:solidFill>
              <a:miter lim="800000"/>
              <a:tailEnd type="triangle" w="med" len="med"/>
            </a:ln>
          </p:spPr>
          <p:txBody>
            <a:bodyPr wrap="none"/>
            <a:p>
              <a:pPr>
                <a:defRPr/>
              </a:pPr>
              <a:endParaRPr lang="zh-CN" altLang="en-US" sz="2800">
                <a:latin typeface="+mn-ea"/>
                <a:ea typeface="+mn-ea"/>
              </a:endParaRPr>
            </a:p>
          </p:txBody>
        </p:sp>
        <p:sp>
          <p:nvSpPr>
            <p:cNvPr id="27671" name="Line 23"/>
            <p:cNvSpPr>
              <a:spLocks noChangeShapeType="1"/>
            </p:cNvSpPr>
            <p:nvPr/>
          </p:nvSpPr>
          <p:spPr bwMode="auto">
            <a:xfrm>
              <a:off x="1008" y="2352"/>
              <a:ext cx="288" cy="0"/>
            </a:xfrm>
            <a:prstGeom prst="line">
              <a:avLst/>
            </a:prstGeom>
            <a:noFill/>
            <a:ln w="50800">
              <a:solidFill>
                <a:schemeClr val="tx1"/>
              </a:solidFill>
              <a:miter lim="800000"/>
              <a:tailEnd type="triangle" w="med" len="med"/>
            </a:ln>
          </p:spPr>
          <p:txBody>
            <a:bodyPr wrap="none"/>
            <a:p>
              <a:pPr>
                <a:defRPr/>
              </a:pPr>
              <a:endParaRPr lang="zh-CN" altLang="en-US" sz="2800">
                <a:latin typeface="+mn-ea"/>
                <a:ea typeface="+mn-ea"/>
              </a:endParaRPr>
            </a:p>
          </p:txBody>
        </p:sp>
        <p:sp>
          <p:nvSpPr>
            <p:cNvPr id="27672" name="Line 24"/>
            <p:cNvSpPr>
              <a:spLocks noChangeShapeType="1"/>
            </p:cNvSpPr>
            <p:nvPr/>
          </p:nvSpPr>
          <p:spPr bwMode="auto">
            <a:xfrm>
              <a:off x="2448" y="1392"/>
              <a:ext cx="288" cy="0"/>
            </a:xfrm>
            <a:prstGeom prst="line">
              <a:avLst/>
            </a:prstGeom>
            <a:noFill/>
            <a:ln w="50800">
              <a:solidFill>
                <a:schemeClr val="tx1"/>
              </a:solidFill>
              <a:miter lim="800000"/>
              <a:tailEnd type="triangle" w="med" len="med"/>
            </a:ln>
          </p:spPr>
          <p:txBody>
            <a:bodyPr wrap="none"/>
            <a:p>
              <a:pPr>
                <a:defRPr/>
              </a:pPr>
              <a:endParaRPr lang="zh-CN" altLang="en-US" sz="2800">
                <a:latin typeface="+mn-ea"/>
                <a:ea typeface="+mn-ea"/>
              </a:endParaRPr>
            </a:p>
          </p:txBody>
        </p:sp>
        <p:sp>
          <p:nvSpPr>
            <p:cNvPr id="27673" name="Line 25"/>
            <p:cNvSpPr>
              <a:spLocks noChangeShapeType="1"/>
            </p:cNvSpPr>
            <p:nvPr/>
          </p:nvSpPr>
          <p:spPr bwMode="auto">
            <a:xfrm>
              <a:off x="2496" y="2352"/>
              <a:ext cx="288" cy="0"/>
            </a:xfrm>
            <a:prstGeom prst="line">
              <a:avLst/>
            </a:prstGeom>
            <a:noFill/>
            <a:ln w="50800">
              <a:solidFill>
                <a:schemeClr val="tx1"/>
              </a:solidFill>
              <a:miter lim="800000"/>
              <a:tailEnd type="triangle" w="med" len="med"/>
            </a:ln>
          </p:spPr>
          <p:txBody>
            <a:bodyPr wrap="none"/>
            <a:p>
              <a:pPr>
                <a:defRPr/>
              </a:pPr>
              <a:endParaRPr lang="zh-CN" altLang="en-US" sz="2800">
                <a:latin typeface="+mn-ea"/>
                <a:ea typeface="+mn-ea"/>
              </a:endParaRPr>
            </a:p>
          </p:txBody>
        </p:sp>
        <p:sp>
          <p:nvSpPr>
            <p:cNvPr id="27674" name="Line 26"/>
            <p:cNvSpPr>
              <a:spLocks noChangeShapeType="1"/>
            </p:cNvSpPr>
            <p:nvPr/>
          </p:nvSpPr>
          <p:spPr bwMode="auto">
            <a:xfrm>
              <a:off x="2544" y="3552"/>
              <a:ext cx="240" cy="0"/>
            </a:xfrm>
            <a:prstGeom prst="line">
              <a:avLst/>
            </a:prstGeom>
            <a:noFill/>
            <a:ln w="50800">
              <a:solidFill>
                <a:schemeClr val="tx1"/>
              </a:solidFill>
              <a:miter lim="800000"/>
              <a:tailEnd type="triangle" w="med" len="med"/>
            </a:ln>
          </p:spPr>
          <p:txBody>
            <a:bodyPr wrap="none"/>
            <a:p>
              <a:pPr>
                <a:defRPr/>
              </a:pPr>
              <a:endParaRPr lang="zh-CN" altLang="en-US" sz="2800">
                <a:latin typeface="+mn-ea"/>
                <a:ea typeface="+mn-ea"/>
              </a:endParaRPr>
            </a:p>
          </p:txBody>
        </p:sp>
      </p:grpSp>
      <p:sp>
        <p:nvSpPr>
          <p:cNvPr id="44078" name="Rectangle 46"/>
          <p:cNvSpPr>
            <a:spLocks noChangeArrowheads="1"/>
          </p:cNvSpPr>
          <p:nvPr/>
        </p:nvSpPr>
        <p:spPr bwMode="auto">
          <a:xfrm>
            <a:off x="1889125" y="3343275"/>
            <a:ext cx="1612900" cy="521970"/>
          </a:xfrm>
          <a:prstGeom prst="rect">
            <a:avLst/>
          </a:prstGeom>
          <a:noFill/>
          <a:ln w="9525">
            <a:noFill/>
            <a:miter lim="800000"/>
          </a:ln>
        </p:spPr>
        <p:txBody>
          <a:bodyPr wrap="none">
            <a:spAutoFit/>
          </a:bodyPr>
          <a:p>
            <a:pPr>
              <a:defRPr/>
            </a:pPr>
            <a:r>
              <a:rPr lang="zh-CN" altLang="en-US" sz="2800" b="1">
                <a:latin typeface="楷体" panose="02010609060101010101" pitchFamily="49" charset="-122"/>
                <a:ea typeface="楷体" panose="02010609060101010101" pitchFamily="49" charset="-122"/>
              </a:rPr>
              <a:t>工作特点</a:t>
            </a:r>
            <a:endParaRPr lang="zh-CN" altLang="en-US" sz="2800" b="1">
              <a:latin typeface="楷体" panose="02010609060101010101" pitchFamily="49" charset="-122"/>
              <a:ea typeface="楷体" panose="02010609060101010101" pitchFamily="49" charset="-122"/>
            </a:endParaRPr>
          </a:p>
        </p:txBody>
      </p:sp>
      <p:sp>
        <p:nvSpPr>
          <p:cNvPr id="44080" name="Text Box 48"/>
          <p:cNvSpPr txBox="1">
            <a:spLocks noChangeArrowheads="1"/>
          </p:cNvSpPr>
          <p:nvPr/>
        </p:nvSpPr>
        <p:spPr bwMode="auto">
          <a:xfrm>
            <a:off x="598805" y="2984500"/>
            <a:ext cx="675005" cy="1858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bg1"/>
                </a:solidFill>
                <a:miter lim="800000"/>
                <a:headEnd/>
                <a:tailEnd/>
              </a14:hiddenLine>
            </a:ext>
          </a:extLst>
        </p:spPr>
        <p:txBody>
          <a:bodyPr vert="eaVert" wrap="square">
            <a:spAutoFit/>
          </a:bodyPr>
          <a:p>
            <a:pPr>
              <a:defRPr/>
            </a:pPr>
            <a:r>
              <a:rPr lang="zh-CN" altLang="en-US" sz="3200" b="1">
                <a:latin typeface="楷体" panose="02010609060101010101" pitchFamily="49" charset="-122"/>
                <a:ea typeface="楷体" panose="02010609060101010101" pitchFamily="49" charset="-122"/>
              </a:rPr>
              <a:t>并联电路</a:t>
            </a:r>
            <a:endParaRPr lang="zh-CN" altLang="en-US" sz="3200" b="1">
              <a:latin typeface="楷体" panose="02010609060101010101" pitchFamily="49" charset="-122"/>
              <a:ea typeface="楷体" panose="02010609060101010101" pitchFamily="49" charset="-122"/>
            </a:endParaRPr>
          </a:p>
        </p:txBody>
      </p:sp>
      <p:sp>
        <p:nvSpPr>
          <p:cNvPr id="44081" name="Text Box 49"/>
          <p:cNvSpPr txBox="1">
            <a:spLocks noChangeArrowheads="1"/>
          </p:cNvSpPr>
          <p:nvPr/>
        </p:nvSpPr>
        <p:spPr bwMode="auto">
          <a:xfrm>
            <a:off x="1889125" y="1819275"/>
            <a:ext cx="1612900" cy="521970"/>
          </a:xfrm>
          <a:prstGeom prst="rect">
            <a:avLst/>
          </a:prstGeom>
          <a:noFill/>
          <a:ln w="9525">
            <a:noFill/>
            <a:miter lim="800000"/>
          </a:ln>
        </p:spPr>
        <p:txBody>
          <a:bodyPr wrap="none">
            <a:spAutoFit/>
          </a:bodyPr>
          <a:p>
            <a:pPr>
              <a:defRPr/>
            </a:pPr>
            <a:r>
              <a:rPr lang="zh-CN" altLang="en-US" sz="2800" b="1">
                <a:latin typeface="楷体" panose="02010609060101010101" pitchFamily="49" charset="-122"/>
                <a:ea typeface="楷体" panose="02010609060101010101" pitchFamily="49" charset="-122"/>
              </a:rPr>
              <a:t>连接特点</a:t>
            </a:r>
            <a:endParaRPr lang="zh-CN" altLang="en-US" sz="2800" b="1">
              <a:latin typeface="楷体" panose="02010609060101010101" pitchFamily="49" charset="-122"/>
              <a:ea typeface="楷体" panose="02010609060101010101" pitchFamily="49" charset="-122"/>
            </a:endParaRPr>
          </a:p>
        </p:txBody>
      </p:sp>
      <p:sp>
        <p:nvSpPr>
          <p:cNvPr id="44082" name="Text Box 50"/>
          <p:cNvSpPr txBox="1">
            <a:spLocks noChangeArrowheads="1"/>
          </p:cNvSpPr>
          <p:nvPr/>
        </p:nvSpPr>
        <p:spPr bwMode="auto">
          <a:xfrm>
            <a:off x="1889125" y="5019675"/>
            <a:ext cx="1614805" cy="953135"/>
          </a:xfrm>
          <a:prstGeom prst="rect">
            <a:avLst/>
          </a:prstGeom>
          <a:noFill/>
          <a:ln w="9525">
            <a:noFill/>
            <a:miter lim="800000"/>
          </a:ln>
        </p:spPr>
        <p:txBody>
          <a:bodyPr wrap="none">
            <a:spAutoFit/>
          </a:bodyPr>
          <a:p>
            <a:pPr>
              <a:defRPr/>
            </a:pPr>
            <a:r>
              <a:rPr lang="en-US" altLang="zh-CN" sz="2800" b="1">
                <a:latin typeface="楷体" panose="02010609060101010101" pitchFamily="49" charset="-122"/>
                <a:ea typeface="楷体" panose="02010609060101010101" pitchFamily="49" charset="-122"/>
                <a:cs typeface="楷体" panose="02010609060101010101" pitchFamily="49" charset="-122"/>
              </a:rPr>
              <a:t>  </a:t>
            </a:r>
            <a:r>
              <a:rPr lang="zh-CN" altLang="en-US" sz="2800" b="1">
                <a:latin typeface="楷体" panose="02010609060101010101" pitchFamily="49" charset="-122"/>
                <a:ea typeface="楷体" panose="02010609060101010101" pitchFamily="49" charset="-122"/>
                <a:cs typeface="楷体" panose="02010609060101010101" pitchFamily="49" charset="-122"/>
              </a:rPr>
              <a:t>开关的</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a:p>
            <a:pPr>
              <a:defRPr/>
            </a:pPr>
            <a:r>
              <a:rPr lang="zh-CN" altLang="en-US" sz="2800" b="1">
                <a:latin typeface="楷体" panose="02010609060101010101" pitchFamily="49" charset="-122"/>
                <a:ea typeface="楷体" panose="02010609060101010101" pitchFamily="49" charset="-122"/>
                <a:cs typeface="楷体" panose="02010609060101010101" pitchFamily="49" charset="-122"/>
              </a:rPr>
              <a:t>控制特点</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p:txBody>
      </p:sp>
      <p:sp>
        <p:nvSpPr>
          <p:cNvPr id="44083" name="Text Box 51"/>
          <p:cNvSpPr txBox="1">
            <a:spLocks noChangeArrowheads="1"/>
          </p:cNvSpPr>
          <p:nvPr/>
        </p:nvSpPr>
        <p:spPr bwMode="auto">
          <a:xfrm>
            <a:off x="4336415" y="1480820"/>
            <a:ext cx="3757930" cy="1383665"/>
          </a:xfrm>
          <a:prstGeom prst="rect">
            <a:avLst/>
          </a:prstGeom>
          <a:noFill/>
          <a:ln w="9525">
            <a:noFill/>
            <a:miter lim="800000"/>
          </a:ln>
        </p:spPr>
        <p:txBody>
          <a:bodyPr wrap="none">
            <a:spAutoFit/>
          </a:bodyPr>
          <a:p>
            <a:pPr>
              <a:defRPr/>
            </a:pPr>
            <a:r>
              <a:rPr lang="zh-CN" altLang="en-US" sz="2800" b="1" dirty="0">
                <a:latin typeface="楷体" panose="02010609060101010101" pitchFamily="49" charset="-122"/>
                <a:ea typeface="楷体" panose="02010609060101010101" pitchFamily="49" charset="-122"/>
                <a:cs typeface="楷体" panose="02010609060101010101" pitchFamily="49" charset="-122"/>
              </a:rPr>
              <a:t>各用电器（包括跟用电</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a:p>
            <a:pPr>
              <a:defRPr/>
            </a:pPr>
            <a:r>
              <a:rPr lang="zh-CN" altLang="en-US" sz="2800" b="1" dirty="0">
                <a:latin typeface="楷体" panose="02010609060101010101" pitchFamily="49" charset="-122"/>
                <a:ea typeface="楷体" panose="02010609060101010101" pitchFamily="49" charset="-122"/>
                <a:cs typeface="楷体" panose="02010609060101010101" pitchFamily="49" charset="-122"/>
              </a:rPr>
              <a:t>器相连的开关）各自接</a:t>
            </a:r>
            <a:endParaRPr lang="zh-CN" altLang="en-US" sz="2800" b="1" dirty="0">
              <a:latin typeface="楷体" panose="02010609060101010101" pitchFamily="49" charset="-122"/>
              <a:ea typeface="楷体" panose="02010609060101010101" pitchFamily="49" charset="-122"/>
              <a:cs typeface="楷体" panose="02010609060101010101" pitchFamily="49" charset="-122"/>
            </a:endParaRPr>
          </a:p>
          <a:p>
            <a:pPr>
              <a:defRPr/>
            </a:pPr>
            <a:r>
              <a:rPr lang="zh-CN" altLang="en-US" sz="2800" b="1" dirty="0">
                <a:latin typeface="楷体" panose="02010609060101010101" pitchFamily="49" charset="-122"/>
                <a:ea typeface="楷体" panose="02010609060101010101" pitchFamily="49" charset="-122"/>
                <a:cs typeface="楷体" panose="02010609060101010101" pitchFamily="49" charset="-122"/>
              </a:rPr>
              <a:t>在电路两点之间。</a:t>
            </a:r>
            <a:endParaRPr lang="en-US" altLang="zh-CN" sz="2800" b="1" dirty="0">
              <a:latin typeface="楷体" panose="02010609060101010101" pitchFamily="49" charset="-122"/>
              <a:ea typeface="楷体" panose="02010609060101010101" pitchFamily="49" charset="-122"/>
              <a:cs typeface="楷体" panose="02010609060101010101" pitchFamily="49" charset="-122"/>
            </a:endParaRPr>
          </a:p>
        </p:txBody>
      </p:sp>
      <p:sp>
        <p:nvSpPr>
          <p:cNvPr id="44084" name="Text Box 52"/>
          <p:cNvSpPr txBox="1">
            <a:spLocks noChangeArrowheads="1"/>
          </p:cNvSpPr>
          <p:nvPr/>
        </p:nvSpPr>
        <p:spPr bwMode="auto">
          <a:xfrm>
            <a:off x="4336415" y="3079115"/>
            <a:ext cx="3757930" cy="1383665"/>
          </a:xfrm>
          <a:prstGeom prst="rect">
            <a:avLst/>
          </a:prstGeom>
          <a:noFill/>
          <a:ln w="9525">
            <a:noFill/>
            <a:miter lim="800000"/>
          </a:ln>
        </p:spPr>
        <p:txBody>
          <a:bodyPr wrap="none">
            <a:spAutoFit/>
          </a:bodyPr>
          <a:p>
            <a:pPr>
              <a:defRPr/>
            </a:pPr>
            <a:r>
              <a:rPr lang="zh-CN" altLang="en-US" sz="2800" b="1">
                <a:latin typeface="楷体" panose="02010609060101010101" pitchFamily="49" charset="-122"/>
                <a:ea typeface="楷体" panose="02010609060101010101" pitchFamily="49" charset="-122"/>
                <a:cs typeface="楷体" panose="02010609060101010101" pitchFamily="49" charset="-122"/>
              </a:rPr>
              <a:t>某一条支路断开时，其</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a:p>
            <a:pPr>
              <a:defRPr/>
            </a:pPr>
            <a:r>
              <a:rPr lang="zh-CN" altLang="en-US" sz="2800" b="1">
                <a:latin typeface="楷体" panose="02010609060101010101" pitchFamily="49" charset="-122"/>
                <a:ea typeface="楷体" panose="02010609060101010101" pitchFamily="49" charset="-122"/>
                <a:cs typeface="楷体" panose="02010609060101010101" pitchFamily="49" charset="-122"/>
              </a:rPr>
              <a:t>他支路上的用电器照常</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a:p>
            <a:pPr>
              <a:defRPr/>
            </a:pPr>
            <a:r>
              <a:rPr lang="zh-CN" altLang="en-US" sz="2800" b="1">
                <a:latin typeface="楷体" panose="02010609060101010101" pitchFamily="49" charset="-122"/>
                <a:ea typeface="楷体" panose="02010609060101010101" pitchFamily="49" charset="-122"/>
                <a:cs typeface="楷体" panose="02010609060101010101" pitchFamily="49" charset="-122"/>
              </a:rPr>
              <a:t>工作。</a:t>
            </a:r>
            <a:endParaRPr lang="en-US" altLang="zh-CN" sz="2800" b="1">
              <a:latin typeface="楷体" panose="02010609060101010101" pitchFamily="49" charset="-122"/>
              <a:ea typeface="楷体" panose="02010609060101010101" pitchFamily="49" charset="-122"/>
              <a:cs typeface="楷体" panose="02010609060101010101" pitchFamily="49" charset="-122"/>
            </a:endParaRPr>
          </a:p>
        </p:txBody>
      </p:sp>
      <p:sp>
        <p:nvSpPr>
          <p:cNvPr id="44085" name="Text Box 53"/>
          <p:cNvSpPr txBox="1">
            <a:spLocks noChangeArrowheads="1"/>
          </p:cNvSpPr>
          <p:nvPr/>
        </p:nvSpPr>
        <p:spPr bwMode="auto">
          <a:xfrm>
            <a:off x="4296410" y="4606925"/>
            <a:ext cx="3942715" cy="1814830"/>
          </a:xfrm>
          <a:prstGeom prst="rect">
            <a:avLst/>
          </a:prstGeom>
          <a:noFill/>
          <a:ln w="9525">
            <a:noFill/>
            <a:miter lim="800000"/>
          </a:ln>
        </p:spPr>
        <p:txBody>
          <a:bodyPr wrap="square">
            <a:spAutoFit/>
          </a:bodyPr>
          <a:p>
            <a:pPr>
              <a:defRPr/>
            </a:pPr>
            <a:r>
              <a:rPr lang="zh-CN" altLang="en-US" sz="2800" b="1">
                <a:latin typeface="楷体" panose="02010609060101010101" pitchFamily="49" charset="-122"/>
                <a:ea typeface="楷体" panose="02010609060101010101" pitchFamily="49" charset="-122"/>
                <a:cs typeface="楷体" panose="02010609060101010101" pitchFamily="49" charset="-122"/>
              </a:rPr>
              <a:t>干路上的开关可以控制</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a:p>
            <a:pPr>
              <a:defRPr/>
            </a:pPr>
            <a:r>
              <a:rPr lang="zh-CN" altLang="en-US" sz="2800" b="1">
                <a:latin typeface="楷体" panose="02010609060101010101" pitchFamily="49" charset="-122"/>
                <a:ea typeface="楷体" panose="02010609060101010101" pitchFamily="49" charset="-122"/>
                <a:cs typeface="楷体" panose="02010609060101010101" pitchFamily="49" charset="-122"/>
              </a:rPr>
              <a:t>所有用电器，而支路上</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a:p>
            <a:pPr>
              <a:defRPr/>
            </a:pPr>
            <a:r>
              <a:rPr lang="zh-CN" altLang="en-US" sz="2800" b="1">
                <a:latin typeface="楷体" panose="02010609060101010101" pitchFamily="49" charset="-122"/>
                <a:ea typeface="楷体" panose="02010609060101010101" pitchFamily="49" charset="-122"/>
                <a:cs typeface="楷体" panose="02010609060101010101" pitchFamily="49" charset="-122"/>
              </a:rPr>
              <a:t>的开关只能控制所在支</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a:p>
            <a:pPr>
              <a:defRPr/>
            </a:pPr>
            <a:r>
              <a:rPr lang="zh-CN" altLang="en-US" sz="2800" b="1">
                <a:latin typeface="楷体" panose="02010609060101010101" pitchFamily="49" charset="-122"/>
                <a:ea typeface="楷体" panose="02010609060101010101" pitchFamily="49" charset="-122"/>
                <a:cs typeface="楷体" panose="02010609060101010101" pitchFamily="49" charset="-122"/>
              </a:rPr>
              <a:t>路上的用电器。</a:t>
            </a:r>
            <a:endParaRPr lang="en-US" altLang="zh-CN" sz="2800" b="1">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4080"/>
                                        </p:tgtEl>
                                        <p:attrNameLst>
                                          <p:attrName>style.visibility</p:attrName>
                                        </p:attrNameLst>
                                      </p:cBhvr>
                                      <p:to>
                                        <p:strVal val="visible"/>
                                      </p:to>
                                    </p:set>
                                    <p:animEffect transition="in" filter="wipe(up)">
                                      <p:cBhvr>
                                        <p:cTn id="7" dur="500"/>
                                        <p:tgtEl>
                                          <p:spTgt spid="4408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44081"/>
                                        </p:tgtEl>
                                        <p:attrNameLst>
                                          <p:attrName>style.visibility</p:attrName>
                                        </p:attrNameLst>
                                      </p:cBhvr>
                                      <p:to>
                                        <p:strVal val="visible"/>
                                      </p:to>
                                    </p:set>
                                    <p:animEffect transition="in" filter="barn(outVertical)">
                                      <p:cBhvr>
                                        <p:cTn id="12" dur="500"/>
                                        <p:tgtEl>
                                          <p:spTgt spid="4408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4083"/>
                                        </p:tgtEl>
                                        <p:attrNameLst>
                                          <p:attrName>style.visibility</p:attrName>
                                        </p:attrNameLst>
                                      </p:cBhvr>
                                      <p:to>
                                        <p:strVal val="visible"/>
                                      </p:to>
                                    </p:set>
                                    <p:animEffect transition="in" filter="wipe(left)">
                                      <p:cBhvr>
                                        <p:cTn id="17" dur="500"/>
                                        <p:tgtEl>
                                          <p:spTgt spid="4408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44078"/>
                                        </p:tgtEl>
                                        <p:attrNameLst>
                                          <p:attrName>style.visibility</p:attrName>
                                        </p:attrNameLst>
                                      </p:cBhvr>
                                      <p:to>
                                        <p:strVal val="visible"/>
                                      </p:to>
                                    </p:set>
                                    <p:animEffect transition="in" filter="barn(outVertical)">
                                      <p:cBhvr>
                                        <p:cTn id="22" dur="500"/>
                                        <p:tgtEl>
                                          <p:spTgt spid="4407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4084"/>
                                        </p:tgtEl>
                                        <p:attrNameLst>
                                          <p:attrName>style.visibility</p:attrName>
                                        </p:attrNameLst>
                                      </p:cBhvr>
                                      <p:to>
                                        <p:strVal val="visible"/>
                                      </p:to>
                                    </p:set>
                                    <p:animEffect transition="in" filter="wipe(left)">
                                      <p:cBhvr>
                                        <p:cTn id="27" dur="500"/>
                                        <p:tgtEl>
                                          <p:spTgt spid="44084"/>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37" fill="hold" grpId="0" nodeType="clickEffect">
                                  <p:stCondLst>
                                    <p:cond delay="0"/>
                                  </p:stCondLst>
                                  <p:childTnLst>
                                    <p:set>
                                      <p:cBhvr>
                                        <p:cTn id="31" dur="1" fill="hold">
                                          <p:stCondLst>
                                            <p:cond delay="0"/>
                                          </p:stCondLst>
                                        </p:cTn>
                                        <p:tgtEl>
                                          <p:spTgt spid="44082"/>
                                        </p:tgtEl>
                                        <p:attrNameLst>
                                          <p:attrName>style.visibility</p:attrName>
                                        </p:attrNameLst>
                                      </p:cBhvr>
                                      <p:to>
                                        <p:strVal val="visible"/>
                                      </p:to>
                                    </p:set>
                                    <p:animEffect transition="in" filter="barn(outVertical)">
                                      <p:cBhvr>
                                        <p:cTn id="32" dur="500"/>
                                        <p:tgtEl>
                                          <p:spTgt spid="4408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4085"/>
                                        </p:tgtEl>
                                        <p:attrNameLst>
                                          <p:attrName>style.visibility</p:attrName>
                                        </p:attrNameLst>
                                      </p:cBhvr>
                                      <p:to>
                                        <p:strVal val="visible"/>
                                      </p:to>
                                    </p:set>
                                    <p:animEffect transition="in" filter="wipe(left)">
                                      <p:cBhvr>
                                        <p:cTn id="37" dur="500"/>
                                        <p:tgtEl>
                                          <p:spTgt spid="440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78" grpId="0" autoUpdateAnimBg="0"/>
      <p:bldP spid="44080" grpId="0"/>
      <p:bldP spid="44081" grpId="0" autoUpdateAnimBg="0"/>
      <p:bldP spid="44082" grpId="0" autoUpdateAnimBg="0"/>
      <p:bldP spid="44083" grpId="0" autoUpdateAnimBg="0"/>
      <p:bldP spid="44084" grpId="0" autoUpdateAnimBg="0"/>
      <p:bldP spid="44085"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72743" name="Text Box 39"/>
          <p:cNvSpPr txBox="1">
            <a:spLocks noChangeArrowheads="1"/>
          </p:cNvSpPr>
          <p:nvPr/>
        </p:nvSpPr>
        <p:spPr bwMode="auto">
          <a:xfrm>
            <a:off x="654050" y="6154738"/>
            <a:ext cx="6975475" cy="521970"/>
          </a:xfrm>
          <a:prstGeom prst="rect">
            <a:avLst/>
          </a:prstGeom>
          <a:noFill/>
          <a:ln w="9525">
            <a:noFill/>
            <a:miter lim="800000"/>
          </a:ln>
        </p:spPr>
        <p:txBody>
          <a:bodyPr wrap="none">
            <a:spAutoFit/>
          </a:bodyPr>
          <a:p>
            <a:pPr>
              <a:defRPr/>
            </a:pPr>
            <a:r>
              <a:rPr lang="zh-CN" altLang="en-US" sz="2800" b="1">
                <a:solidFill>
                  <a:srgbClr val="000000"/>
                </a:solidFill>
                <a:latin typeface="Times New Roman" panose="02020603050405020304" pitchFamily="18" charset="0"/>
                <a:ea typeface="黑体" panose="02010609060101010101" charset="-122"/>
              </a:rPr>
              <a:t>头、尾：电流流进的即为头，流出即为尾。</a:t>
            </a:r>
            <a:endParaRPr lang="zh-CN" altLang="en-US" sz="2800" b="1">
              <a:solidFill>
                <a:srgbClr val="000000"/>
              </a:solidFill>
              <a:latin typeface="Times New Roman" panose="02020603050405020304" pitchFamily="18" charset="0"/>
              <a:ea typeface="黑体" panose="02010609060101010101" charset="-122"/>
            </a:endParaRPr>
          </a:p>
        </p:txBody>
      </p:sp>
      <p:sp>
        <p:nvSpPr>
          <p:cNvPr id="72744" name="Text Box 40"/>
          <p:cNvSpPr txBox="1">
            <a:spLocks noChangeArrowheads="1"/>
          </p:cNvSpPr>
          <p:nvPr/>
        </p:nvSpPr>
        <p:spPr bwMode="auto">
          <a:xfrm>
            <a:off x="1492885" y="4799330"/>
            <a:ext cx="2929255" cy="953135"/>
          </a:xfrm>
          <a:prstGeom prst="rect">
            <a:avLst/>
          </a:prstGeom>
          <a:noFill/>
          <a:ln w="9525">
            <a:noFill/>
            <a:miter lim="800000"/>
          </a:ln>
        </p:spPr>
        <p:txBody>
          <a:bodyPr wrap="square">
            <a:spAutoFit/>
          </a:bodyPr>
          <a:p>
            <a:pPr>
              <a:defRPr/>
            </a:pPr>
            <a:r>
              <a:rPr lang="zh-CN" altLang="en-US" sz="2800" b="1">
                <a:solidFill>
                  <a:srgbClr val="FF0000"/>
                </a:solidFill>
                <a:latin typeface="Times New Roman" panose="02020603050405020304" pitchFamily="18" charset="0"/>
                <a:ea typeface="黑体" panose="02010609060101010101" charset="-122"/>
              </a:rPr>
              <a:t>头</a:t>
            </a:r>
            <a:r>
              <a:rPr lang="zh-CN" altLang="en-US" sz="2800" b="1">
                <a:solidFill>
                  <a:srgbClr val="3F17E7"/>
                </a:solidFill>
                <a:latin typeface="Times New Roman" panose="02020603050405020304" pitchFamily="18" charset="0"/>
                <a:ea typeface="黑体" panose="02010609060101010101" charset="-122"/>
              </a:rPr>
              <a:t>尾</a:t>
            </a:r>
            <a:r>
              <a:rPr lang="zh-CN" altLang="en-US" sz="2800" b="1">
                <a:solidFill>
                  <a:srgbClr val="FF0000"/>
                </a:solidFill>
                <a:latin typeface="Times New Roman" panose="02020603050405020304" pitchFamily="18" charset="0"/>
                <a:ea typeface="黑体" panose="02010609060101010101" charset="-122"/>
              </a:rPr>
              <a:t>相连，逐个顺次连接</a:t>
            </a:r>
            <a:endParaRPr lang="en-US" altLang="zh-CN" sz="2800">
              <a:latin typeface="Times New Roman" panose="02020603050405020304" pitchFamily="18" charset="0"/>
              <a:ea typeface="黑体" panose="02010609060101010101" charset="-122"/>
            </a:endParaRPr>
          </a:p>
        </p:txBody>
      </p:sp>
      <p:sp>
        <p:nvSpPr>
          <p:cNvPr id="72745" name="Rectangle 41"/>
          <p:cNvSpPr>
            <a:spLocks noChangeArrowheads="1"/>
          </p:cNvSpPr>
          <p:nvPr/>
        </p:nvSpPr>
        <p:spPr bwMode="auto">
          <a:xfrm>
            <a:off x="4939983" y="4834573"/>
            <a:ext cx="3349625" cy="953135"/>
          </a:xfrm>
          <a:prstGeom prst="rect">
            <a:avLst/>
          </a:prstGeom>
          <a:noFill/>
          <a:ln w="9525">
            <a:noFill/>
            <a:miter lim="800000"/>
          </a:ln>
        </p:spPr>
        <p:txBody>
          <a:bodyPr>
            <a:spAutoFit/>
          </a:bodyPr>
          <a:p>
            <a:pPr>
              <a:defRPr/>
            </a:pPr>
            <a:r>
              <a:rPr lang="zh-CN" altLang="en-US" sz="2800" b="1">
                <a:solidFill>
                  <a:srgbClr val="008000"/>
                </a:solidFill>
                <a:latin typeface="Times New Roman" panose="02020603050405020304" pitchFamily="18" charset="0"/>
                <a:ea typeface="黑体" panose="02010609060101010101" charset="-122"/>
              </a:rPr>
              <a:t>头头相连，并列连接在两点之间</a:t>
            </a:r>
            <a:endParaRPr lang="zh-CN" altLang="en-US" sz="2800" b="1">
              <a:solidFill>
                <a:srgbClr val="008000"/>
              </a:solidFill>
              <a:latin typeface="Times New Roman" panose="02020603050405020304" pitchFamily="18" charset="0"/>
              <a:ea typeface="黑体" panose="02010609060101010101" charset="-122"/>
            </a:endParaRPr>
          </a:p>
        </p:txBody>
      </p:sp>
      <p:grpSp>
        <p:nvGrpSpPr>
          <p:cNvPr id="2" name="Group 42"/>
          <p:cNvGrpSpPr/>
          <p:nvPr/>
        </p:nvGrpSpPr>
        <p:grpSpPr bwMode="auto">
          <a:xfrm>
            <a:off x="1557338" y="2208213"/>
            <a:ext cx="2701925" cy="1919287"/>
            <a:chOff x="1632" y="1178"/>
            <a:chExt cx="1702" cy="1209"/>
          </a:xfrm>
        </p:grpSpPr>
        <p:sp>
          <p:nvSpPr>
            <p:cNvPr id="28772" name="Line 43"/>
            <p:cNvSpPr>
              <a:spLocks noChangeShapeType="1"/>
            </p:cNvSpPr>
            <p:nvPr/>
          </p:nvSpPr>
          <p:spPr bwMode="auto">
            <a:xfrm flipH="1">
              <a:off x="1655" y="1178"/>
              <a:ext cx="385" cy="0"/>
            </a:xfrm>
            <a:prstGeom prst="line">
              <a:avLst/>
            </a:prstGeom>
            <a:noFill/>
            <a:ln w="41275">
              <a:solidFill>
                <a:srgbClr val="FF3300"/>
              </a:solidFill>
              <a:miter lim="800000"/>
              <a:tailEnd type="stealth" w="lg" len="lg"/>
            </a:ln>
          </p:spPr>
          <p:txBody>
            <a:bodyPr wrap="none"/>
            <a:p>
              <a:pPr>
                <a:defRPr/>
              </a:pPr>
              <a:endParaRPr lang="zh-CN" altLang="en-US" sz="2800">
                <a:latin typeface="+mn-ea"/>
                <a:ea typeface="+mn-ea"/>
              </a:endParaRPr>
            </a:p>
          </p:txBody>
        </p:sp>
        <p:sp>
          <p:nvSpPr>
            <p:cNvPr id="28773" name="Line 44"/>
            <p:cNvSpPr>
              <a:spLocks noChangeShapeType="1"/>
            </p:cNvSpPr>
            <p:nvPr/>
          </p:nvSpPr>
          <p:spPr bwMode="auto">
            <a:xfrm>
              <a:off x="1632" y="1616"/>
              <a:ext cx="0" cy="635"/>
            </a:xfrm>
            <a:prstGeom prst="line">
              <a:avLst/>
            </a:prstGeom>
            <a:noFill/>
            <a:ln w="38100">
              <a:solidFill>
                <a:srgbClr val="FF3300"/>
              </a:solidFill>
              <a:miter lim="800000"/>
              <a:tailEnd type="stealth" w="lg" len="lg"/>
            </a:ln>
          </p:spPr>
          <p:txBody>
            <a:bodyPr wrap="none"/>
            <a:p>
              <a:pPr>
                <a:defRPr/>
              </a:pPr>
              <a:endParaRPr lang="zh-CN" altLang="en-US" sz="2800">
                <a:latin typeface="+mn-ea"/>
                <a:ea typeface="+mn-ea"/>
              </a:endParaRPr>
            </a:p>
          </p:txBody>
        </p:sp>
        <p:sp>
          <p:nvSpPr>
            <p:cNvPr id="28774" name="Line 45"/>
            <p:cNvSpPr>
              <a:spLocks noChangeShapeType="1"/>
            </p:cNvSpPr>
            <p:nvPr/>
          </p:nvSpPr>
          <p:spPr bwMode="auto">
            <a:xfrm>
              <a:off x="2290" y="2387"/>
              <a:ext cx="408" cy="0"/>
            </a:xfrm>
            <a:prstGeom prst="line">
              <a:avLst/>
            </a:prstGeom>
            <a:noFill/>
            <a:ln w="41275">
              <a:solidFill>
                <a:srgbClr val="FF3300"/>
              </a:solidFill>
              <a:miter lim="800000"/>
              <a:tailEnd type="stealth" w="lg" len="lg"/>
            </a:ln>
          </p:spPr>
          <p:txBody>
            <a:bodyPr wrap="none"/>
            <a:p>
              <a:pPr>
                <a:defRPr/>
              </a:pPr>
              <a:endParaRPr lang="zh-CN" altLang="en-US" sz="2800">
                <a:latin typeface="+mn-ea"/>
                <a:ea typeface="+mn-ea"/>
              </a:endParaRPr>
            </a:p>
          </p:txBody>
        </p:sp>
        <p:sp>
          <p:nvSpPr>
            <p:cNvPr id="28775" name="Line 46"/>
            <p:cNvSpPr>
              <a:spLocks noChangeShapeType="1"/>
            </p:cNvSpPr>
            <p:nvPr/>
          </p:nvSpPr>
          <p:spPr bwMode="auto">
            <a:xfrm flipV="1">
              <a:off x="3334" y="1525"/>
              <a:ext cx="0" cy="680"/>
            </a:xfrm>
            <a:prstGeom prst="line">
              <a:avLst/>
            </a:prstGeom>
            <a:noFill/>
            <a:ln w="38100">
              <a:solidFill>
                <a:srgbClr val="FF3300"/>
              </a:solidFill>
              <a:miter lim="800000"/>
              <a:tailEnd type="stealth" w="lg" len="lg"/>
            </a:ln>
          </p:spPr>
          <p:txBody>
            <a:bodyPr wrap="none"/>
            <a:p>
              <a:pPr>
                <a:defRPr/>
              </a:pPr>
              <a:endParaRPr lang="zh-CN" altLang="en-US" sz="2800">
                <a:latin typeface="+mn-ea"/>
                <a:ea typeface="+mn-ea"/>
              </a:endParaRPr>
            </a:p>
          </p:txBody>
        </p:sp>
      </p:grpSp>
      <p:grpSp>
        <p:nvGrpSpPr>
          <p:cNvPr id="3" name="Group 47"/>
          <p:cNvGrpSpPr/>
          <p:nvPr/>
        </p:nvGrpSpPr>
        <p:grpSpPr bwMode="auto">
          <a:xfrm>
            <a:off x="5200650" y="2351088"/>
            <a:ext cx="2505075" cy="1908175"/>
            <a:chOff x="3751" y="1117"/>
            <a:chExt cx="1578" cy="1202"/>
          </a:xfrm>
        </p:grpSpPr>
        <p:sp>
          <p:nvSpPr>
            <p:cNvPr id="28767" name="Line 48"/>
            <p:cNvSpPr>
              <a:spLocks noChangeShapeType="1"/>
            </p:cNvSpPr>
            <p:nvPr/>
          </p:nvSpPr>
          <p:spPr bwMode="auto">
            <a:xfrm flipH="1">
              <a:off x="3774" y="1117"/>
              <a:ext cx="385" cy="0"/>
            </a:xfrm>
            <a:prstGeom prst="line">
              <a:avLst/>
            </a:prstGeom>
            <a:noFill/>
            <a:ln w="41275">
              <a:solidFill>
                <a:srgbClr val="FF3300"/>
              </a:solidFill>
              <a:miter lim="800000"/>
              <a:tailEnd type="stealth" w="lg" len="lg"/>
            </a:ln>
          </p:spPr>
          <p:txBody>
            <a:bodyPr wrap="none"/>
            <a:p>
              <a:pPr>
                <a:defRPr/>
              </a:pPr>
              <a:endParaRPr lang="zh-CN" altLang="en-US" sz="2800">
                <a:latin typeface="+mn-ea"/>
                <a:ea typeface="+mn-ea"/>
              </a:endParaRPr>
            </a:p>
          </p:txBody>
        </p:sp>
        <p:sp>
          <p:nvSpPr>
            <p:cNvPr id="28768" name="Line 49"/>
            <p:cNvSpPr>
              <a:spLocks noChangeShapeType="1"/>
            </p:cNvSpPr>
            <p:nvPr/>
          </p:nvSpPr>
          <p:spPr bwMode="auto">
            <a:xfrm>
              <a:off x="3751" y="1253"/>
              <a:ext cx="0" cy="635"/>
            </a:xfrm>
            <a:prstGeom prst="line">
              <a:avLst/>
            </a:prstGeom>
            <a:noFill/>
            <a:ln w="38100">
              <a:solidFill>
                <a:srgbClr val="FF3300"/>
              </a:solidFill>
              <a:miter lim="800000"/>
              <a:tailEnd type="stealth" w="lg" len="lg"/>
            </a:ln>
          </p:spPr>
          <p:txBody>
            <a:bodyPr wrap="none"/>
            <a:p>
              <a:pPr>
                <a:defRPr/>
              </a:pPr>
              <a:endParaRPr lang="zh-CN" altLang="en-US" sz="2800">
                <a:latin typeface="+mn-ea"/>
                <a:ea typeface="+mn-ea"/>
              </a:endParaRPr>
            </a:p>
          </p:txBody>
        </p:sp>
        <p:sp>
          <p:nvSpPr>
            <p:cNvPr id="28769" name="Line 50"/>
            <p:cNvSpPr>
              <a:spLocks noChangeShapeType="1"/>
            </p:cNvSpPr>
            <p:nvPr/>
          </p:nvSpPr>
          <p:spPr bwMode="auto">
            <a:xfrm>
              <a:off x="4559" y="2319"/>
              <a:ext cx="408" cy="0"/>
            </a:xfrm>
            <a:prstGeom prst="line">
              <a:avLst/>
            </a:prstGeom>
            <a:noFill/>
            <a:ln w="41275">
              <a:solidFill>
                <a:srgbClr val="FF3300"/>
              </a:solidFill>
              <a:miter lim="800000"/>
              <a:tailEnd type="stealth" w="lg" len="lg"/>
            </a:ln>
          </p:spPr>
          <p:txBody>
            <a:bodyPr wrap="none"/>
            <a:p>
              <a:pPr>
                <a:defRPr/>
              </a:pPr>
              <a:endParaRPr lang="zh-CN" altLang="en-US" sz="2800">
                <a:latin typeface="+mn-ea"/>
                <a:ea typeface="+mn-ea"/>
              </a:endParaRPr>
            </a:p>
          </p:txBody>
        </p:sp>
        <p:sp>
          <p:nvSpPr>
            <p:cNvPr id="28770" name="Line 51"/>
            <p:cNvSpPr>
              <a:spLocks noChangeShapeType="1"/>
            </p:cNvSpPr>
            <p:nvPr/>
          </p:nvSpPr>
          <p:spPr bwMode="auto">
            <a:xfrm flipV="1">
              <a:off x="5329" y="1253"/>
              <a:ext cx="0" cy="680"/>
            </a:xfrm>
            <a:prstGeom prst="line">
              <a:avLst/>
            </a:prstGeom>
            <a:noFill/>
            <a:ln w="38100">
              <a:solidFill>
                <a:srgbClr val="FF3300"/>
              </a:solidFill>
              <a:miter lim="800000"/>
              <a:tailEnd type="stealth" w="lg" len="lg"/>
            </a:ln>
          </p:spPr>
          <p:txBody>
            <a:bodyPr wrap="none"/>
            <a:p>
              <a:pPr>
                <a:defRPr/>
              </a:pPr>
              <a:endParaRPr lang="zh-CN" altLang="en-US" sz="2800">
                <a:latin typeface="+mn-ea"/>
                <a:ea typeface="+mn-ea"/>
              </a:endParaRPr>
            </a:p>
          </p:txBody>
        </p:sp>
        <p:sp>
          <p:nvSpPr>
            <p:cNvPr id="28771" name="Line 52"/>
            <p:cNvSpPr>
              <a:spLocks noChangeShapeType="1"/>
            </p:cNvSpPr>
            <p:nvPr/>
          </p:nvSpPr>
          <p:spPr bwMode="auto">
            <a:xfrm>
              <a:off x="4559" y="1797"/>
              <a:ext cx="408" cy="0"/>
            </a:xfrm>
            <a:prstGeom prst="line">
              <a:avLst/>
            </a:prstGeom>
            <a:noFill/>
            <a:ln w="41275">
              <a:solidFill>
                <a:srgbClr val="0000FF"/>
              </a:solidFill>
              <a:miter lim="800000"/>
              <a:tailEnd type="stealth" w="lg" len="lg"/>
            </a:ln>
          </p:spPr>
          <p:txBody>
            <a:bodyPr wrap="none"/>
            <a:p>
              <a:pPr>
                <a:defRPr/>
              </a:pPr>
              <a:endParaRPr lang="zh-CN" altLang="en-US" sz="2800">
                <a:latin typeface="+mn-ea"/>
                <a:ea typeface="+mn-ea"/>
              </a:endParaRPr>
            </a:p>
          </p:txBody>
        </p:sp>
      </p:grpSp>
      <p:grpSp>
        <p:nvGrpSpPr>
          <p:cNvPr id="6" name="Group 53"/>
          <p:cNvGrpSpPr/>
          <p:nvPr/>
        </p:nvGrpSpPr>
        <p:grpSpPr bwMode="auto">
          <a:xfrm>
            <a:off x="1557338" y="1922463"/>
            <a:ext cx="2701925" cy="2568575"/>
            <a:chOff x="1632" y="981"/>
            <a:chExt cx="1702" cy="1618"/>
          </a:xfrm>
        </p:grpSpPr>
        <p:grpSp>
          <p:nvGrpSpPr>
            <p:cNvPr id="25621" name="Group 54"/>
            <p:cNvGrpSpPr/>
            <p:nvPr/>
          </p:nvGrpSpPr>
          <p:grpSpPr bwMode="auto">
            <a:xfrm>
              <a:off x="1632" y="981"/>
              <a:ext cx="1702" cy="1618"/>
              <a:chOff x="1632" y="1162"/>
              <a:chExt cx="1728" cy="1437"/>
            </a:xfrm>
          </p:grpSpPr>
          <p:sp>
            <p:nvSpPr>
              <p:cNvPr id="28748" name="Line 55"/>
              <p:cNvSpPr>
                <a:spLocks noChangeShapeType="1"/>
              </p:cNvSpPr>
              <p:nvPr/>
            </p:nvSpPr>
            <p:spPr bwMode="auto">
              <a:xfrm>
                <a:off x="1632" y="1346"/>
                <a:ext cx="0" cy="1088"/>
              </a:xfrm>
              <a:prstGeom prst="line">
                <a:avLst/>
              </a:prstGeom>
              <a:noFill/>
              <a:ln w="34925">
                <a:solidFill>
                  <a:srgbClr val="000000"/>
                </a:solidFill>
                <a:round/>
              </a:ln>
            </p:spPr>
            <p:txBody>
              <a:bodyPr/>
              <a:p>
                <a:pPr>
                  <a:defRPr/>
                </a:pPr>
                <a:endParaRPr lang="zh-CN" altLang="en-US" sz="2800">
                  <a:latin typeface="+mn-ea"/>
                  <a:ea typeface="+mn-ea"/>
                </a:endParaRPr>
              </a:p>
            </p:txBody>
          </p:sp>
          <p:sp>
            <p:nvSpPr>
              <p:cNvPr id="28749" name="Line 56"/>
              <p:cNvSpPr>
                <a:spLocks noChangeShapeType="1"/>
              </p:cNvSpPr>
              <p:nvPr/>
            </p:nvSpPr>
            <p:spPr bwMode="auto">
              <a:xfrm>
                <a:off x="2415" y="1346"/>
                <a:ext cx="157" cy="0"/>
              </a:xfrm>
              <a:prstGeom prst="line">
                <a:avLst/>
              </a:prstGeom>
              <a:noFill/>
              <a:ln w="34925">
                <a:solidFill>
                  <a:srgbClr val="000000"/>
                </a:solidFill>
                <a:round/>
              </a:ln>
            </p:spPr>
            <p:txBody>
              <a:bodyPr/>
              <a:p>
                <a:pPr>
                  <a:defRPr/>
                </a:pPr>
                <a:endParaRPr lang="zh-CN" altLang="en-US" sz="2800">
                  <a:latin typeface="+mn-ea"/>
                  <a:ea typeface="+mn-ea"/>
                </a:endParaRPr>
              </a:p>
            </p:txBody>
          </p:sp>
          <p:sp>
            <p:nvSpPr>
              <p:cNvPr id="28750" name="Line 57"/>
              <p:cNvSpPr>
                <a:spLocks noChangeShapeType="1"/>
              </p:cNvSpPr>
              <p:nvPr/>
            </p:nvSpPr>
            <p:spPr bwMode="auto">
              <a:xfrm>
                <a:off x="2572" y="1207"/>
                <a:ext cx="0" cy="278"/>
              </a:xfrm>
              <a:prstGeom prst="line">
                <a:avLst/>
              </a:prstGeom>
              <a:noFill/>
              <a:ln w="34925">
                <a:solidFill>
                  <a:srgbClr val="000000"/>
                </a:solidFill>
                <a:round/>
              </a:ln>
            </p:spPr>
            <p:txBody>
              <a:bodyPr/>
              <a:p>
                <a:pPr>
                  <a:defRPr/>
                </a:pPr>
                <a:endParaRPr lang="zh-CN" altLang="en-US" sz="2800">
                  <a:latin typeface="+mn-ea"/>
                  <a:ea typeface="+mn-ea"/>
                </a:endParaRPr>
              </a:p>
            </p:txBody>
          </p:sp>
          <p:sp>
            <p:nvSpPr>
              <p:cNvPr id="28751" name="Line 58"/>
              <p:cNvSpPr>
                <a:spLocks noChangeShapeType="1"/>
              </p:cNvSpPr>
              <p:nvPr/>
            </p:nvSpPr>
            <p:spPr bwMode="auto">
              <a:xfrm>
                <a:off x="2712" y="1268"/>
                <a:ext cx="0" cy="163"/>
              </a:xfrm>
              <a:prstGeom prst="line">
                <a:avLst/>
              </a:prstGeom>
              <a:noFill/>
              <a:ln w="34925">
                <a:solidFill>
                  <a:srgbClr val="000000"/>
                </a:solidFill>
                <a:round/>
              </a:ln>
            </p:spPr>
            <p:txBody>
              <a:bodyPr/>
              <a:p>
                <a:pPr>
                  <a:defRPr/>
                </a:pPr>
                <a:endParaRPr lang="zh-CN" altLang="en-US" sz="2800">
                  <a:latin typeface="+mn-ea"/>
                  <a:ea typeface="+mn-ea"/>
                </a:endParaRPr>
              </a:p>
            </p:txBody>
          </p:sp>
          <p:sp>
            <p:nvSpPr>
              <p:cNvPr id="28752" name="Line 59"/>
              <p:cNvSpPr>
                <a:spLocks noChangeShapeType="1"/>
              </p:cNvSpPr>
              <p:nvPr/>
            </p:nvSpPr>
            <p:spPr bwMode="auto">
              <a:xfrm flipV="1">
                <a:off x="1632" y="1344"/>
                <a:ext cx="477" cy="2"/>
              </a:xfrm>
              <a:prstGeom prst="line">
                <a:avLst/>
              </a:prstGeom>
              <a:noFill/>
              <a:ln w="34925">
                <a:solidFill>
                  <a:srgbClr val="000000"/>
                </a:solidFill>
                <a:round/>
              </a:ln>
            </p:spPr>
            <p:txBody>
              <a:bodyPr/>
              <a:p>
                <a:pPr>
                  <a:defRPr/>
                </a:pPr>
                <a:endParaRPr lang="zh-CN" altLang="en-US" sz="2800">
                  <a:latin typeface="+mn-ea"/>
                  <a:ea typeface="+mn-ea"/>
                </a:endParaRPr>
              </a:p>
            </p:txBody>
          </p:sp>
          <p:sp>
            <p:nvSpPr>
              <p:cNvPr id="28753" name="Line 60"/>
              <p:cNvSpPr>
                <a:spLocks noChangeShapeType="1"/>
              </p:cNvSpPr>
              <p:nvPr/>
            </p:nvSpPr>
            <p:spPr bwMode="auto">
              <a:xfrm>
                <a:off x="2733" y="1350"/>
                <a:ext cx="627" cy="0"/>
              </a:xfrm>
              <a:prstGeom prst="line">
                <a:avLst/>
              </a:prstGeom>
              <a:noFill/>
              <a:ln w="34925">
                <a:solidFill>
                  <a:srgbClr val="000000"/>
                </a:solidFill>
                <a:round/>
              </a:ln>
            </p:spPr>
            <p:txBody>
              <a:bodyPr/>
              <a:p>
                <a:pPr>
                  <a:defRPr/>
                </a:pPr>
                <a:endParaRPr lang="zh-CN" altLang="en-US" sz="2800">
                  <a:latin typeface="+mn-ea"/>
                  <a:ea typeface="+mn-ea"/>
                </a:endParaRPr>
              </a:p>
            </p:txBody>
          </p:sp>
          <p:sp>
            <p:nvSpPr>
              <p:cNvPr id="28754" name="Line 61"/>
              <p:cNvSpPr>
                <a:spLocks noChangeShapeType="1"/>
              </p:cNvSpPr>
              <p:nvPr/>
            </p:nvSpPr>
            <p:spPr bwMode="auto">
              <a:xfrm>
                <a:off x="3356" y="1346"/>
                <a:ext cx="0" cy="1088"/>
              </a:xfrm>
              <a:prstGeom prst="line">
                <a:avLst/>
              </a:prstGeom>
              <a:noFill/>
              <a:ln w="34925">
                <a:solidFill>
                  <a:srgbClr val="000000"/>
                </a:solidFill>
                <a:round/>
              </a:ln>
            </p:spPr>
            <p:txBody>
              <a:bodyPr/>
              <a:p>
                <a:pPr>
                  <a:defRPr/>
                </a:pPr>
                <a:endParaRPr lang="zh-CN" altLang="en-US" sz="2800">
                  <a:latin typeface="+mn-ea"/>
                  <a:ea typeface="+mn-ea"/>
                </a:endParaRPr>
              </a:p>
            </p:txBody>
          </p:sp>
          <p:sp>
            <p:nvSpPr>
              <p:cNvPr id="28755" name="Line 62"/>
              <p:cNvSpPr>
                <a:spLocks noChangeShapeType="1"/>
              </p:cNvSpPr>
              <p:nvPr/>
            </p:nvSpPr>
            <p:spPr bwMode="auto">
              <a:xfrm flipV="1">
                <a:off x="1641" y="2417"/>
                <a:ext cx="936" cy="4"/>
              </a:xfrm>
              <a:prstGeom prst="line">
                <a:avLst/>
              </a:prstGeom>
              <a:noFill/>
              <a:ln w="34925">
                <a:solidFill>
                  <a:srgbClr val="000000"/>
                </a:solidFill>
                <a:round/>
              </a:ln>
            </p:spPr>
            <p:txBody>
              <a:bodyPr/>
              <a:p>
                <a:pPr>
                  <a:defRPr/>
                </a:pPr>
                <a:endParaRPr lang="zh-CN" altLang="en-US" sz="2800">
                  <a:latin typeface="+mn-ea"/>
                  <a:ea typeface="+mn-ea"/>
                </a:endParaRPr>
              </a:p>
            </p:txBody>
          </p:sp>
          <p:sp>
            <p:nvSpPr>
              <p:cNvPr id="28756" name="Line 63"/>
              <p:cNvSpPr>
                <a:spLocks noChangeShapeType="1"/>
              </p:cNvSpPr>
              <p:nvPr/>
            </p:nvSpPr>
            <p:spPr bwMode="auto">
              <a:xfrm>
                <a:off x="2577" y="2417"/>
                <a:ext cx="783" cy="0"/>
              </a:xfrm>
              <a:prstGeom prst="line">
                <a:avLst/>
              </a:prstGeom>
              <a:noFill/>
              <a:ln w="34925">
                <a:solidFill>
                  <a:srgbClr val="000000"/>
                </a:solidFill>
                <a:round/>
              </a:ln>
            </p:spPr>
            <p:txBody>
              <a:bodyPr/>
              <a:p>
                <a:pPr>
                  <a:defRPr/>
                </a:pPr>
                <a:endParaRPr lang="zh-CN" altLang="en-US" sz="2800">
                  <a:latin typeface="+mn-ea"/>
                  <a:ea typeface="+mn-ea"/>
                </a:endParaRPr>
              </a:p>
            </p:txBody>
          </p:sp>
          <p:sp>
            <p:nvSpPr>
              <p:cNvPr id="28757" name="Line 64"/>
              <p:cNvSpPr>
                <a:spLocks noChangeShapeType="1"/>
              </p:cNvSpPr>
              <p:nvPr/>
            </p:nvSpPr>
            <p:spPr bwMode="auto">
              <a:xfrm flipV="1">
                <a:off x="2158" y="1162"/>
                <a:ext cx="268" cy="139"/>
              </a:xfrm>
              <a:prstGeom prst="line">
                <a:avLst/>
              </a:prstGeom>
              <a:noFill/>
              <a:ln w="34925">
                <a:solidFill>
                  <a:srgbClr val="000000"/>
                </a:solidFill>
                <a:round/>
              </a:ln>
            </p:spPr>
            <p:txBody>
              <a:bodyPr/>
              <a:p>
                <a:pPr>
                  <a:defRPr/>
                </a:pPr>
                <a:endParaRPr lang="zh-CN" altLang="en-US" sz="2800">
                  <a:latin typeface="+mn-ea"/>
                  <a:ea typeface="+mn-ea"/>
                </a:endParaRPr>
              </a:p>
            </p:txBody>
          </p:sp>
          <p:grpSp>
            <p:nvGrpSpPr>
              <p:cNvPr id="25632" name="Group 65"/>
              <p:cNvGrpSpPr/>
              <p:nvPr/>
            </p:nvGrpSpPr>
            <p:grpSpPr bwMode="auto">
              <a:xfrm>
                <a:off x="1945" y="2278"/>
                <a:ext cx="314" cy="321"/>
                <a:chOff x="4298" y="4523"/>
                <a:chExt cx="360" cy="360"/>
              </a:xfrm>
            </p:grpSpPr>
            <p:sp>
              <p:nvSpPr>
                <p:cNvPr id="28764" name="Oval 66"/>
                <p:cNvSpPr>
                  <a:spLocks noChangeArrowheads="1"/>
                </p:cNvSpPr>
                <p:nvPr/>
              </p:nvSpPr>
              <p:spPr bwMode="auto">
                <a:xfrm>
                  <a:off x="4298" y="4523"/>
                  <a:ext cx="364" cy="360"/>
                </a:xfrm>
                <a:prstGeom prst="ellipse">
                  <a:avLst/>
                </a:prstGeom>
                <a:solidFill>
                  <a:srgbClr val="FFFFFF"/>
                </a:solidFill>
                <a:ln w="34925">
                  <a:solidFill>
                    <a:srgbClr val="000000"/>
                  </a:solidFill>
                  <a:round/>
                </a:ln>
              </p:spPr>
              <p:txBody>
                <a:bodyPr/>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28765" name="Line 67"/>
                <p:cNvSpPr>
                  <a:spLocks noChangeShapeType="1"/>
                </p:cNvSpPr>
                <p:nvPr/>
              </p:nvSpPr>
              <p:spPr bwMode="auto">
                <a:xfrm flipH="1">
                  <a:off x="4323" y="4585"/>
                  <a:ext cx="246" cy="244"/>
                </a:xfrm>
                <a:prstGeom prst="line">
                  <a:avLst/>
                </a:prstGeom>
                <a:noFill/>
                <a:ln w="34925">
                  <a:solidFill>
                    <a:srgbClr val="000000"/>
                  </a:solidFill>
                  <a:round/>
                </a:ln>
              </p:spPr>
              <p:txBody>
                <a:bodyPr/>
                <a:p>
                  <a:pPr>
                    <a:defRPr/>
                  </a:pPr>
                  <a:endParaRPr lang="zh-CN" altLang="en-US" sz="2800">
                    <a:latin typeface="+mn-ea"/>
                    <a:ea typeface="+mn-ea"/>
                  </a:endParaRPr>
                </a:p>
              </p:txBody>
            </p:sp>
            <p:sp>
              <p:nvSpPr>
                <p:cNvPr id="28766" name="Line 68"/>
                <p:cNvSpPr>
                  <a:spLocks noChangeShapeType="1"/>
                </p:cNvSpPr>
                <p:nvPr/>
              </p:nvSpPr>
              <p:spPr bwMode="auto">
                <a:xfrm rot="16242093" flipH="1">
                  <a:off x="4358" y="4591"/>
                  <a:ext cx="244" cy="244"/>
                </a:xfrm>
                <a:prstGeom prst="line">
                  <a:avLst/>
                </a:prstGeom>
                <a:noFill/>
                <a:ln w="34925">
                  <a:solidFill>
                    <a:srgbClr val="000000"/>
                  </a:solidFill>
                  <a:round/>
                </a:ln>
              </p:spPr>
              <p:txBody>
                <a:bodyPr/>
                <a:p>
                  <a:pPr>
                    <a:defRPr/>
                  </a:pPr>
                  <a:endParaRPr lang="zh-CN" altLang="en-US" sz="2800">
                    <a:latin typeface="+mn-ea"/>
                    <a:ea typeface="+mn-ea"/>
                  </a:endParaRPr>
                </a:p>
              </p:txBody>
            </p:sp>
          </p:grpSp>
          <p:grpSp>
            <p:nvGrpSpPr>
              <p:cNvPr id="25636" name="Group 69"/>
              <p:cNvGrpSpPr/>
              <p:nvPr/>
            </p:nvGrpSpPr>
            <p:grpSpPr bwMode="auto">
              <a:xfrm>
                <a:off x="2729" y="2274"/>
                <a:ext cx="313" cy="321"/>
                <a:chOff x="4298" y="4523"/>
                <a:chExt cx="360" cy="360"/>
              </a:xfrm>
            </p:grpSpPr>
            <p:sp>
              <p:nvSpPr>
                <p:cNvPr id="28761" name="Oval 70"/>
                <p:cNvSpPr>
                  <a:spLocks noChangeArrowheads="1"/>
                </p:cNvSpPr>
                <p:nvPr/>
              </p:nvSpPr>
              <p:spPr bwMode="auto">
                <a:xfrm>
                  <a:off x="4294" y="4523"/>
                  <a:ext cx="364" cy="360"/>
                </a:xfrm>
                <a:prstGeom prst="ellipse">
                  <a:avLst/>
                </a:prstGeom>
                <a:solidFill>
                  <a:srgbClr val="FFFFFF"/>
                </a:solidFill>
                <a:ln w="34925">
                  <a:solidFill>
                    <a:srgbClr val="000000"/>
                  </a:solidFill>
                  <a:round/>
                </a:ln>
              </p:spPr>
              <p:txBody>
                <a:bodyPr/>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28762" name="Line 71"/>
                <p:cNvSpPr>
                  <a:spLocks noChangeShapeType="1"/>
                </p:cNvSpPr>
                <p:nvPr/>
              </p:nvSpPr>
              <p:spPr bwMode="auto">
                <a:xfrm flipH="1">
                  <a:off x="4322" y="4585"/>
                  <a:ext cx="246" cy="244"/>
                </a:xfrm>
                <a:prstGeom prst="line">
                  <a:avLst/>
                </a:prstGeom>
                <a:noFill/>
                <a:ln w="34925">
                  <a:solidFill>
                    <a:srgbClr val="000000"/>
                  </a:solidFill>
                  <a:round/>
                </a:ln>
              </p:spPr>
              <p:txBody>
                <a:bodyPr/>
                <a:p>
                  <a:pPr>
                    <a:defRPr/>
                  </a:pPr>
                  <a:endParaRPr lang="zh-CN" altLang="en-US" sz="2800">
                    <a:latin typeface="+mn-ea"/>
                    <a:ea typeface="+mn-ea"/>
                  </a:endParaRPr>
                </a:p>
              </p:txBody>
            </p:sp>
            <p:sp>
              <p:nvSpPr>
                <p:cNvPr id="28763" name="Line 72"/>
                <p:cNvSpPr>
                  <a:spLocks noChangeShapeType="1"/>
                </p:cNvSpPr>
                <p:nvPr/>
              </p:nvSpPr>
              <p:spPr bwMode="auto">
                <a:xfrm rot="16242093" flipH="1">
                  <a:off x="4358" y="4591"/>
                  <a:ext cx="244" cy="244"/>
                </a:xfrm>
                <a:prstGeom prst="line">
                  <a:avLst/>
                </a:prstGeom>
                <a:noFill/>
                <a:ln w="34925">
                  <a:solidFill>
                    <a:srgbClr val="000000"/>
                  </a:solidFill>
                  <a:round/>
                </a:ln>
              </p:spPr>
              <p:txBody>
                <a:bodyPr/>
                <a:p>
                  <a:pPr>
                    <a:defRPr/>
                  </a:pPr>
                  <a:endParaRPr lang="zh-CN" altLang="en-US" sz="2800">
                    <a:latin typeface="+mn-ea"/>
                    <a:ea typeface="+mn-ea"/>
                  </a:endParaRPr>
                </a:p>
              </p:txBody>
            </p:sp>
          </p:grpSp>
          <p:sp>
            <p:nvSpPr>
              <p:cNvPr id="28760" name="Oval 73"/>
              <p:cNvSpPr>
                <a:spLocks noChangeArrowheads="1"/>
              </p:cNvSpPr>
              <p:nvPr/>
            </p:nvSpPr>
            <p:spPr bwMode="auto">
              <a:xfrm>
                <a:off x="2109" y="1298"/>
                <a:ext cx="45" cy="45"/>
              </a:xfrm>
              <a:prstGeom prst="ellipse">
                <a:avLst/>
              </a:prstGeom>
              <a:solidFill>
                <a:schemeClr val="accent1"/>
              </a:solidFill>
              <a:ln w="34925">
                <a:solidFill>
                  <a:schemeClr val="tx1"/>
                </a:solidFill>
                <a:miter lim="800000"/>
              </a:ln>
            </p:spPr>
            <p:txBody>
              <a:bodyPr wrap="none" anchor="ctr"/>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grpSp>
        <p:sp>
          <p:nvSpPr>
            <p:cNvPr id="28746" name="Text Box 74"/>
            <p:cNvSpPr txBox="1">
              <a:spLocks noChangeArrowheads="1"/>
            </p:cNvSpPr>
            <p:nvPr/>
          </p:nvSpPr>
          <p:spPr bwMode="auto">
            <a:xfrm>
              <a:off x="1927" y="1888"/>
              <a:ext cx="342" cy="329"/>
            </a:xfrm>
            <a:prstGeom prst="rect">
              <a:avLst/>
            </a:prstGeom>
            <a:noFill/>
            <a:ln w="34925">
              <a:noFill/>
              <a:miter lim="800000"/>
            </a:ln>
          </p:spPr>
          <p:txBody>
            <a:bodyPr wrap="none">
              <a:spAutoFit/>
            </a:bodyPr>
            <a:p>
              <a:pPr>
                <a:defRPr/>
              </a:pPr>
              <a:r>
                <a:rPr lang="en-US" altLang="zh-CN" sz="2800" b="1">
                  <a:solidFill>
                    <a:srgbClr val="000000"/>
                  </a:solidFill>
                  <a:latin typeface="Times New Roman" panose="02020603050405020304" pitchFamily="18" charset="0"/>
                  <a:ea typeface="黑体" panose="02010609060101010101" charset="-122"/>
                  <a:cs typeface="Times New Roman" panose="02020603050405020304" pitchFamily="18" charset="0"/>
                </a:rPr>
                <a:t>L1</a:t>
              </a:r>
              <a:endParaRPr lang="en-US" altLang="zh-CN" sz="2800" b="1">
                <a:solidFill>
                  <a:srgbClr val="000000"/>
                </a:solidFill>
                <a:latin typeface="Times New Roman" panose="02020603050405020304" pitchFamily="18" charset="0"/>
                <a:ea typeface="黑体" panose="02010609060101010101" charset="-122"/>
                <a:cs typeface="Times New Roman" panose="02020603050405020304" pitchFamily="18" charset="0"/>
              </a:endParaRPr>
            </a:p>
          </p:txBody>
        </p:sp>
        <p:sp>
          <p:nvSpPr>
            <p:cNvPr id="28747" name="Text Box 75"/>
            <p:cNvSpPr txBox="1">
              <a:spLocks noChangeArrowheads="1"/>
            </p:cNvSpPr>
            <p:nvPr/>
          </p:nvSpPr>
          <p:spPr bwMode="auto">
            <a:xfrm>
              <a:off x="2710" y="1888"/>
              <a:ext cx="342" cy="329"/>
            </a:xfrm>
            <a:prstGeom prst="rect">
              <a:avLst/>
            </a:prstGeom>
            <a:noFill/>
            <a:ln w="34925">
              <a:noFill/>
              <a:miter lim="800000"/>
            </a:ln>
          </p:spPr>
          <p:txBody>
            <a:bodyPr wrap="none">
              <a:spAutoFit/>
            </a:bodyPr>
            <a:p>
              <a:pPr>
                <a:defRPr/>
              </a:pPr>
              <a:r>
                <a:rPr lang="en-US" altLang="zh-CN" sz="2800" b="1">
                  <a:solidFill>
                    <a:srgbClr val="000000"/>
                  </a:solidFill>
                  <a:latin typeface="Times New Roman" panose="02020603050405020304" pitchFamily="18" charset="0"/>
                  <a:ea typeface="黑体" panose="02010609060101010101" charset="-122"/>
                  <a:cs typeface="Times New Roman" panose="02020603050405020304" pitchFamily="18" charset="0"/>
                </a:rPr>
                <a:t>L2</a:t>
              </a:r>
              <a:endParaRPr lang="en-US" altLang="zh-CN" sz="2800" b="1">
                <a:solidFill>
                  <a:srgbClr val="000000"/>
                </a:solidFill>
                <a:latin typeface="Times New Roman" panose="02020603050405020304" pitchFamily="18" charset="0"/>
                <a:ea typeface="黑体" panose="02010609060101010101" charset="-122"/>
                <a:cs typeface="Times New Roman" panose="02020603050405020304" pitchFamily="18" charset="0"/>
              </a:endParaRPr>
            </a:p>
          </p:txBody>
        </p:sp>
      </p:grpSp>
      <p:grpSp>
        <p:nvGrpSpPr>
          <p:cNvPr id="8" name="Group 76"/>
          <p:cNvGrpSpPr/>
          <p:nvPr/>
        </p:nvGrpSpPr>
        <p:grpSpPr bwMode="auto">
          <a:xfrm>
            <a:off x="5200650" y="2136775"/>
            <a:ext cx="2514600" cy="2405063"/>
            <a:chOff x="3744" y="981"/>
            <a:chExt cx="1584" cy="1515"/>
          </a:xfrm>
        </p:grpSpPr>
        <p:grpSp>
          <p:nvGrpSpPr>
            <p:cNvPr id="25644" name="Group 77"/>
            <p:cNvGrpSpPr/>
            <p:nvPr/>
          </p:nvGrpSpPr>
          <p:grpSpPr bwMode="auto">
            <a:xfrm>
              <a:off x="3744" y="981"/>
              <a:ext cx="1584" cy="1515"/>
              <a:chOff x="6633" y="3899"/>
              <a:chExt cx="1990" cy="1768"/>
            </a:xfrm>
          </p:grpSpPr>
          <p:grpSp>
            <p:nvGrpSpPr>
              <p:cNvPr id="25645" name="Group 78"/>
              <p:cNvGrpSpPr/>
              <p:nvPr/>
            </p:nvGrpSpPr>
            <p:grpSpPr bwMode="auto">
              <a:xfrm>
                <a:off x="6633" y="3899"/>
                <a:ext cx="1990" cy="1768"/>
                <a:chOff x="6633" y="3899"/>
                <a:chExt cx="1990" cy="1768"/>
              </a:xfrm>
            </p:grpSpPr>
            <p:sp>
              <p:nvSpPr>
                <p:cNvPr id="28720" name="Line 79"/>
                <p:cNvSpPr>
                  <a:spLocks noChangeShapeType="1"/>
                </p:cNvSpPr>
                <p:nvPr/>
              </p:nvSpPr>
              <p:spPr bwMode="auto">
                <a:xfrm>
                  <a:off x="6638" y="4059"/>
                  <a:ext cx="5" cy="1092"/>
                </a:xfrm>
                <a:prstGeom prst="line">
                  <a:avLst/>
                </a:prstGeom>
                <a:noFill/>
                <a:ln w="38100">
                  <a:solidFill>
                    <a:srgbClr val="000000"/>
                  </a:solidFill>
                  <a:round/>
                </a:ln>
              </p:spPr>
              <p:txBody>
                <a:bodyPr/>
                <a:p>
                  <a:pPr>
                    <a:defRPr/>
                  </a:pPr>
                  <a:endParaRPr lang="zh-CN" altLang="en-US" sz="2800">
                    <a:latin typeface="+mn-ea"/>
                    <a:ea typeface="+mn-ea"/>
                  </a:endParaRPr>
                </a:p>
              </p:txBody>
            </p:sp>
            <p:sp>
              <p:nvSpPr>
                <p:cNvPr id="28721" name="Line 80"/>
                <p:cNvSpPr>
                  <a:spLocks noChangeShapeType="1"/>
                </p:cNvSpPr>
                <p:nvPr/>
              </p:nvSpPr>
              <p:spPr bwMode="auto">
                <a:xfrm>
                  <a:off x="6633" y="4055"/>
                  <a:ext cx="540" cy="0"/>
                </a:xfrm>
                <a:prstGeom prst="line">
                  <a:avLst/>
                </a:prstGeom>
                <a:noFill/>
                <a:ln w="38100">
                  <a:solidFill>
                    <a:srgbClr val="000000"/>
                  </a:solidFill>
                  <a:round/>
                </a:ln>
              </p:spPr>
              <p:txBody>
                <a:bodyPr/>
                <a:p>
                  <a:pPr>
                    <a:defRPr/>
                  </a:pPr>
                  <a:endParaRPr lang="zh-CN" altLang="en-US" sz="2800">
                    <a:latin typeface="+mn-ea"/>
                    <a:ea typeface="+mn-ea"/>
                  </a:endParaRPr>
                </a:p>
              </p:txBody>
            </p:sp>
            <p:sp>
              <p:nvSpPr>
                <p:cNvPr id="28722" name="Line 81"/>
                <p:cNvSpPr>
                  <a:spLocks noChangeShapeType="1"/>
                </p:cNvSpPr>
                <p:nvPr/>
              </p:nvSpPr>
              <p:spPr bwMode="auto">
                <a:xfrm>
                  <a:off x="7533" y="4055"/>
                  <a:ext cx="181" cy="0"/>
                </a:xfrm>
                <a:prstGeom prst="line">
                  <a:avLst/>
                </a:prstGeom>
                <a:noFill/>
                <a:ln w="38100">
                  <a:solidFill>
                    <a:srgbClr val="000000"/>
                  </a:solidFill>
                  <a:round/>
                </a:ln>
              </p:spPr>
              <p:txBody>
                <a:bodyPr/>
                <a:p>
                  <a:pPr>
                    <a:defRPr/>
                  </a:pPr>
                  <a:endParaRPr lang="zh-CN" altLang="en-US" sz="2800">
                    <a:latin typeface="+mn-ea"/>
                    <a:ea typeface="+mn-ea"/>
                  </a:endParaRPr>
                </a:p>
              </p:txBody>
            </p:sp>
            <p:sp>
              <p:nvSpPr>
                <p:cNvPr id="28723" name="Line 82"/>
                <p:cNvSpPr>
                  <a:spLocks noChangeShapeType="1"/>
                </p:cNvSpPr>
                <p:nvPr/>
              </p:nvSpPr>
              <p:spPr bwMode="auto">
                <a:xfrm>
                  <a:off x="7898" y="4059"/>
                  <a:ext cx="720" cy="0"/>
                </a:xfrm>
                <a:prstGeom prst="line">
                  <a:avLst/>
                </a:prstGeom>
                <a:noFill/>
                <a:ln w="38100">
                  <a:solidFill>
                    <a:srgbClr val="000000"/>
                  </a:solidFill>
                  <a:round/>
                </a:ln>
              </p:spPr>
              <p:txBody>
                <a:bodyPr/>
                <a:p>
                  <a:pPr>
                    <a:defRPr/>
                  </a:pPr>
                  <a:endParaRPr lang="zh-CN" altLang="en-US" sz="2800">
                    <a:latin typeface="+mn-ea"/>
                    <a:ea typeface="+mn-ea"/>
                  </a:endParaRPr>
                </a:p>
              </p:txBody>
            </p:sp>
            <p:sp>
              <p:nvSpPr>
                <p:cNvPr id="28724" name="Line 83"/>
                <p:cNvSpPr>
                  <a:spLocks noChangeShapeType="1"/>
                </p:cNvSpPr>
                <p:nvPr/>
              </p:nvSpPr>
              <p:spPr bwMode="auto">
                <a:xfrm>
                  <a:off x="8618" y="4059"/>
                  <a:ext cx="5" cy="1092"/>
                </a:xfrm>
                <a:prstGeom prst="line">
                  <a:avLst/>
                </a:prstGeom>
                <a:noFill/>
                <a:ln w="38100">
                  <a:solidFill>
                    <a:srgbClr val="000000"/>
                  </a:solidFill>
                  <a:round/>
                </a:ln>
              </p:spPr>
              <p:txBody>
                <a:bodyPr/>
                <a:p>
                  <a:pPr>
                    <a:defRPr/>
                  </a:pPr>
                  <a:endParaRPr lang="zh-CN" altLang="en-US" sz="2800">
                    <a:latin typeface="+mn-ea"/>
                    <a:ea typeface="+mn-ea"/>
                  </a:endParaRPr>
                </a:p>
              </p:txBody>
            </p:sp>
            <p:sp>
              <p:nvSpPr>
                <p:cNvPr id="28725" name="Line 84"/>
                <p:cNvSpPr>
                  <a:spLocks noChangeShapeType="1"/>
                </p:cNvSpPr>
                <p:nvPr/>
              </p:nvSpPr>
              <p:spPr bwMode="auto">
                <a:xfrm flipV="1">
                  <a:off x="7173" y="3899"/>
                  <a:ext cx="359" cy="156"/>
                </a:xfrm>
                <a:prstGeom prst="line">
                  <a:avLst/>
                </a:prstGeom>
                <a:noFill/>
                <a:ln w="38100">
                  <a:solidFill>
                    <a:srgbClr val="000000"/>
                  </a:solidFill>
                  <a:round/>
                </a:ln>
              </p:spPr>
              <p:txBody>
                <a:bodyPr/>
                <a:p>
                  <a:pPr>
                    <a:defRPr/>
                  </a:pPr>
                  <a:endParaRPr lang="zh-CN" altLang="en-US" sz="2800">
                    <a:latin typeface="+mn-ea"/>
                    <a:ea typeface="+mn-ea"/>
                  </a:endParaRPr>
                </a:p>
              </p:txBody>
            </p:sp>
            <p:sp>
              <p:nvSpPr>
                <p:cNvPr id="28726" name="Line 85"/>
                <p:cNvSpPr>
                  <a:spLocks noChangeShapeType="1"/>
                </p:cNvSpPr>
                <p:nvPr/>
              </p:nvSpPr>
              <p:spPr bwMode="auto">
                <a:xfrm>
                  <a:off x="7713" y="3899"/>
                  <a:ext cx="0" cy="312"/>
                </a:xfrm>
                <a:prstGeom prst="line">
                  <a:avLst/>
                </a:prstGeom>
                <a:noFill/>
                <a:ln w="38100">
                  <a:solidFill>
                    <a:srgbClr val="000000"/>
                  </a:solidFill>
                  <a:round/>
                </a:ln>
              </p:spPr>
              <p:txBody>
                <a:bodyPr/>
                <a:p>
                  <a:pPr>
                    <a:defRPr/>
                  </a:pPr>
                  <a:endParaRPr lang="zh-CN" altLang="en-US" sz="2800">
                    <a:latin typeface="+mn-ea"/>
                    <a:ea typeface="+mn-ea"/>
                  </a:endParaRPr>
                </a:p>
              </p:txBody>
            </p:sp>
            <p:sp>
              <p:nvSpPr>
                <p:cNvPr id="28727" name="Line 86"/>
                <p:cNvSpPr>
                  <a:spLocks noChangeShapeType="1"/>
                </p:cNvSpPr>
                <p:nvPr/>
              </p:nvSpPr>
              <p:spPr bwMode="auto">
                <a:xfrm>
                  <a:off x="7874" y="3967"/>
                  <a:ext cx="0" cy="181"/>
                </a:xfrm>
                <a:prstGeom prst="line">
                  <a:avLst/>
                </a:prstGeom>
                <a:noFill/>
                <a:ln w="38100">
                  <a:solidFill>
                    <a:srgbClr val="000000"/>
                  </a:solidFill>
                  <a:round/>
                </a:ln>
              </p:spPr>
              <p:txBody>
                <a:bodyPr/>
                <a:p>
                  <a:pPr>
                    <a:defRPr/>
                  </a:pPr>
                  <a:endParaRPr lang="zh-CN" altLang="en-US" sz="2800">
                    <a:latin typeface="+mn-ea"/>
                    <a:ea typeface="+mn-ea"/>
                  </a:endParaRPr>
                </a:p>
              </p:txBody>
            </p:sp>
            <p:sp>
              <p:nvSpPr>
                <p:cNvPr id="28728" name="Oval 87"/>
                <p:cNvSpPr>
                  <a:spLocks noChangeArrowheads="1"/>
                </p:cNvSpPr>
                <p:nvPr/>
              </p:nvSpPr>
              <p:spPr bwMode="auto">
                <a:xfrm>
                  <a:off x="7178" y="4008"/>
                  <a:ext cx="68" cy="70"/>
                </a:xfrm>
                <a:prstGeom prst="ellipse">
                  <a:avLst/>
                </a:prstGeom>
                <a:solidFill>
                  <a:srgbClr val="FFFFFF"/>
                </a:solidFill>
                <a:ln w="38100">
                  <a:solidFill>
                    <a:srgbClr val="000000"/>
                  </a:solidFill>
                  <a:round/>
                </a:ln>
              </p:spPr>
              <p:txBody>
                <a:bodyPr/>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grpSp>
              <p:nvGrpSpPr>
                <p:cNvPr id="25655" name="Group 88"/>
                <p:cNvGrpSpPr/>
                <p:nvPr/>
              </p:nvGrpSpPr>
              <p:grpSpPr bwMode="auto">
                <a:xfrm>
                  <a:off x="7543" y="5307"/>
                  <a:ext cx="360" cy="360"/>
                  <a:chOff x="4298" y="4523"/>
                  <a:chExt cx="360" cy="360"/>
                </a:xfrm>
              </p:grpSpPr>
              <p:sp>
                <p:nvSpPr>
                  <p:cNvPr id="28742" name="Oval 89"/>
                  <p:cNvSpPr>
                    <a:spLocks noChangeArrowheads="1"/>
                  </p:cNvSpPr>
                  <p:nvPr/>
                </p:nvSpPr>
                <p:spPr bwMode="auto">
                  <a:xfrm>
                    <a:off x="4298" y="4527"/>
                    <a:ext cx="363" cy="356"/>
                  </a:xfrm>
                  <a:prstGeom prst="ellipse">
                    <a:avLst/>
                  </a:prstGeom>
                  <a:solidFill>
                    <a:srgbClr val="FFFFFF"/>
                  </a:solidFill>
                  <a:ln w="38100">
                    <a:solidFill>
                      <a:srgbClr val="000000"/>
                    </a:solidFill>
                    <a:round/>
                  </a:ln>
                </p:spPr>
                <p:txBody>
                  <a:bodyPr/>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28743" name="Line 90"/>
                  <p:cNvSpPr>
                    <a:spLocks noChangeShapeType="1"/>
                  </p:cNvSpPr>
                  <p:nvPr/>
                </p:nvSpPr>
                <p:spPr bwMode="auto">
                  <a:xfrm flipH="1">
                    <a:off x="4324" y="4585"/>
                    <a:ext cx="244" cy="244"/>
                  </a:xfrm>
                  <a:prstGeom prst="line">
                    <a:avLst/>
                  </a:prstGeom>
                  <a:noFill/>
                  <a:ln w="38100">
                    <a:solidFill>
                      <a:srgbClr val="000000"/>
                    </a:solidFill>
                    <a:round/>
                  </a:ln>
                </p:spPr>
                <p:txBody>
                  <a:bodyPr/>
                  <a:p>
                    <a:pPr>
                      <a:defRPr/>
                    </a:pPr>
                    <a:endParaRPr lang="zh-CN" altLang="en-US" sz="2800">
                      <a:latin typeface="+mn-ea"/>
                      <a:ea typeface="+mn-ea"/>
                    </a:endParaRPr>
                  </a:p>
                </p:txBody>
              </p:sp>
              <p:sp>
                <p:nvSpPr>
                  <p:cNvPr id="28744" name="Line 91"/>
                  <p:cNvSpPr>
                    <a:spLocks noChangeShapeType="1"/>
                  </p:cNvSpPr>
                  <p:nvPr/>
                </p:nvSpPr>
                <p:spPr bwMode="auto">
                  <a:xfrm rot="16242093" flipH="1">
                    <a:off x="4358" y="4591"/>
                    <a:ext cx="244" cy="244"/>
                  </a:xfrm>
                  <a:prstGeom prst="line">
                    <a:avLst/>
                  </a:prstGeom>
                  <a:noFill/>
                  <a:ln w="38100">
                    <a:solidFill>
                      <a:srgbClr val="000000"/>
                    </a:solidFill>
                    <a:round/>
                  </a:ln>
                </p:spPr>
                <p:txBody>
                  <a:bodyPr/>
                  <a:p>
                    <a:pPr>
                      <a:defRPr/>
                    </a:pPr>
                    <a:endParaRPr lang="zh-CN" altLang="en-US" sz="2800">
                      <a:latin typeface="+mn-ea"/>
                      <a:ea typeface="+mn-ea"/>
                    </a:endParaRPr>
                  </a:p>
                </p:txBody>
              </p:sp>
            </p:grpSp>
            <p:grpSp>
              <p:nvGrpSpPr>
                <p:cNvPr id="25659" name="Group 92"/>
                <p:cNvGrpSpPr/>
                <p:nvPr/>
              </p:nvGrpSpPr>
              <p:grpSpPr bwMode="auto">
                <a:xfrm>
                  <a:off x="7493" y="4679"/>
                  <a:ext cx="360" cy="360"/>
                  <a:chOff x="4298" y="4523"/>
                  <a:chExt cx="360" cy="360"/>
                </a:xfrm>
              </p:grpSpPr>
              <p:sp>
                <p:nvSpPr>
                  <p:cNvPr id="28739" name="Oval 93"/>
                  <p:cNvSpPr>
                    <a:spLocks noChangeArrowheads="1"/>
                  </p:cNvSpPr>
                  <p:nvPr/>
                </p:nvSpPr>
                <p:spPr bwMode="auto">
                  <a:xfrm>
                    <a:off x="4301" y="4523"/>
                    <a:ext cx="357" cy="364"/>
                  </a:xfrm>
                  <a:prstGeom prst="ellipse">
                    <a:avLst/>
                  </a:prstGeom>
                  <a:solidFill>
                    <a:srgbClr val="FFFFFF"/>
                  </a:solidFill>
                  <a:ln w="38100">
                    <a:solidFill>
                      <a:srgbClr val="000000"/>
                    </a:solidFill>
                    <a:round/>
                  </a:ln>
                </p:spPr>
                <p:txBody>
                  <a:bodyPr/>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28740" name="Line 94"/>
                  <p:cNvSpPr>
                    <a:spLocks noChangeShapeType="1"/>
                  </p:cNvSpPr>
                  <p:nvPr/>
                </p:nvSpPr>
                <p:spPr bwMode="auto">
                  <a:xfrm flipH="1">
                    <a:off x="4325" y="4583"/>
                    <a:ext cx="244" cy="246"/>
                  </a:xfrm>
                  <a:prstGeom prst="line">
                    <a:avLst/>
                  </a:prstGeom>
                  <a:noFill/>
                  <a:ln w="38100">
                    <a:solidFill>
                      <a:srgbClr val="000000"/>
                    </a:solidFill>
                    <a:round/>
                  </a:ln>
                </p:spPr>
                <p:txBody>
                  <a:bodyPr/>
                  <a:p>
                    <a:pPr>
                      <a:defRPr/>
                    </a:pPr>
                    <a:endParaRPr lang="zh-CN" altLang="en-US" sz="2800">
                      <a:latin typeface="+mn-ea"/>
                      <a:ea typeface="+mn-ea"/>
                    </a:endParaRPr>
                  </a:p>
                </p:txBody>
              </p:sp>
              <p:sp>
                <p:nvSpPr>
                  <p:cNvPr id="28741" name="Line 95"/>
                  <p:cNvSpPr>
                    <a:spLocks noChangeShapeType="1"/>
                  </p:cNvSpPr>
                  <p:nvPr/>
                </p:nvSpPr>
                <p:spPr bwMode="auto">
                  <a:xfrm rot="16242093" flipH="1">
                    <a:off x="4358" y="4591"/>
                    <a:ext cx="245" cy="244"/>
                  </a:xfrm>
                  <a:prstGeom prst="line">
                    <a:avLst/>
                  </a:prstGeom>
                  <a:noFill/>
                  <a:ln w="38100">
                    <a:solidFill>
                      <a:srgbClr val="000000"/>
                    </a:solidFill>
                    <a:round/>
                  </a:ln>
                </p:spPr>
                <p:txBody>
                  <a:bodyPr/>
                  <a:p>
                    <a:pPr>
                      <a:defRPr/>
                    </a:pPr>
                    <a:endParaRPr lang="zh-CN" altLang="en-US" sz="2800">
                      <a:latin typeface="+mn-ea"/>
                      <a:ea typeface="+mn-ea"/>
                    </a:endParaRPr>
                  </a:p>
                </p:txBody>
              </p:sp>
            </p:grpSp>
            <p:sp>
              <p:nvSpPr>
                <p:cNvPr id="28731" name="Line 96"/>
                <p:cNvSpPr>
                  <a:spLocks noChangeShapeType="1"/>
                </p:cNvSpPr>
                <p:nvPr/>
              </p:nvSpPr>
              <p:spPr bwMode="auto">
                <a:xfrm>
                  <a:off x="7178" y="4835"/>
                  <a:ext cx="334" cy="0"/>
                </a:xfrm>
                <a:prstGeom prst="line">
                  <a:avLst/>
                </a:prstGeom>
                <a:noFill/>
                <a:ln w="38100">
                  <a:solidFill>
                    <a:srgbClr val="000000"/>
                  </a:solidFill>
                  <a:round/>
                </a:ln>
              </p:spPr>
              <p:txBody>
                <a:bodyPr/>
                <a:p>
                  <a:pPr>
                    <a:defRPr/>
                  </a:pPr>
                  <a:endParaRPr lang="zh-CN" altLang="en-US" sz="2800">
                    <a:latin typeface="+mn-ea"/>
                    <a:ea typeface="+mn-ea"/>
                  </a:endParaRPr>
                </a:p>
              </p:txBody>
            </p:sp>
            <p:sp>
              <p:nvSpPr>
                <p:cNvPr id="28732" name="Line 97"/>
                <p:cNvSpPr>
                  <a:spLocks noChangeShapeType="1"/>
                </p:cNvSpPr>
                <p:nvPr/>
              </p:nvSpPr>
              <p:spPr bwMode="auto">
                <a:xfrm>
                  <a:off x="7839" y="4835"/>
                  <a:ext cx="425" cy="0"/>
                </a:xfrm>
                <a:prstGeom prst="line">
                  <a:avLst/>
                </a:prstGeom>
                <a:noFill/>
                <a:ln w="38100">
                  <a:solidFill>
                    <a:srgbClr val="000000"/>
                  </a:solidFill>
                  <a:round/>
                </a:ln>
              </p:spPr>
              <p:txBody>
                <a:bodyPr/>
                <a:p>
                  <a:pPr>
                    <a:defRPr/>
                  </a:pPr>
                  <a:endParaRPr lang="zh-CN" altLang="en-US" sz="2800">
                    <a:latin typeface="+mn-ea"/>
                    <a:ea typeface="+mn-ea"/>
                  </a:endParaRPr>
                </a:p>
              </p:txBody>
            </p:sp>
            <p:sp>
              <p:nvSpPr>
                <p:cNvPr id="28733" name="Line 98"/>
                <p:cNvSpPr>
                  <a:spLocks noChangeShapeType="1"/>
                </p:cNvSpPr>
                <p:nvPr/>
              </p:nvSpPr>
              <p:spPr bwMode="auto">
                <a:xfrm>
                  <a:off x="8257" y="4835"/>
                  <a:ext cx="0" cy="624"/>
                </a:xfrm>
                <a:prstGeom prst="line">
                  <a:avLst/>
                </a:prstGeom>
                <a:noFill/>
                <a:ln w="38100">
                  <a:solidFill>
                    <a:srgbClr val="000000"/>
                  </a:solidFill>
                  <a:round/>
                </a:ln>
              </p:spPr>
              <p:txBody>
                <a:bodyPr/>
                <a:p>
                  <a:pPr>
                    <a:defRPr/>
                  </a:pPr>
                  <a:endParaRPr lang="zh-CN" altLang="en-US" sz="2800">
                    <a:latin typeface="+mn-ea"/>
                    <a:ea typeface="+mn-ea"/>
                  </a:endParaRPr>
                </a:p>
              </p:txBody>
            </p:sp>
            <p:sp>
              <p:nvSpPr>
                <p:cNvPr id="28734" name="Line 99"/>
                <p:cNvSpPr>
                  <a:spLocks noChangeShapeType="1"/>
                </p:cNvSpPr>
                <p:nvPr/>
              </p:nvSpPr>
              <p:spPr bwMode="auto">
                <a:xfrm>
                  <a:off x="7178" y="4835"/>
                  <a:ext cx="0" cy="624"/>
                </a:xfrm>
                <a:prstGeom prst="line">
                  <a:avLst/>
                </a:prstGeom>
                <a:noFill/>
                <a:ln w="38100">
                  <a:solidFill>
                    <a:srgbClr val="000000"/>
                  </a:solidFill>
                  <a:round/>
                </a:ln>
              </p:spPr>
              <p:txBody>
                <a:bodyPr/>
                <a:p>
                  <a:pPr>
                    <a:defRPr/>
                  </a:pPr>
                  <a:endParaRPr lang="zh-CN" altLang="en-US" sz="2800">
                    <a:latin typeface="+mn-ea"/>
                    <a:ea typeface="+mn-ea"/>
                  </a:endParaRPr>
                </a:p>
              </p:txBody>
            </p:sp>
            <p:sp>
              <p:nvSpPr>
                <p:cNvPr id="28735" name="Line 100"/>
                <p:cNvSpPr>
                  <a:spLocks noChangeShapeType="1"/>
                </p:cNvSpPr>
                <p:nvPr/>
              </p:nvSpPr>
              <p:spPr bwMode="auto">
                <a:xfrm>
                  <a:off x="7178" y="5459"/>
                  <a:ext cx="359" cy="0"/>
                </a:xfrm>
                <a:prstGeom prst="line">
                  <a:avLst/>
                </a:prstGeom>
                <a:noFill/>
                <a:ln w="38100">
                  <a:solidFill>
                    <a:srgbClr val="000000"/>
                  </a:solidFill>
                  <a:round/>
                </a:ln>
              </p:spPr>
              <p:txBody>
                <a:bodyPr/>
                <a:p>
                  <a:pPr>
                    <a:defRPr/>
                  </a:pPr>
                  <a:endParaRPr lang="zh-CN" altLang="en-US" sz="2800">
                    <a:latin typeface="+mn-ea"/>
                    <a:ea typeface="+mn-ea"/>
                  </a:endParaRPr>
                </a:p>
              </p:txBody>
            </p:sp>
            <p:sp>
              <p:nvSpPr>
                <p:cNvPr id="28736" name="Line 101"/>
                <p:cNvSpPr>
                  <a:spLocks noChangeShapeType="1"/>
                </p:cNvSpPr>
                <p:nvPr/>
              </p:nvSpPr>
              <p:spPr bwMode="auto">
                <a:xfrm flipH="1">
                  <a:off x="7898" y="5459"/>
                  <a:ext cx="359" cy="0"/>
                </a:xfrm>
                <a:prstGeom prst="line">
                  <a:avLst/>
                </a:prstGeom>
                <a:noFill/>
                <a:ln w="38100">
                  <a:solidFill>
                    <a:srgbClr val="000000"/>
                  </a:solidFill>
                  <a:round/>
                </a:ln>
              </p:spPr>
              <p:txBody>
                <a:bodyPr/>
                <a:p>
                  <a:pPr>
                    <a:defRPr/>
                  </a:pPr>
                  <a:endParaRPr lang="zh-CN" altLang="en-US" sz="2800">
                    <a:latin typeface="+mn-ea"/>
                    <a:ea typeface="+mn-ea"/>
                  </a:endParaRPr>
                </a:p>
              </p:txBody>
            </p:sp>
            <p:sp>
              <p:nvSpPr>
                <p:cNvPr id="28737" name="Line 102"/>
                <p:cNvSpPr>
                  <a:spLocks noChangeShapeType="1"/>
                </p:cNvSpPr>
                <p:nvPr/>
              </p:nvSpPr>
              <p:spPr bwMode="auto">
                <a:xfrm>
                  <a:off x="6643" y="5151"/>
                  <a:ext cx="540" cy="0"/>
                </a:xfrm>
                <a:prstGeom prst="line">
                  <a:avLst/>
                </a:prstGeom>
                <a:noFill/>
                <a:ln w="38100">
                  <a:solidFill>
                    <a:srgbClr val="000000"/>
                  </a:solidFill>
                  <a:round/>
                </a:ln>
              </p:spPr>
              <p:txBody>
                <a:bodyPr/>
                <a:p>
                  <a:pPr>
                    <a:defRPr/>
                  </a:pPr>
                  <a:endParaRPr lang="zh-CN" altLang="en-US" sz="2800">
                    <a:latin typeface="+mn-ea"/>
                    <a:ea typeface="+mn-ea"/>
                  </a:endParaRPr>
                </a:p>
              </p:txBody>
            </p:sp>
            <p:sp>
              <p:nvSpPr>
                <p:cNvPr id="28738" name="Line 103"/>
                <p:cNvSpPr>
                  <a:spLocks noChangeShapeType="1"/>
                </p:cNvSpPr>
                <p:nvPr/>
              </p:nvSpPr>
              <p:spPr bwMode="auto">
                <a:xfrm flipH="1">
                  <a:off x="8262" y="5151"/>
                  <a:ext cx="361" cy="0"/>
                </a:xfrm>
                <a:prstGeom prst="line">
                  <a:avLst/>
                </a:prstGeom>
                <a:noFill/>
                <a:ln w="38100">
                  <a:solidFill>
                    <a:srgbClr val="000000"/>
                  </a:solidFill>
                  <a:round/>
                </a:ln>
              </p:spPr>
              <p:txBody>
                <a:bodyPr/>
                <a:p>
                  <a:pPr>
                    <a:defRPr/>
                  </a:pPr>
                  <a:endParaRPr lang="zh-CN" altLang="en-US" sz="2800">
                    <a:latin typeface="+mn-ea"/>
                    <a:ea typeface="+mn-ea"/>
                  </a:endParaRPr>
                </a:p>
              </p:txBody>
            </p:sp>
          </p:grpSp>
          <p:sp>
            <p:nvSpPr>
              <p:cNvPr id="28718" name="Oval 104"/>
              <p:cNvSpPr>
                <a:spLocks noChangeArrowheads="1"/>
              </p:cNvSpPr>
              <p:nvPr/>
            </p:nvSpPr>
            <p:spPr bwMode="auto">
              <a:xfrm>
                <a:off x="7159" y="5107"/>
                <a:ext cx="68" cy="68"/>
              </a:xfrm>
              <a:prstGeom prst="ellipse">
                <a:avLst/>
              </a:prstGeom>
              <a:solidFill>
                <a:srgbClr val="000000"/>
              </a:solidFill>
              <a:ln w="38100">
                <a:solidFill>
                  <a:srgbClr val="000000"/>
                </a:solidFill>
                <a:round/>
              </a:ln>
            </p:spPr>
            <p:txBody>
              <a:bodyPr/>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28719" name="Oval 105"/>
              <p:cNvSpPr>
                <a:spLocks noChangeArrowheads="1"/>
              </p:cNvSpPr>
              <p:nvPr/>
            </p:nvSpPr>
            <p:spPr bwMode="auto">
              <a:xfrm>
                <a:off x="8247" y="5124"/>
                <a:ext cx="68" cy="68"/>
              </a:xfrm>
              <a:prstGeom prst="ellipse">
                <a:avLst/>
              </a:prstGeom>
              <a:solidFill>
                <a:srgbClr val="000000"/>
              </a:solidFill>
              <a:ln w="38100">
                <a:solidFill>
                  <a:srgbClr val="000000"/>
                </a:solidFill>
                <a:round/>
              </a:ln>
            </p:spPr>
            <p:txBody>
              <a:bodyPr/>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grpSp>
        <p:sp>
          <p:nvSpPr>
            <p:cNvPr id="28715" name="Text Box 106"/>
            <p:cNvSpPr txBox="1">
              <a:spLocks noChangeArrowheads="1"/>
            </p:cNvSpPr>
            <p:nvPr/>
          </p:nvSpPr>
          <p:spPr bwMode="auto">
            <a:xfrm>
              <a:off x="4195" y="1425"/>
              <a:ext cx="342" cy="329"/>
            </a:xfrm>
            <a:prstGeom prst="rect">
              <a:avLst/>
            </a:prstGeom>
            <a:noFill/>
            <a:ln w="38100">
              <a:noFill/>
              <a:miter lim="800000"/>
            </a:ln>
          </p:spPr>
          <p:txBody>
            <a:bodyPr wrap="none">
              <a:spAutoFit/>
            </a:bodyPr>
            <a:p>
              <a:pPr>
                <a:defRPr/>
              </a:pPr>
              <a:r>
                <a:rPr lang="en-US" altLang="zh-CN" sz="2800" b="1">
                  <a:solidFill>
                    <a:srgbClr val="000000"/>
                  </a:solidFill>
                  <a:latin typeface="Times New Roman" panose="02020603050405020304" pitchFamily="18" charset="0"/>
                  <a:ea typeface="黑体" panose="02010609060101010101" charset="-122"/>
                  <a:cs typeface="Times New Roman" panose="02020603050405020304" pitchFamily="18" charset="0"/>
                </a:rPr>
                <a:t>L1</a:t>
              </a:r>
              <a:endParaRPr lang="en-US" altLang="zh-CN" sz="2800" b="1">
                <a:solidFill>
                  <a:srgbClr val="000000"/>
                </a:solidFill>
                <a:latin typeface="Times New Roman" panose="02020603050405020304" pitchFamily="18" charset="0"/>
                <a:ea typeface="黑体" panose="02010609060101010101" charset="-122"/>
                <a:cs typeface="Times New Roman" panose="02020603050405020304" pitchFamily="18" charset="0"/>
              </a:endParaRPr>
            </a:p>
          </p:txBody>
        </p:sp>
        <p:sp>
          <p:nvSpPr>
            <p:cNvPr id="28716" name="Text Box 107"/>
            <p:cNvSpPr txBox="1">
              <a:spLocks noChangeArrowheads="1"/>
            </p:cNvSpPr>
            <p:nvPr/>
          </p:nvSpPr>
          <p:spPr bwMode="auto">
            <a:xfrm>
              <a:off x="4195" y="2014"/>
              <a:ext cx="342" cy="329"/>
            </a:xfrm>
            <a:prstGeom prst="rect">
              <a:avLst/>
            </a:prstGeom>
            <a:noFill/>
            <a:ln w="38100">
              <a:noFill/>
              <a:miter lim="800000"/>
            </a:ln>
          </p:spPr>
          <p:txBody>
            <a:bodyPr wrap="none">
              <a:spAutoFit/>
            </a:bodyPr>
            <a:p>
              <a:pPr>
                <a:defRPr/>
              </a:pPr>
              <a:r>
                <a:rPr lang="en-US" altLang="zh-CN" sz="2800" b="1">
                  <a:solidFill>
                    <a:srgbClr val="000000"/>
                  </a:solidFill>
                  <a:latin typeface="Times New Roman" panose="02020603050405020304" pitchFamily="18" charset="0"/>
                  <a:ea typeface="黑体" panose="02010609060101010101" charset="-122"/>
                  <a:cs typeface="Times New Roman" panose="02020603050405020304" pitchFamily="18" charset="0"/>
                </a:rPr>
                <a:t>L2</a:t>
              </a:r>
              <a:endParaRPr lang="en-US" altLang="zh-CN" sz="2800" b="1">
                <a:solidFill>
                  <a:srgbClr val="000000"/>
                </a:solidFill>
                <a:latin typeface="Times New Roman" panose="02020603050405020304" pitchFamily="18" charset="0"/>
                <a:ea typeface="黑体" panose="02010609060101010101" charset="-122"/>
                <a:cs typeface="Times New Roman" panose="02020603050405020304" pitchFamily="18" charset="0"/>
              </a:endParaRPr>
            </a:p>
          </p:txBody>
        </p:sp>
      </p:grpSp>
      <p:grpSp>
        <p:nvGrpSpPr>
          <p:cNvPr id="13" name="Group 108"/>
          <p:cNvGrpSpPr/>
          <p:nvPr/>
        </p:nvGrpSpPr>
        <p:grpSpPr bwMode="auto">
          <a:xfrm>
            <a:off x="1628775" y="4065588"/>
            <a:ext cx="1387475" cy="541338"/>
            <a:chOff x="1643" y="2354"/>
            <a:chExt cx="874" cy="341"/>
          </a:xfrm>
        </p:grpSpPr>
        <p:sp>
          <p:nvSpPr>
            <p:cNvPr id="28712" name="Text Box 109"/>
            <p:cNvSpPr txBox="1">
              <a:spLocks noChangeArrowheads="1"/>
            </p:cNvSpPr>
            <p:nvPr/>
          </p:nvSpPr>
          <p:spPr bwMode="auto">
            <a:xfrm>
              <a:off x="1643" y="2366"/>
              <a:ext cx="340" cy="329"/>
            </a:xfrm>
            <a:prstGeom prst="rect">
              <a:avLst/>
            </a:prstGeom>
            <a:noFill/>
            <a:ln w="9525">
              <a:noFill/>
              <a:miter lim="800000"/>
            </a:ln>
          </p:spPr>
          <p:txBody>
            <a:bodyPr wrap="none">
              <a:spAutoFit/>
            </a:bodyPr>
            <a:p>
              <a:pPr>
                <a:defRPr/>
              </a:pPr>
              <a:r>
                <a:rPr lang="zh-CN" altLang="en-US" sz="2800" b="1">
                  <a:solidFill>
                    <a:srgbClr val="FF0066"/>
                  </a:solidFill>
                  <a:latin typeface="Times New Roman" panose="02020603050405020304" pitchFamily="18" charset="0"/>
                  <a:ea typeface="黑体" panose="02010609060101010101" charset="-122"/>
                </a:rPr>
                <a:t>头</a:t>
              </a:r>
              <a:endParaRPr lang="zh-CN" altLang="en-US" sz="2800" b="1">
                <a:solidFill>
                  <a:srgbClr val="FF0066"/>
                </a:solidFill>
                <a:latin typeface="Times New Roman" panose="02020603050405020304" pitchFamily="18" charset="0"/>
                <a:ea typeface="黑体" panose="02010609060101010101" charset="-122"/>
              </a:endParaRPr>
            </a:p>
          </p:txBody>
        </p:sp>
        <p:sp>
          <p:nvSpPr>
            <p:cNvPr id="28713" name="Text Box 110"/>
            <p:cNvSpPr txBox="1">
              <a:spLocks noChangeArrowheads="1"/>
            </p:cNvSpPr>
            <p:nvPr/>
          </p:nvSpPr>
          <p:spPr bwMode="auto">
            <a:xfrm>
              <a:off x="2177" y="2354"/>
              <a:ext cx="340" cy="329"/>
            </a:xfrm>
            <a:prstGeom prst="rect">
              <a:avLst/>
            </a:prstGeom>
            <a:noFill/>
            <a:ln w="9525">
              <a:noFill/>
              <a:miter lim="800000"/>
            </a:ln>
          </p:spPr>
          <p:txBody>
            <a:bodyPr wrap="none">
              <a:spAutoFit/>
            </a:bodyPr>
            <a:p>
              <a:pPr>
                <a:defRPr/>
              </a:pPr>
              <a:r>
                <a:rPr lang="zh-CN" altLang="en-US" sz="2800" b="1">
                  <a:solidFill>
                    <a:srgbClr val="3F17E7"/>
                  </a:solidFill>
                  <a:latin typeface="Times New Roman" panose="02020603050405020304" pitchFamily="18" charset="0"/>
                  <a:ea typeface="黑体" panose="02010609060101010101" charset="-122"/>
                </a:rPr>
                <a:t>尾</a:t>
              </a:r>
              <a:endParaRPr lang="zh-CN" altLang="en-US" sz="2800" b="1">
                <a:solidFill>
                  <a:srgbClr val="3F17E7"/>
                </a:solidFill>
                <a:latin typeface="Times New Roman" panose="02020603050405020304" pitchFamily="18" charset="0"/>
                <a:ea typeface="黑体" panose="02010609060101010101" charset="-122"/>
              </a:endParaRPr>
            </a:p>
          </p:txBody>
        </p:sp>
      </p:grpSp>
      <p:grpSp>
        <p:nvGrpSpPr>
          <p:cNvPr id="14" name="Group 111"/>
          <p:cNvGrpSpPr/>
          <p:nvPr/>
        </p:nvGrpSpPr>
        <p:grpSpPr bwMode="auto">
          <a:xfrm>
            <a:off x="2914650" y="4065588"/>
            <a:ext cx="1387475" cy="541338"/>
            <a:chOff x="2426" y="2341"/>
            <a:chExt cx="874" cy="341"/>
          </a:xfrm>
        </p:grpSpPr>
        <p:sp>
          <p:nvSpPr>
            <p:cNvPr id="28710" name="Text Box 112"/>
            <p:cNvSpPr txBox="1">
              <a:spLocks noChangeArrowheads="1"/>
            </p:cNvSpPr>
            <p:nvPr/>
          </p:nvSpPr>
          <p:spPr bwMode="auto">
            <a:xfrm>
              <a:off x="2426" y="2353"/>
              <a:ext cx="340" cy="329"/>
            </a:xfrm>
            <a:prstGeom prst="rect">
              <a:avLst/>
            </a:prstGeom>
            <a:noFill/>
            <a:ln w="9525">
              <a:noFill/>
              <a:miter lim="800000"/>
            </a:ln>
          </p:spPr>
          <p:txBody>
            <a:bodyPr wrap="none">
              <a:spAutoFit/>
            </a:bodyPr>
            <a:p>
              <a:pPr>
                <a:defRPr/>
              </a:pPr>
              <a:r>
                <a:rPr lang="zh-CN" altLang="en-US" sz="2800" b="1">
                  <a:solidFill>
                    <a:srgbClr val="FF0066"/>
                  </a:solidFill>
                  <a:latin typeface="Times New Roman" panose="02020603050405020304" pitchFamily="18" charset="0"/>
                  <a:ea typeface="黑体" panose="02010609060101010101" charset="-122"/>
                </a:rPr>
                <a:t>头</a:t>
              </a:r>
              <a:endParaRPr lang="zh-CN" altLang="en-US" sz="2800" b="1">
                <a:solidFill>
                  <a:srgbClr val="FF0066"/>
                </a:solidFill>
                <a:latin typeface="Times New Roman" panose="02020603050405020304" pitchFamily="18" charset="0"/>
                <a:ea typeface="黑体" panose="02010609060101010101" charset="-122"/>
              </a:endParaRPr>
            </a:p>
          </p:txBody>
        </p:sp>
        <p:sp>
          <p:nvSpPr>
            <p:cNvPr id="28711" name="Text Box 113"/>
            <p:cNvSpPr txBox="1">
              <a:spLocks noChangeArrowheads="1"/>
            </p:cNvSpPr>
            <p:nvPr/>
          </p:nvSpPr>
          <p:spPr bwMode="auto">
            <a:xfrm>
              <a:off x="2960" y="2341"/>
              <a:ext cx="340" cy="329"/>
            </a:xfrm>
            <a:prstGeom prst="rect">
              <a:avLst/>
            </a:prstGeom>
            <a:noFill/>
            <a:ln w="9525">
              <a:noFill/>
              <a:miter lim="800000"/>
            </a:ln>
          </p:spPr>
          <p:txBody>
            <a:bodyPr wrap="none">
              <a:spAutoFit/>
            </a:bodyPr>
            <a:p>
              <a:pPr>
                <a:defRPr/>
              </a:pPr>
              <a:r>
                <a:rPr lang="zh-CN" altLang="en-US" sz="2800" b="1">
                  <a:solidFill>
                    <a:srgbClr val="3F17E7"/>
                  </a:solidFill>
                  <a:latin typeface="Times New Roman" panose="02020603050405020304" pitchFamily="18" charset="0"/>
                  <a:ea typeface="黑体" panose="02010609060101010101" charset="-122"/>
                </a:rPr>
                <a:t>尾</a:t>
              </a:r>
              <a:endParaRPr lang="zh-CN" altLang="en-US" sz="2800" b="1">
                <a:solidFill>
                  <a:srgbClr val="3F17E7"/>
                </a:solidFill>
                <a:latin typeface="Times New Roman" panose="02020603050405020304" pitchFamily="18" charset="0"/>
                <a:ea typeface="黑体" panose="02010609060101010101" charset="-122"/>
              </a:endParaRPr>
            </a:p>
          </p:txBody>
        </p:sp>
      </p:grpSp>
      <p:grpSp>
        <p:nvGrpSpPr>
          <p:cNvPr id="15" name="Group 114"/>
          <p:cNvGrpSpPr/>
          <p:nvPr/>
        </p:nvGrpSpPr>
        <p:grpSpPr bwMode="auto">
          <a:xfrm>
            <a:off x="5299075" y="2127250"/>
            <a:ext cx="1706563" cy="695326"/>
            <a:chOff x="3959" y="1434"/>
            <a:chExt cx="1075" cy="438"/>
          </a:xfrm>
        </p:grpSpPr>
        <p:sp>
          <p:nvSpPr>
            <p:cNvPr id="28707" name="Text Box 115"/>
            <p:cNvSpPr txBox="1">
              <a:spLocks noChangeArrowheads="1"/>
            </p:cNvSpPr>
            <p:nvPr/>
          </p:nvSpPr>
          <p:spPr bwMode="auto">
            <a:xfrm>
              <a:off x="3959" y="1543"/>
              <a:ext cx="340" cy="329"/>
            </a:xfrm>
            <a:prstGeom prst="rect">
              <a:avLst/>
            </a:prstGeom>
            <a:noFill/>
            <a:ln w="9525">
              <a:noFill/>
              <a:miter lim="800000"/>
            </a:ln>
          </p:spPr>
          <p:txBody>
            <a:bodyPr wrap="none">
              <a:spAutoFit/>
            </a:bodyPr>
            <a:p>
              <a:pPr>
                <a:defRPr/>
              </a:pPr>
              <a:r>
                <a:rPr lang="zh-CN" altLang="en-US" sz="2800" b="1">
                  <a:solidFill>
                    <a:srgbClr val="FF0066"/>
                  </a:solidFill>
                  <a:latin typeface="Times New Roman" panose="02020603050405020304" pitchFamily="18" charset="0"/>
                  <a:ea typeface="黑体" panose="02010609060101010101" charset="-122"/>
                </a:rPr>
                <a:t>头</a:t>
              </a:r>
              <a:endParaRPr lang="zh-CN" altLang="en-US" sz="2800" b="1">
                <a:solidFill>
                  <a:srgbClr val="FF0066"/>
                </a:solidFill>
                <a:latin typeface="Times New Roman" panose="02020603050405020304" pitchFamily="18" charset="0"/>
                <a:ea typeface="黑体" panose="02010609060101010101" charset="-122"/>
              </a:endParaRPr>
            </a:p>
          </p:txBody>
        </p:sp>
        <p:sp>
          <p:nvSpPr>
            <p:cNvPr id="28708" name="Text Box 116"/>
            <p:cNvSpPr txBox="1">
              <a:spLocks noChangeArrowheads="1"/>
            </p:cNvSpPr>
            <p:nvPr/>
          </p:nvSpPr>
          <p:spPr bwMode="auto">
            <a:xfrm>
              <a:off x="4694" y="1434"/>
              <a:ext cx="340" cy="329"/>
            </a:xfrm>
            <a:prstGeom prst="rect">
              <a:avLst/>
            </a:prstGeom>
            <a:noFill/>
            <a:ln w="9525">
              <a:noFill/>
              <a:miter lim="800000"/>
            </a:ln>
          </p:spPr>
          <p:txBody>
            <a:bodyPr wrap="none">
              <a:spAutoFit/>
            </a:bodyPr>
            <a:p>
              <a:pPr>
                <a:defRPr/>
              </a:pPr>
              <a:r>
                <a:rPr lang="zh-CN" altLang="en-US" sz="2800" b="1">
                  <a:solidFill>
                    <a:srgbClr val="3F17E7"/>
                  </a:solidFill>
                  <a:latin typeface="Times New Roman" panose="02020603050405020304" pitchFamily="18" charset="0"/>
                  <a:ea typeface="黑体" panose="02010609060101010101" charset="-122"/>
                </a:rPr>
                <a:t>尾</a:t>
              </a:r>
              <a:endParaRPr lang="zh-CN" altLang="en-US" sz="2800" b="1">
                <a:solidFill>
                  <a:srgbClr val="3F17E7"/>
                </a:solidFill>
                <a:latin typeface="Times New Roman" panose="02020603050405020304" pitchFamily="18" charset="0"/>
                <a:ea typeface="黑体" panose="02010609060101010101" charset="-122"/>
              </a:endParaRPr>
            </a:p>
          </p:txBody>
        </p:sp>
        <p:sp>
          <p:nvSpPr>
            <p:cNvPr id="28709" name="Line 117"/>
            <p:cNvSpPr>
              <a:spLocks noChangeShapeType="1"/>
            </p:cNvSpPr>
            <p:nvPr/>
          </p:nvSpPr>
          <p:spPr bwMode="auto">
            <a:xfrm flipV="1">
              <a:off x="4195" y="1790"/>
              <a:ext cx="227" cy="7"/>
            </a:xfrm>
            <a:prstGeom prst="line">
              <a:avLst/>
            </a:prstGeom>
            <a:noFill/>
            <a:ln w="38100">
              <a:solidFill>
                <a:srgbClr val="0000FF"/>
              </a:solidFill>
              <a:miter lim="800000"/>
              <a:tailEnd type="stealth" w="lg" len="lg"/>
            </a:ln>
          </p:spPr>
          <p:txBody>
            <a:bodyPr wrap="none"/>
            <a:p>
              <a:pPr>
                <a:defRPr/>
              </a:pPr>
              <a:endParaRPr lang="zh-CN" altLang="en-US" sz="2800">
                <a:latin typeface="+mn-ea"/>
                <a:ea typeface="+mn-ea"/>
              </a:endParaRPr>
            </a:p>
          </p:txBody>
        </p:sp>
      </p:grpSp>
      <p:grpSp>
        <p:nvGrpSpPr>
          <p:cNvPr id="16" name="Group 118"/>
          <p:cNvGrpSpPr/>
          <p:nvPr/>
        </p:nvGrpSpPr>
        <p:grpSpPr bwMode="auto">
          <a:xfrm>
            <a:off x="5700713" y="4137025"/>
            <a:ext cx="1620837" cy="590550"/>
            <a:chOff x="4059" y="2251"/>
            <a:chExt cx="1021" cy="372"/>
          </a:xfrm>
        </p:grpSpPr>
        <p:sp>
          <p:nvSpPr>
            <p:cNvPr id="28704" name="Text Box 119"/>
            <p:cNvSpPr txBox="1">
              <a:spLocks noChangeArrowheads="1"/>
            </p:cNvSpPr>
            <p:nvPr/>
          </p:nvSpPr>
          <p:spPr bwMode="auto">
            <a:xfrm>
              <a:off x="4059" y="2251"/>
              <a:ext cx="340" cy="329"/>
            </a:xfrm>
            <a:prstGeom prst="rect">
              <a:avLst/>
            </a:prstGeom>
            <a:noFill/>
            <a:ln w="9525">
              <a:noFill/>
              <a:miter lim="800000"/>
            </a:ln>
          </p:spPr>
          <p:txBody>
            <a:bodyPr wrap="none">
              <a:spAutoFit/>
            </a:bodyPr>
            <a:p>
              <a:pPr>
                <a:defRPr/>
              </a:pPr>
              <a:r>
                <a:rPr lang="zh-CN" altLang="en-US" sz="2800" b="1">
                  <a:solidFill>
                    <a:srgbClr val="FF0066"/>
                  </a:solidFill>
                  <a:latin typeface="Times New Roman" panose="02020603050405020304" pitchFamily="18" charset="0"/>
                  <a:ea typeface="黑体" panose="02010609060101010101" charset="-122"/>
                </a:rPr>
                <a:t>头</a:t>
              </a:r>
              <a:endParaRPr lang="zh-CN" altLang="en-US" sz="2800" b="1">
                <a:solidFill>
                  <a:srgbClr val="FF0066"/>
                </a:solidFill>
                <a:latin typeface="Times New Roman" panose="02020603050405020304" pitchFamily="18" charset="0"/>
                <a:ea typeface="黑体" panose="02010609060101010101" charset="-122"/>
              </a:endParaRPr>
            </a:p>
          </p:txBody>
        </p:sp>
        <p:sp>
          <p:nvSpPr>
            <p:cNvPr id="28705" name="Text Box 120"/>
            <p:cNvSpPr txBox="1">
              <a:spLocks noChangeArrowheads="1"/>
            </p:cNvSpPr>
            <p:nvPr/>
          </p:nvSpPr>
          <p:spPr bwMode="auto">
            <a:xfrm>
              <a:off x="4740" y="2294"/>
              <a:ext cx="340" cy="329"/>
            </a:xfrm>
            <a:prstGeom prst="rect">
              <a:avLst/>
            </a:prstGeom>
            <a:noFill/>
            <a:ln w="9525">
              <a:noFill/>
              <a:miter lim="800000"/>
            </a:ln>
          </p:spPr>
          <p:txBody>
            <a:bodyPr wrap="none">
              <a:spAutoFit/>
            </a:bodyPr>
            <a:p>
              <a:pPr>
                <a:defRPr/>
              </a:pPr>
              <a:r>
                <a:rPr lang="zh-CN" altLang="en-US" sz="2800" b="1">
                  <a:solidFill>
                    <a:srgbClr val="3F17E7"/>
                  </a:solidFill>
                  <a:latin typeface="Times New Roman" panose="02020603050405020304" pitchFamily="18" charset="0"/>
                  <a:ea typeface="黑体" panose="02010609060101010101" charset="-122"/>
                </a:rPr>
                <a:t>尾</a:t>
              </a:r>
              <a:endParaRPr lang="zh-CN" altLang="en-US" sz="2800" b="1">
                <a:solidFill>
                  <a:srgbClr val="3F17E7"/>
                </a:solidFill>
                <a:latin typeface="Times New Roman" panose="02020603050405020304" pitchFamily="18" charset="0"/>
                <a:ea typeface="黑体" panose="02010609060101010101" charset="-122"/>
              </a:endParaRPr>
            </a:p>
          </p:txBody>
        </p:sp>
        <p:sp>
          <p:nvSpPr>
            <p:cNvPr id="28706" name="Line 121"/>
            <p:cNvSpPr>
              <a:spLocks noChangeShapeType="1"/>
            </p:cNvSpPr>
            <p:nvPr/>
          </p:nvSpPr>
          <p:spPr bwMode="auto">
            <a:xfrm flipV="1">
              <a:off x="4195" y="2307"/>
              <a:ext cx="227" cy="7"/>
            </a:xfrm>
            <a:prstGeom prst="line">
              <a:avLst/>
            </a:prstGeom>
            <a:noFill/>
            <a:ln w="38100">
              <a:solidFill>
                <a:srgbClr val="FF3300"/>
              </a:solidFill>
              <a:miter lim="800000"/>
              <a:tailEnd type="stealth" w="lg" len="lg"/>
            </a:ln>
          </p:spPr>
          <p:txBody>
            <a:bodyPr wrap="none"/>
            <a:p>
              <a:pPr>
                <a:defRPr/>
              </a:pPr>
              <a:endParaRPr lang="zh-CN" altLang="en-US" sz="2800">
                <a:latin typeface="+mn-ea"/>
                <a:ea typeface="+mn-ea"/>
              </a:endParaRPr>
            </a:p>
          </p:txBody>
        </p:sp>
      </p:grpSp>
      <p:sp>
        <p:nvSpPr>
          <p:cNvPr id="28689" name="Rectangle 122"/>
          <p:cNvSpPr>
            <a:spLocks noChangeArrowheads="1"/>
          </p:cNvSpPr>
          <p:nvPr/>
        </p:nvSpPr>
        <p:spPr bwMode="auto">
          <a:xfrm>
            <a:off x="762635" y="2048510"/>
            <a:ext cx="506730" cy="2245360"/>
          </a:xfrm>
          <a:prstGeom prst="rect">
            <a:avLst/>
          </a:prstGeom>
          <a:noFill/>
          <a:ln w="9525">
            <a:noFill/>
            <a:miter lim="800000"/>
          </a:ln>
        </p:spPr>
        <p:txBody>
          <a:bodyPr wrap="square">
            <a:spAutoFit/>
          </a:bodyPr>
          <a:p>
            <a:pPr>
              <a:defRPr/>
            </a:pPr>
            <a:r>
              <a:rPr lang="zh-CN" altLang="en-US" sz="2800" b="1">
                <a:solidFill>
                  <a:srgbClr val="000000"/>
                </a:solidFill>
                <a:latin typeface="Times New Roman" panose="02020603050405020304" pitchFamily="18" charset="0"/>
                <a:ea typeface="黑体" panose="02010609060101010101" charset="-122"/>
              </a:rPr>
              <a:t>设计电路图</a:t>
            </a:r>
            <a:endParaRPr lang="zh-CN" altLang="en-US" sz="2800" b="1">
              <a:solidFill>
                <a:srgbClr val="000000"/>
              </a:solidFill>
              <a:latin typeface="Times New Roman" panose="02020603050405020304" pitchFamily="18" charset="0"/>
              <a:ea typeface="黑体" panose="02010609060101010101" charset="-122"/>
            </a:endParaRPr>
          </a:p>
        </p:txBody>
      </p:sp>
      <p:sp>
        <p:nvSpPr>
          <p:cNvPr id="28690" name="Rectangle 123"/>
          <p:cNvSpPr>
            <a:spLocks noChangeArrowheads="1"/>
          </p:cNvSpPr>
          <p:nvPr/>
        </p:nvSpPr>
        <p:spPr bwMode="auto">
          <a:xfrm>
            <a:off x="494030" y="4874260"/>
            <a:ext cx="927735" cy="953135"/>
          </a:xfrm>
          <a:prstGeom prst="rect">
            <a:avLst/>
          </a:prstGeom>
          <a:noFill/>
          <a:ln w="9525">
            <a:noFill/>
            <a:miter lim="800000"/>
          </a:ln>
        </p:spPr>
        <p:txBody>
          <a:bodyPr wrap="square">
            <a:spAutoFit/>
          </a:bodyPr>
          <a:p>
            <a:pPr>
              <a:defRPr/>
            </a:pPr>
            <a:r>
              <a:rPr lang="zh-CN" altLang="en-US" sz="2800" b="1">
                <a:solidFill>
                  <a:srgbClr val="000000"/>
                </a:solidFill>
                <a:latin typeface="Times New Roman" panose="02020603050405020304" pitchFamily="18" charset="0"/>
                <a:ea typeface="黑体" panose="02010609060101010101" charset="-122"/>
              </a:rPr>
              <a:t>连接</a:t>
            </a:r>
            <a:endParaRPr lang="zh-CN" altLang="en-US" sz="2800" b="1">
              <a:solidFill>
                <a:srgbClr val="000000"/>
              </a:solidFill>
              <a:latin typeface="Times New Roman" panose="02020603050405020304" pitchFamily="18" charset="0"/>
              <a:ea typeface="黑体" panose="02010609060101010101" charset="-122"/>
            </a:endParaRPr>
          </a:p>
          <a:p>
            <a:pPr>
              <a:defRPr/>
            </a:pPr>
            <a:r>
              <a:rPr lang="zh-CN" altLang="en-US" sz="2800" b="1">
                <a:solidFill>
                  <a:srgbClr val="000000"/>
                </a:solidFill>
                <a:latin typeface="Times New Roman" panose="02020603050405020304" pitchFamily="18" charset="0"/>
                <a:ea typeface="黑体" panose="02010609060101010101" charset="-122"/>
              </a:rPr>
              <a:t>特点</a:t>
            </a:r>
            <a:endParaRPr lang="zh-CN" altLang="en-US" sz="2800" b="1">
              <a:solidFill>
                <a:srgbClr val="000000"/>
              </a:solidFill>
              <a:latin typeface="Times New Roman" panose="02020603050405020304" pitchFamily="18" charset="0"/>
              <a:ea typeface="黑体" panose="02010609060101010101" charset="-122"/>
            </a:endParaRPr>
          </a:p>
        </p:txBody>
      </p:sp>
      <p:sp>
        <p:nvSpPr>
          <p:cNvPr id="28691" name="Line 124"/>
          <p:cNvSpPr>
            <a:spLocks noChangeShapeType="1"/>
          </p:cNvSpPr>
          <p:nvPr/>
        </p:nvSpPr>
        <p:spPr bwMode="auto">
          <a:xfrm>
            <a:off x="557530" y="1851025"/>
            <a:ext cx="8064500" cy="0"/>
          </a:xfrm>
          <a:prstGeom prst="line">
            <a:avLst/>
          </a:prstGeom>
          <a:noFill/>
          <a:ln w="38100">
            <a:solidFill>
              <a:srgbClr val="000000"/>
            </a:solidFill>
            <a:miter lim="800000"/>
          </a:ln>
        </p:spPr>
        <p:txBody>
          <a:bodyPr wrap="none"/>
          <a:p>
            <a:pPr>
              <a:defRPr/>
            </a:pPr>
            <a:endParaRPr lang="zh-CN" altLang="en-US" sz="2800">
              <a:latin typeface="+mn-ea"/>
              <a:ea typeface="+mn-ea"/>
            </a:endParaRPr>
          </a:p>
        </p:txBody>
      </p:sp>
      <p:sp>
        <p:nvSpPr>
          <p:cNvPr id="72829" name="Rectangle 125"/>
          <p:cNvSpPr>
            <a:spLocks noChangeArrowheads="1"/>
          </p:cNvSpPr>
          <p:nvPr/>
        </p:nvSpPr>
        <p:spPr bwMode="auto">
          <a:xfrm>
            <a:off x="1771650" y="1350963"/>
            <a:ext cx="1792605" cy="521970"/>
          </a:xfrm>
          <a:prstGeom prst="rect">
            <a:avLst/>
          </a:prstGeom>
          <a:noFill/>
          <a:ln w="9525">
            <a:noFill/>
            <a:miter lim="800000"/>
          </a:ln>
        </p:spPr>
        <p:txBody>
          <a:bodyPr wrap="none">
            <a:spAutoFit/>
          </a:bodyPr>
          <a:p>
            <a:pPr>
              <a:defRPr/>
            </a:pPr>
            <a:r>
              <a:rPr lang="zh-CN" altLang="en-US" sz="2800" b="1">
                <a:solidFill>
                  <a:srgbClr val="FF0000"/>
                </a:solidFill>
                <a:latin typeface="Times New Roman" panose="02020603050405020304" pitchFamily="18" charset="0"/>
                <a:ea typeface="黑体" panose="02010609060101010101" charset="-122"/>
                <a:cs typeface="Times New Roman" panose="02020603050405020304" pitchFamily="18" charset="0"/>
              </a:rPr>
              <a:t>串</a:t>
            </a:r>
            <a:r>
              <a:rPr lang="zh-CN" altLang="en-US" sz="2800" b="1">
                <a:latin typeface="Times New Roman" panose="02020603050405020304" pitchFamily="18" charset="0"/>
                <a:ea typeface="黑体" panose="02010609060101010101" charset="-122"/>
                <a:cs typeface="Times New Roman" panose="02020603050405020304" pitchFamily="18" charset="0"/>
              </a:rPr>
              <a:t>联 电路</a:t>
            </a: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72830" name="Rectangle 126"/>
          <p:cNvSpPr>
            <a:spLocks noChangeArrowheads="1"/>
          </p:cNvSpPr>
          <p:nvPr/>
        </p:nvSpPr>
        <p:spPr bwMode="auto">
          <a:xfrm>
            <a:off x="5557838" y="1350963"/>
            <a:ext cx="1792605" cy="521970"/>
          </a:xfrm>
          <a:prstGeom prst="rect">
            <a:avLst/>
          </a:prstGeom>
          <a:noFill/>
          <a:ln w="9525">
            <a:noFill/>
            <a:miter lim="800000"/>
          </a:ln>
        </p:spPr>
        <p:txBody>
          <a:bodyPr wrap="none">
            <a:spAutoFit/>
          </a:bodyPr>
          <a:p>
            <a:pPr>
              <a:defRPr/>
            </a:pPr>
            <a:r>
              <a:rPr lang="zh-CN" altLang="en-US" sz="2800" b="1">
                <a:solidFill>
                  <a:srgbClr val="FF0000"/>
                </a:solidFill>
                <a:latin typeface="Times New Roman" panose="02020603050405020304" pitchFamily="18" charset="0"/>
                <a:ea typeface="黑体" panose="02010609060101010101" charset="-122"/>
                <a:cs typeface="Times New Roman" panose="02020603050405020304" pitchFamily="18" charset="0"/>
              </a:rPr>
              <a:t>并</a:t>
            </a:r>
            <a:r>
              <a:rPr lang="zh-CN" altLang="en-US" sz="2800" b="1">
                <a:latin typeface="Times New Roman" panose="02020603050405020304" pitchFamily="18" charset="0"/>
                <a:ea typeface="黑体" panose="02010609060101010101" charset="-122"/>
                <a:cs typeface="Times New Roman" panose="02020603050405020304" pitchFamily="18" charset="0"/>
              </a:rPr>
              <a:t>联 电路</a:t>
            </a: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28694" name="Line 127"/>
          <p:cNvSpPr>
            <a:spLocks noChangeShapeType="1"/>
          </p:cNvSpPr>
          <p:nvPr/>
        </p:nvSpPr>
        <p:spPr bwMode="auto">
          <a:xfrm>
            <a:off x="557213" y="1208088"/>
            <a:ext cx="8100000" cy="0"/>
          </a:xfrm>
          <a:prstGeom prst="line">
            <a:avLst/>
          </a:prstGeom>
          <a:noFill/>
          <a:ln w="38100">
            <a:solidFill>
              <a:srgbClr val="000000"/>
            </a:solidFill>
            <a:miter lim="800000"/>
          </a:ln>
        </p:spPr>
        <p:txBody>
          <a:bodyPr wrap="none"/>
          <a:p>
            <a:pPr>
              <a:defRPr/>
            </a:pPr>
            <a:endParaRPr lang="zh-CN" altLang="en-US" sz="2800">
              <a:latin typeface="+mn-ea"/>
              <a:ea typeface="+mn-ea"/>
            </a:endParaRPr>
          </a:p>
        </p:txBody>
      </p:sp>
      <p:sp>
        <p:nvSpPr>
          <p:cNvPr id="28695" name="Line 128"/>
          <p:cNvSpPr>
            <a:spLocks noChangeShapeType="1"/>
          </p:cNvSpPr>
          <p:nvPr/>
        </p:nvSpPr>
        <p:spPr bwMode="auto">
          <a:xfrm flipH="1">
            <a:off x="8589963" y="1208088"/>
            <a:ext cx="46037" cy="5454650"/>
          </a:xfrm>
          <a:prstGeom prst="line">
            <a:avLst/>
          </a:prstGeom>
          <a:noFill/>
          <a:ln w="38100">
            <a:solidFill>
              <a:srgbClr val="000000"/>
            </a:solidFill>
            <a:miter lim="800000"/>
          </a:ln>
        </p:spPr>
        <p:txBody>
          <a:bodyPr wrap="none"/>
          <a:p>
            <a:pPr>
              <a:defRPr/>
            </a:pPr>
            <a:endParaRPr lang="zh-CN" altLang="en-US" sz="2800">
              <a:latin typeface="+mn-ea"/>
              <a:ea typeface="+mn-ea"/>
            </a:endParaRPr>
          </a:p>
        </p:txBody>
      </p:sp>
      <p:sp>
        <p:nvSpPr>
          <p:cNvPr id="28696" name="Line 129"/>
          <p:cNvSpPr>
            <a:spLocks noChangeShapeType="1"/>
          </p:cNvSpPr>
          <p:nvPr/>
        </p:nvSpPr>
        <p:spPr bwMode="auto">
          <a:xfrm flipH="1">
            <a:off x="519113" y="1208088"/>
            <a:ext cx="46037" cy="5502275"/>
          </a:xfrm>
          <a:prstGeom prst="line">
            <a:avLst/>
          </a:prstGeom>
          <a:noFill/>
          <a:ln w="38100">
            <a:solidFill>
              <a:srgbClr val="000000"/>
            </a:solidFill>
            <a:miter lim="800000"/>
          </a:ln>
        </p:spPr>
        <p:txBody>
          <a:bodyPr wrap="none"/>
          <a:p>
            <a:pPr>
              <a:defRPr/>
            </a:pPr>
            <a:endParaRPr lang="zh-CN" altLang="en-US" sz="2800">
              <a:latin typeface="+mn-ea"/>
              <a:ea typeface="+mn-ea"/>
            </a:endParaRPr>
          </a:p>
        </p:txBody>
      </p:sp>
      <p:sp>
        <p:nvSpPr>
          <p:cNvPr id="28697" name="Line 130"/>
          <p:cNvSpPr>
            <a:spLocks noChangeShapeType="1"/>
          </p:cNvSpPr>
          <p:nvPr/>
        </p:nvSpPr>
        <p:spPr bwMode="auto">
          <a:xfrm flipV="1">
            <a:off x="525463" y="6662738"/>
            <a:ext cx="8064500" cy="71437"/>
          </a:xfrm>
          <a:prstGeom prst="line">
            <a:avLst/>
          </a:prstGeom>
          <a:noFill/>
          <a:ln w="38100">
            <a:solidFill>
              <a:srgbClr val="000000"/>
            </a:solidFill>
            <a:miter lim="800000"/>
          </a:ln>
        </p:spPr>
        <p:txBody>
          <a:bodyPr wrap="none"/>
          <a:p>
            <a:pPr>
              <a:defRPr/>
            </a:pPr>
            <a:endParaRPr lang="zh-CN" altLang="en-US" sz="2800">
              <a:latin typeface="+mn-ea"/>
              <a:ea typeface="+mn-ea"/>
            </a:endParaRPr>
          </a:p>
        </p:txBody>
      </p:sp>
      <p:sp>
        <p:nvSpPr>
          <p:cNvPr id="28698" name="Line 131"/>
          <p:cNvSpPr>
            <a:spLocks noChangeShapeType="1"/>
          </p:cNvSpPr>
          <p:nvPr/>
        </p:nvSpPr>
        <p:spPr bwMode="auto">
          <a:xfrm flipH="1">
            <a:off x="525463" y="6157913"/>
            <a:ext cx="8064500" cy="0"/>
          </a:xfrm>
          <a:prstGeom prst="line">
            <a:avLst/>
          </a:prstGeom>
          <a:noFill/>
          <a:ln w="38100">
            <a:solidFill>
              <a:srgbClr val="000000"/>
            </a:solidFill>
            <a:miter lim="800000"/>
          </a:ln>
        </p:spPr>
        <p:txBody>
          <a:bodyPr wrap="none"/>
          <a:p>
            <a:pPr>
              <a:defRPr/>
            </a:pPr>
            <a:endParaRPr lang="zh-CN" altLang="en-US" sz="2800">
              <a:latin typeface="+mn-ea"/>
              <a:ea typeface="+mn-ea"/>
            </a:endParaRPr>
          </a:p>
        </p:txBody>
      </p:sp>
      <p:sp>
        <p:nvSpPr>
          <p:cNvPr id="28699" name="Line 132"/>
          <p:cNvSpPr>
            <a:spLocks noChangeShapeType="1"/>
          </p:cNvSpPr>
          <p:nvPr/>
        </p:nvSpPr>
        <p:spPr bwMode="auto">
          <a:xfrm flipH="1">
            <a:off x="1399858" y="1204913"/>
            <a:ext cx="46037" cy="4949825"/>
          </a:xfrm>
          <a:prstGeom prst="line">
            <a:avLst/>
          </a:prstGeom>
          <a:noFill/>
          <a:ln w="38100">
            <a:solidFill>
              <a:srgbClr val="000000"/>
            </a:solidFill>
            <a:miter lim="800000"/>
          </a:ln>
        </p:spPr>
        <p:txBody>
          <a:bodyPr wrap="none"/>
          <a:p>
            <a:pPr>
              <a:defRPr/>
            </a:pPr>
            <a:endParaRPr lang="zh-CN" altLang="en-US" sz="2800">
              <a:latin typeface="+mn-ea"/>
              <a:ea typeface="+mn-ea"/>
            </a:endParaRPr>
          </a:p>
        </p:txBody>
      </p:sp>
      <p:sp>
        <p:nvSpPr>
          <p:cNvPr id="28700" name="Line 133"/>
          <p:cNvSpPr>
            <a:spLocks noChangeShapeType="1"/>
          </p:cNvSpPr>
          <p:nvPr/>
        </p:nvSpPr>
        <p:spPr bwMode="auto">
          <a:xfrm flipH="1">
            <a:off x="4676775" y="1208088"/>
            <a:ext cx="46038" cy="4949825"/>
          </a:xfrm>
          <a:prstGeom prst="line">
            <a:avLst/>
          </a:prstGeom>
          <a:noFill/>
          <a:ln w="38100">
            <a:solidFill>
              <a:srgbClr val="000000"/>
            </a:solidFill>
            <a:miter lim="800000"/>
          </a:ln>
        </p:spPr>
        <p:txBody>
          <a:bodyPr wrap="none"/>
          <a:p>
            <a:pPr>
              <a:defRPr/>
            </a:pPr>
            <a:endParaRPr lang="zh-CN" altLang="en-US" sz="2800">
              <a:latin typeface="+mn-ea"/>
              <a:ea typeface="+mn-ea"/>
            </a:endParaRPr>
          </a:p>
        </p:txBody>
      </p:sp>
      <p:sp>
        <p:nvSpPr>
          <p:cNvPr id="28701" name="Line 134"/>
          <p:cNvSpPr>
            <a:spLocks noChangeShapeType="1"/>
          </p:cNvSpPr>
          <p:nvPr/>
        </p:nvSpPr>
        <p:spPr bwMode="auto">
          <a:xfrm>
            <a:off x="557213" y="4565650"/>
            <a:ext cx="8064500" cy="0"/>
          </a:xfrm>
          <a:prstGeom prst="line">
            <a:avLst/>
          </a:prstGeom>
          <a:noFill/>
          <a:ln w="38100">
            <a:solidFill>
              <a:srgbClr val="000000"/>
            </a:solidFill>
            <a:miter lim="800000"/>
          </a:ln>
        </p:spPr>
        <p:txBody>
          <a:bodyPr wrap="none"/>
          <a:p>
            <a:pPr>
              <a:defRPr/>
            </a:pPr>
            <a:endParaRPr lang="zh-CN" altLang="en-US" sz="2800">
              <a:latin typeface="+mn-ea"/>
              <a:ea typeface="+mn-ea"/>
            </a:endParaRPr>
          </a:p>
        </p:txBody>
      </p:sp>
      <p:sp>
        <p:nvSpPr>
          <p:cNvPr id="135" name="Text Box 32"/>
          <p:cNvSpPr txBox="1">
            <a:spLocks noChangeArrowheads="1"/>
          </p:cNvSpPr>
          <p:nvPr/>
        </p:nvSpPr>
        <p:spPr bwMode="auto">
          <a:xfrm>
            <a:off x="2703195" y="495935"/>
            <a:ext cx="3658870" cy="5835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defRPr/>
            </a:pPr>
            <a:r>
              <a:rPr lang="zh-CN" altLang="en-US" sz="3200" b="1" dirty="0">
                <a:solidFill>
                  <a:schemeClr val="accent1">
                    <a:lumMod val="75000"/>
                  </a:schemeClr>
                </a:solidFill>
                <a:latin typeface="黑体" panose="02010609060101010101" charset="-122"/>
                <a:ea typeface="黑体" panose="02010609060101010101" charset="-122"/>
              </a:rPr>
              <a:t>串、并联电路区别</a:t>
            </a:r>
            <a:endParaRPr lang="zh-CN" altLang="en-US" sz="3200" b="1" dirty="0">
              <a:solidFill>
                <a:schemeClr val="accent1">
                  <a:lumMod val="75000"/>
                </a:schemeClr>
              </a:solidFill>
              <a:latin typeface="黑体" panose="02010609060101010101" charset="-122"/>
              <a:ea typeface="黑体" panose="02010609060101010101"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28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283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274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274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727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43" grpId="0"/>
      <p:bldP spid="72744" grpId="0"/>
      <p:bldP spid="72745" grpId="0"/>
      <p:bldP spid="72829" grpId="0"/>
      <p:bldP spid="72830"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graphicFrame>
        <p:nvGraphicFramePr>
          <p:cNvPr id="115714" name="Group 2"/>
          <p:cNvGraphicFramePr>
            <a:graphicFrameLocks noGrp="1"/>
          </p:cNvGraphicFramePr>
          <p:nvPr>
            <p:custDataLst>
              <p:tags r:id="rId2"/>
            </p:custDataLst>
          </p:nvPr>
        </p:nvGraphicFramePr>
        <p:xfrm>
          <a:off x="480060" y="1549400"/>
          <a:ext cx="8229600" cy="4657913"/>
        </p:xfrm>
        <a:graphic>
          <a:graphicData uri="http://schemas.openxmlformats.org/drawingml/2006/table">
            <a:tbl>
              <a:tblPr/>
              <a:tblGrid>
                <a:gridCol w="735013"/>
                <a:gridCol w="1763712"/>
                <a:gridCol w="1539875"/>
                <a:gridCol w="1371600"/>
                <a:gridCol w="1447800"/>
                <a:gridCol w="1371600"/>
              </a:tblGrid>
              <a:tr h="700992">
                <a:tc>
                  <a:txBody>
                    <a:bodyPr/>
                    <a:lstStyle/>
                    <a:p>
                      <a:pPr marL="0" marR="0" lvl="0" indent="0" algn="ctr" defTabSz="914400" rtl="0" eaLnBrk="1" fontAlgn="base" latinLnBrk="0" hangingPunct="1">
                        <a:lnSpc>
                          <a:spcPct val="100000"/>
                        </a:lnSpc>
                        <a:spcBef>
                          <a:spcPct val="20000"/>
                        </a:spcBef>
                        <a:spcAft>
                          <a:spcPct val="0"/>
                        </a:spcAft>
                        <a:buClr>
                          <a:srgbClr val="A50021"/>
                        </a:buClr>
                        <a:buSzPct val="75000"/>
                        <a:buFont typeface="Wingdings" panose="05000000000000000000" pitchFamily="2" charset="2"/>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电路</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A50021"/>
                        </a:buClr>
                        <a:buSzPct val="75000"/>
                        <a:buFont typeface="Wingdings" panose="05000000000000000000" pitchFamily="2" charset="2"/>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电路图</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A50021"/>
                        </a:buClr>
                        <a:buSzPct val="75000"/>
                        <a:buFont typeface="Wingdings" panose="05000000000000000000" pitchFamily="2" charset="2"/>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连接特点</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A50021"/>
                        </a:buClr>
                        <a:buSzPct val="75000"/>
                        <a:buFont typeface="Wingdings" panose="05000000000000000000" pitchFamily="2" charset="2"/>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电流路径</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A50021"/>
                        </a:buClr>
                        <a:buSzPct val="75000"/>
                        <a:buFont typeface="Wingdings" panose="05000000000000000000" pitchFamily="2" charset="2"/>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开关的作用</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A50021"/>
                        </a:buClr>
                        <a:buSzPct val="75000"/>
                        <a:buFont typeface="Wingdings" panose="05000000000000000000" pitchFamily="2" charset="2"/>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用电器工作情况</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31845">
                <a:tc>
                  <a:txBody>
                    <a:bodyPr/>
                    <a:lstStyle/>
                    <a:p>
                      <a:pPr marL="0" marR="0" lvl="0" indent="0" algn="ctr" defTabSz="914400" rtl="0" eaLnBrk="1" fontAlgn="base" latinLnBrk="0" hangingPunct="1">
                        <a:lnSpc>
                          <a:spcPct val="100000"/>
                        </a:lnSpc>
                        <a:spcBef>
                          <a:spcPct val="20000"/>
                        </a:spcBef>
                        <a:spcAft>
                          <a:spcPct val="0"/>
                        </a:spcAft>
                        <a:buClr>
                          <a:srgbClr val="A50021"/>
                        </a:buClr>
                        <a:buSzPct val="75000"/>
                        <a:buFont typeface="Wingdings" panose="05000000000000000000" pitchFamily="2" charset="2"/>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串联</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marT="45717" marB="4571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A50021"/>
                        </a:buClr>
                        <a:buSzPct val="75000"/>
                        <a:buFont typeface="Wingdings" panose="05000000000000000000" pitchFamily="2" charset="2"/>
                        <a:buNone/>
                      </a:pPr>
                      <a:endParaRPr kumimoji="1" lang="zh-CN" altLang="zh-CN" sz="2000" b="1" i="0" u="none" strike="noStrike" cap="none" normalizeH="0" baseline="0" smtClean="0">
                        <a:ln>
                          <a:noFill/>
                        </a:ln>
                        <a:solidFill>
                          <a:schemeClr val="tx1"/>
                        </a:solidFill>
                        <a:effectLst/>
                        <a:latin typeface="Times New Roman" panose="02020603050405020304" pitchFamily="18" charset="0"/>
                        <a:ea typeface="黑体" panose="02010609060101010101" charset="-122"/>
                        <a:cs typeface="Times New Roman" panose="02020603050405020304" pitchFamily="18"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A50021"/>
                        </a:buClr>
                        <a:buSzPct val="75000"/>
                        <a:buFont typeface="Wingdings" panose="05000000000000000000" pitchFamily="2" charset="2"/>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首尾相连</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marT="45717" marB="4571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A50021"/>
                        </a:buClr>
                        <a:buSzPct val="75000"/>
                        <a:buFont typeface="Wingdings" panose="05000000000000000000" pitchFamily="2" charset="2"/>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只有一条通路</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marT="45717" marB="4571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A50021"/>
                        </a:buClr>
                        <a:buSzPct val="75000"/>
                        <a:buFont typeface="Wingdings" panose="05000000000000000000" pitchFamily="2" charset="2"/>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控制所有用电器</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marT="45717" marB="4571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A50021"/>
                        </a:buClr>
                        <a:buSzPct val="75000"/>
                        <a:buFont typeface="Wingdings" panose="05000000000000000000" pitchFamily="2" charset="2"/>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互相影响</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marT="45717" marB="4571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24888">
                <a:tc>
                  <a:txBody>
                    <a:bodyPr/>
                    <a:lstStyle/>
                    <a:p>
                      <a:pPr marL="0" marR="0" lvl="0" indent="0" algn="ctr" defTabSz="914400" rtl="0" eaLnBrk="1" fontAlgn="base" latinLnBrk="0" hangingPunct="1">
                        <a:lnSpc>
                          <a:spcPct val="100000"/>
                        </a:lnSpc>
                        <a:spcBef>
                          <a:spcPct val="20000"/>
                        </a:spcBef>
                        <a:spcAft>
                          <a:spcPct val="0"/>
                        </a:spcAft>
                        <a:buClr>
                          <a:srgbClr val="A50021"/>
                        </a:buClr>
                        <a:buSzPct val="75000"/>
                        <a:buFont typeface="Wingdings" panose="05000000000000000000" pitchFamily="2" charset="2"/>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并联</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marT="45717" marB="4571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A50021"/>
                        </a:buClr>
                        <a:buSzPct val="75000"/>
                        <a:buFont typeface="Wingdings" panose="05000000000000000000" pitchFamily="2" charset="2"/>
                        <a:buNone/>
                      </a:pPr>
                      <a:endParaRPr kumimoji="1" lang="zh-CN" altLang="zh-CN" sz="2000" b="1" i="0" u="none" strike="noStrike" cap="none" normalizeH="0" baseline="0" smtClean="0">
                        <a:ln>
                          <a:noFill/>
                        </a:ln>
                        <a:solidFill>
                          <a:schemeClr val="tx1"/>
                        </a:solidFill>
                        <a:effectLst/>
                        <a:latin typeface="Times New Roman" panose="02020603050405020304" pitchFamily="18" charset="0"/>
                        <a:ea typeface="黑体" panose="02010609060101010101" charset="-122"/>
                        <a:cs typeface="Times New Roman" panose="02020603050405020304" pitchFamily="18" charset="0"/>
                      </a:endParaRPr>
                    </a:p>
                  </a:txBody>
                  <a:tcPr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A50021"/>
                        </a:buClr>
                        <a:buSzPct val="75000"/>
                        <a:buFont typeface="Wingdings" panose="05000000000000000000" pitchFamily="2" charset="2"/>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首尾相连尾尾相连</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marT="45717" marB="4571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A50021"/>
                        </a:buClr>
                        <a:buSzPct val="75000"/>
                        <a:buFont typeface="Wingdings" panose="05000000000000000000" pitchFamily="2" charset="2"/>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若干条通路</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marT="45717" marB="4571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A50021"/>
                        </a:buClr>
                        <a:buSzPct val="75000"/>
                        <a:buFont typeface="Wingdings" panose="05000000000000000000" pitchFamily="2" charset="2"/>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干路开关控制所有用电器，支路开关只控制它所在支路用电器</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marT="45717" marB="4571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A50021"/>
                        </a:buClr>
                        <a:buSzPct val="75000"/>
                        <a:buFont typeface="Wingdings" panose="05000000000000000000" pitchFamily="2" charset="2"/>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互不影响</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marT="45717" marB="4571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pSp>
        <p:nvGrpSpPr>
          <p:cNvPr id="26656" name="Group 33"/>
          <p:cNvGrpSpPr/>
          <p:nvPr/>
        </p:nvGrpSpPr>
        <p:grpSpPr bwMode="auto">
          <a:xfrm rot="2700000">
            <a:off x="2308860" y="2978150"/>
            <a:ext cx="228600" cy="228600"/>
            <a:chOff x="7751" y="5223"/>
            <a:chExt cx="306" cy="306"/>
          </a:xfrm>
        </p:grpSpPr>
        <p:sp>
          <p:nvSpPr>
            <p:cNvPr id="26657" name="Oval 34"/>
            <p:cNvSpPr>
              <a:spLocks noChangeAspect="1" noChangeArrowheads="1"/>
            </p:cNvSpPr>
            <p:nvPr/>
          </p:nvSpPr>
          <p:spPr bwMode="auto">
            <a:xfrm>
              <a:off x="7751" y="5223"/>
              <a:ext cx="306" cy="306"/>
            </a:xfrm>
            <a:prstGeom prst="ellipse">
              <a:avLst/>
            </a:prstGeom>
            <a:solidFill>
              <a:srgbClr val="FFFFFF"/>
            </a:solidFill>
            <a:ln w="9525">
              <a:solidFill>
                <a:srgbClr val="000000"/>
              </a:solidFill>
              <a:round/>
            </a:ln>
          </p:spPr>
          <p:txBody>
            <a:bodyPr/>
            <a:lstStyle/>
            <a:p>
              <a:endParaRPr lang="zh-CN" altLang="zh-CN" b="1">
                <a:latin typeface="Times New Roman" panose="02020603050405020304" pitchFamily="18" charset="0"/>
                <a:ea typeface="黑体" panose="02010609060101010101" charset="-122"/>
                <a:cs typeface="Times New Roman" panose="02020603050405020304" pitchFamily="18" charset="0"/>
              </a:endParaRPr>
            </a:p>
          </p:txBody>
        </p:sp>
        <p:sp>
          <p:nvSpPr>
            <p:cNvPr id="26658" name="Line 35"/>
            <p:cNvSpPr>
              <a:spLocks noChangeShapeType="1"/>
            </p:cNvSpPr>
            <p:nvPr/>
          </p:nvSpPr>
          <p:spPr bwMode="auto">
            <a:xfrm rot="5400000">
              <a:off x="7752" y="5376"/>
              <a:ext cx="306" cy="0"/>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26659" name="Line 36"/>
            <p:cNvSpPr>
              <a:spLocks noChangeShapeType="1"/>
            </p:cNvSpPr>
            <p:nvPr/>
          </p:nvSpPr>
          <p:spPr bwMode="auto">
            <a:xfrm>
              <a:off x="7751" y="5376"/>
              <a:ext cx="306" cy="0"/>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grpSp>
      <p:sp>
        <p:nvSpPr>
          <p:cNvPr id="26660" name="Line 37"/>
          <p:cNvSpPr>
            <a:spLocks noChangeShapeType="1"/>
          </p:cNvSpPr>
          <p:nvPr/>
        </p:nvSpPr>
        <p:spPr bwMode="auto">
          <a:xfrm>
            <a:off x="2004060" y="3073400"/>
            <a:ext cx="304800"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grpSp>
        <p:nvGrpSpPr>
          <p:cNvPr id="26661" name="Group 38"/>
          <p:cNvGrpSpPr/>
          <p:nvPr/>
        </p:nvGrpSpPr>
        <p:grpSpPr bwMode="auto">
          <a:xfrm rot="2700000">
            <a:off x="1775460" y="2997200"/>
            <a:ext cx="228600" cy="228600"/>
            <a:chOff x="7751" y="5223"/>
            <a:chExt cx="306" cy="306"/>
          </a:xfrm>
        </p:grpSpPr>
        <p:sp>
          <p:nvSpPr>
            <p:cNvPr id="26662" name="Oval 39"/>
            <p:cNvSpPr>
              <a:spLocks noChangeAspect="1" noChangeArrowheads="1"/>
            </p:cNvSpPr>
            <p:nvPr/>
          </p:nvSpPr>
          <p:spPr bwMode="auto">
            <a:xfrm>
              <a:off x="7751" y="5223"/>
              <a:ext cx="306" cy="306"/>
            </a:xfrm>
            <a:prstGeom prst="ellipse">
              <a:avLst/>
            </a:prstGeom>
            <a:solidFill>
              <a:srgbClr val="FFFFFF"/>
            </a:solidFill>
            <a:ln w="9525">
              <a:solidFill>
                <a:srgbClr val="000000"/>
              </a:solidFill>
              <a:round/>
            </a:ln>
          </p:spPr>
          <p:txBody>
            <a:bodyPr/>
            <a:lstStyle/>
            <a:p>
              <a:endParaRPr lang="zh-CN" altLang="zh-CN" b="1">
                <a:latin typeface="Times New Roman" panose="02020603050405020304" pitchFamily="18" charset="0"/>
                <a:ea typeface="黑体" panose="02010609060101010101" charset="-122"/>
                <a:cs typeface="Times New Roman" panose="02020603050405020304" pitchFamily="18" charset="0"/>
              </a:endParaRPr>
            </a:p>
          </p:txBody>
        </p:sp>
        <p:sp>
          <p:nvSpPr>
            <p:cNvPr id="26663" name="Line 40"/>
            <p:cNvSpPr>
              <a:spLocks noChangeShapeType="1"/>
            </p:cNvSpPr>
            <p:nvPr/>
          </p:nvSpPr>
          <p:spPr bwMode="auto">
            <a:xfrm rot="5400000">
              <a:off x="7752" y="5376"/>
              <a:ext cx="306" cy="0"/>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26664" name="Line 41"/>
            <p:cNvSpPr>
              <a:spLocks noChangeShapeType="1"/>
            </p:cNvSpPr>
            <p:nvPr/>
          </p:nvSpPr>
          <p:spPr bwMode="auto">
            <a:xfrm>
              <a:off x="7751" y="5376"/>
              <a:ext cx="306" cy="0"/>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grpSp>
      <p:sp>
        <p:nvSpPr>
          <p:cNvPr id="26665" name="Line 42"/>
          <p:cNvSpPr>
            <a:spLocks noChangeShapeType="1"/>
          </p:cNvSpPr>
          <p:nvPr/>
        </p:nvSpPr>
        <p:spPr bwMode="auto">
          <a:xfrm>
            <a:off x="2537460" y="3073400"/>
            <a:ext cx="304800"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6666" name="Line 43"/>
          <p:cNvSpPr>
            <a:spLocks noChangeShapeType="1"/>
          </p:cNvSpPr>
          <p:nvPr/>
        </p:nvSpPr>
        <p:spPr bwMode="auto">
          <a:xfrm>
            <a:off x="2842260" y="3073400"/>
            <a:ext cx="0" cy="60960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6667" name="Line 44"/>
          <p:cNvSpPr>
            <a:spLocks noChangeShapeType="1"/>
          </p:cNvSpPr>
          <p:nvPr/>
        </p:nvSpPr>
        <p:spPr bwMode="auto">
          <a:xfrm flipH="1">
            <a:off x="1470660" y="3073400"/>
            <a:ext cx="304800"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6668" name="Line 45"/>
          <p:cNvSpPr>
            <a:spLocks noChangeShapeType="1"/>
          </p:cNvSpPr>
          <p:nvPr/>
        </p:nvSpPr>
        <p:spPr bwMode="auto">
          <a:xfrm>
            <a:off x="1470660" y="3073400"/>
            <a:ext cx="0" cy="60960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6669" name="Line 46"/>
          <p:cNvSpPr>
            <a:spLocks noChangeShapeType="1"/>
          </p:cNvSpPr>
          <p:nvPr/>
        </p:nvSpPr>
        <p:spPr bwMode="auto">
          <a:xfrm>
            <a:off x="1470660" y="3683000"/>
            <a:ext cx="304800"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6670" name="Line 47"/>
          <p:cNvSpPr>
            <a:spLocks noChangeShapeType="1"/>
          </p:cNvSpPr>
          <p:nvPr/>
        </p:nvSpPr>
        <p:spPr bwMode="auto">
          <a:xfrm>
            <a:off x="1775460" y="3530600"/>
            <a:ext cx="0" cy="22860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6671" name="Line 48"/>
          <p:cNvSpPr>
            <a:spLocks noChangeShapeType="1"/>
          </p:cNvSpPr>
          <p:nvPr/>
        </p:nvSpPr>
        <p:spPr bwMode="auto">
          <a:xfrm>
            <a:off x="1851660" y="3606800"/>
            <a:ext cx="0" cy="152400"/>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6672" name="Line 49"/>
          <p:cNvSpPr>
            <a:spLocks noChangeShapeType="1"/>
          </p:cNvSpPr>
          <p:nvPr/>
        </p:nvSpPr>
        <p:spPr bwMode="auto">
          <a:xfrm>
            <a:off x="1851660" y="3683000"/>
            <a:ext cx="381000"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6673" name="Oval 50"/>
          <p:cNvSpPr>
            <a:spLocks noChangeArrowheads="1"/>
          </p:cNvSpPr>
          <p:nvPr/>
        </p:nvSpPr>
        <p:spPr bwMode="auto">
          <a:xfrm>
            <a:off x="2156460" y="3606800"/>
            <a:ext cx="76200" cy="76200"/>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14:hiddenLine>
            </a:ext>
          </a:extLst>
        </p:spPr>
        <p:txBody>
          <a:bodyPr wrap="none" anchor="ctr"/>
          <a:lstStyle/>
          <a:p>
            <a:endParaRPr lang="zh-CN" altLang="zh-CN" b="1">
              <a:latin typeface="Times New Roman" panose="02020603050405020304" pitchFamily="18" charset="0"/>
              <a:ea typeface="黑体" panose="02010609060101010101" charset="-122"/>
              <a:cs typeface="Times New Roman" panose="02020603050405020304" pitchFamily="18" charset="0"/>
            </a:endParaRPr>
          </a:p>
        </p:txBody>
      </p:sp>
      <p:sp>
        <p:nvSpPr>
          <p:cNvPr id="26674" name="Line 51"/>
          <p:cNvSpPr>
            <a:spLocks noChangeShapeType="1"/>
          </p:cNvSpPr>
          <p:nvPr/>
        </p:nvSpPr>
        <p:spPr bwMode="auto">
          <a:xfrm flipV="1">
            <a:off x="2232660" y="3530600"/>
            <a:ext cx="304800" cy="15240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6675" name="Line 52"/>
          <p:cNvSpPr>
            <a:spLocks noChangeShapeType="1"/>
          </p:cNvSpPr>
          <p:nvPr/>
        </p:nvSpPr>
        <p:spPr bwMode="auto">
          <a:xfrm>
            <a:off x="2537460" y="3683000"/>
            <a:ext cx="304800"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6676" name="Text Box 53"/>
          <p:cNvSpPr txBox="1">
            <a:spLocks noChangeArrowheads="1"/>
          </p:cNvSpPr>
          <p:nvPr/>
        </p:nvSpPr>
        <p:spPr bwMode="auto">
          <a:xfrm>
            <a:off x="1699260" y="2630488"/>
            <a:ext cx="3733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b="1">
                <a:latin typeface="Times New Roman" panose="02020603050405020304" pitchFamily="18" charset="0"/>
                <a:ea typeface="黑体" panose="02010609060101010101" charset="-122"/>
                <a:cs typeface="Times New Roman" panose="02020603050405020304" pitchFamily="18" charset="0"/>
              </a:rPr>
              <a:t>L</a:t>
            </a:r>
            <a:r>
              <a:rPr lang="en-US" altLang="zh-CN" b="1" baseline="-25000">
                <a:latin typeface="Times New Roman" panose="02020603050405020304" pitchFamily="18" charset="0"/>
                <a:ea typeface="黑体" panose="02010609060101010101" charset="-122"/>
                <a:cs typeface="Times New Roman" panose="02020603050405020304" pitchFamily="18" charset="0"/>
              </a:rPr>
              <a:t>1</a:t>
            </a:r>
            <a:endParaRPr lang="en-US" altLang="zh-CN" b="1" baseline="-25000">
              <a:latin typeface="Times New Roman" panose="02020603050405020304" pitchFamily="18" charset="0"/>
              <a:ea typeface="黑体" panose="02010609060101010101" charset="-122"/>
              <a:cs typeface="Times New Roman" panose="02020603050405020304" pitchFamily="18" charset="0"/>
            </a:endParaRPr>
          </a:p>
        </p:txBody>
      </p:sp>
      <p:sp>
        <p:nvSpPr>
          <p:cNvPr id="26677" name="Text Box 54"/>
          <p:cNvSpPr txBox="1">
            <a:spLocks noChangeArrowheads="1"/>
          </p:cNvSpPr>
          <p:nvPr/>
        </p:nvSpPr>
        <p:spPr bwMode="auto">
          <a:xfrm>
            <a:off x="2308860" y="2630488"/>
            <a:ext cx="3733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b="1">
                <a:latin typeface="Times New Roman" panose="02020603050405020304" pitchFamily="18" charset="0"/>
                <a:ea typeface="黑体" panose="02010609060101010101" charset="-122"/>
                <a:cs typeface="Times New Roman" panose="02020603050405020304" pitchFamily="18" charset="0"/>
              </a:rPr>
              <a:t>L</a:t>
            </a:r>
            <a:r>
              <a:rPr lang="en-US" altLang="zh-CN" b="1" baseline="-25000">
                <a:latin typeface="Times New Roman" panose="02020603050405020304" pitchFamily="18" charset="0"/>
                <a:ea typeface="黑体" panose="02010609060101010101" charset="-122"/>
                <a:cs typeface="Times New Roman" panose="02020603050405020304" pitchFamily="18" charset="0"/>
              </a:rPr>
              <a:t>2</a:t>
            </a:r>
            <a:endParaRPr lang="en-US" altLang="zh-CN" b="1" baseline="-25000">
              <a:latin typeface="Times New Roman" panose="02020603050405020304" pitchFamily="18" charset="0"/>
              <a:ea typeface="黑体" panose="02010609060101010101" charset="-122"/>
              <a:cs typeface="Times New Roman" panose="02020603050405020304" pitchFamily="18" charset="0"/>
            </a:endParaRPr>
          </a:p>
        </p:txBody>
      </p:sp>
      <p:sp>
        <p:nvSpPr>
          <p:cNvPr id="26678" name="Text Box 55"/>
          <p:cNvSpPr txBox="1">
            <a:spLocks noChangeArrowheads="1"/>
          </p:cNvSpPr>
          <p:nvPr/>
        </p:nvSpPr>
        <p:spPr bwMode="auto">
          <a:xfrm>
            <a:off x="2232660" y="3683000"/>
            <a:ext cx="298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b="1">
                <a:latin typeface="Times New Roman" panose="02020603050405020304" pitchFamily="18" charset="0"/>
                <a:ea typeface="黑体" panose="02010609060101010101" charset="-122"/>
                <a:cs typeface="Times New Roman" panose="02020603050405020304" pitchFamily="18" charset="0"/>
              </a:rPr>
              <a:t>S</a:t>
            </a:r>
            <a:endParaRPr lang="en-US" altLang="zh-CN" b="1" baseline="-25000">
              <a:latin typeface="Times New Roman" panose="02020603050405020304" pitchFamily="18" charset="0"/>
              <a:ea typeface="黑体" panose="02010609060101010101" charset="-122"/>
              <a:cs typeface="Times New Roman" panose="02020603050405020304" pitchFamily="18" charset="0"/>
            </a:endParaRPr>
          </a:p>
        </p:txBody>
      </p:sp>
      <p:grpSp>
        <p:nvGrpSpPr>
          <p:cNvPr id="26679" name="Group 56"/>
          <p:cNvGrpSpPr/>
          <p:nvPr/>
        </p:nvGrpSpPr>
        <p:grpSpPr bwMode="auto">
          <a:xfrm rot="2700000">
            <a:off x="2080260" y="5054600"/>
            <a:ext cx="228600" cy="228600"/>
            <a:chOff x="7751" y="5223"/>
            <a:chExt cx="306" cy="306"/>
          </a:xfrm>
        </p:grpSpPr>
        <p:sp>
          <p:nvSpPr>
            <p:cNvPr id="26680" name="Oval 57"/>
            <p:cNvSpPr>
              <a:spLocks noChangeAspect="1" noChangeArrowheads="1"/>
            </p:cNvSpPr>
            <p:nvPr/>
          </p:nvSpPr>
          <p:spPr bwMode="auto">
            <a:xfrm>
              <a:off x="7751" y="5223"/>
              <a:ext cx="306" cy="306"/>
            </a:xfrm>
            <a:prstGeom prst="ellipse">
              <a:avLst/>
            </a:prstGeom>
            <a:solidFill>
              <a:srgbClr val="FFFFFF"/>
            </a:solidFill>
            <a:ln w="9525">
              <a:solidFill>
                <a:srgbClr val="000000"/>
              </a:solidFill>
              <a:round/>
            </a:ln>
          </p:spPr>
          <p:txBody>
            <a:bodyPr/>
            <a:lstStyle/>
            <a:p>
              <a:endParaRPr lang="zh-CN" altLang="zh-CN" b="1">
                <a:latin typeface="Times New Roman" panose="02020603050405020304" pitchFamily="18" charset="0"/>
                <a:ea typeface="黑体" panose="02010609060101010101" charset="-122"/>
                <a:cs typeface="Times New Roman" panose="02020603050405020304" pitchFamily="18" charset="0"/>
              </a:endParaRPr>
            </a:p>
          </p:txBody>
        </p:sp>
        <p:sp>
          <p:nvSpPr>
            <p:cNvPr id="26681" name="Line 58"/>
            <p:cNvSpPr>
              <a:spLocks noChangeShapeType="1"/>
            </p:cNvSpPr>
            <p:nvPr/>
          </p:nvSpPr>
          <p:spPr bwMode="auto">
            <a:xfrm rot="5400000">
              <a:off x="7752" y="5376"/>
              <a:ext cx="306" cy="0"/>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26682" name="Line 59"/>
            <p:cNvSpPr>
              <a:spLocks noChangeShapeType="1"/>
            </p:cNvSpPr>
            <p:nvPr/>
          </p:nvSpPr>
          <p:spPr bwMode="auto">
            <a:xfrm>
              <a:off x="7751" y="5376"/>
              <a:ext cx="306" cy="0"/>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grpSp>
      <p:sp>
        <p:nvSpPr>
          <p:cNvPr id="26683" name="Line 60"/>
          <p:cNvSpPr>
            <a:spLocks noChangeShapeType="1"/>
          </p:cNvSpPr>
          <p:nvPr/>
        </p:nvSpPr>
        <p:spPr bwMode="auto">
          <a:xfrm>
            <a:off x="2308860" y="4826000"/>
            <a:ext cx="228600"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grpSp>
        <p:nvGrpSpPr>
          <p:cNvPr id="26684" name="Group 61"/>
          <p:cNvGrpSpPr/>
          <p:nvPr/>
        </p:nvGrpSpPr>
        <p:grpSpPr bwMode="auto">
          <a:xfrm rot="2700000">
            <a:off x="2080260" y="4673600"/>
            <a:ext cx="228600" cy="228600"/>
            <a:chOff x="7751" y="5223"/>
            <a:chExt cx="306" cy="306"/>
          </a:xfrm>
        </p:grpSpPr>
        <p:sp>
          <p:nvSpPr>
            <p:cNvPr id="26685" name="Oval 62"/>
            <p:cNvSpPr>
              <a:spLocks noChangeAspect="1" noChangeArrowheads="1"/>
            </p:cNvSpPr>
            <p:nvPr/>
          </p:nvSpPr>
          <p:spPr bwMode="auto">
            <a:xfrm>
              <a:off x="7751" y="5223"/>
              <a:ext cx="306" cy="306"/>
            </a:xfrm>
            <a:prstGeom prst="ellipse">
              <a:avLst/>
            </a:prstGeom>
            <a:solidFill>
              <a:srgbClr val="FFFFFF"/>
            </a:solidFill>
            <a:ln w="9525">
              <a:solidFill>
                <a:srgbClr val="000000"/>
              </a:solidFill>
              <a:round/>
            </a:ln>
          </p:spPr>
          <p:txBody>
            <a:bodyPr/>
            <a:lstStyle/>
            <a:p>
              <a:endParaRPr lang="zh-CN" altLang="zh-CN" b="1">
                <a:latin typeface="Times New Roman" panose="02020603050405020304" pitchFamily="18" charset="0"/>
                <a:ea typeface="黑体" panose="02010609060101010101" charset="-122"/>
                <a:cs typeface="Times New Roman" panose="02020603050405020304" pitchFamily="18" charset="0"/>
              </a:endParaRPr>
            </a:p>
          </p:txBody>
        </p:sp>
        <p:sp>
          <p:nvSpPr>
            <p:cNvPr id="26686" name="Line 63"/>
            <p:cNvSpPr>
              <a:spLocks noChangeShapeType="1"/>
            </p:cNvSpPr>
            <p:nvPr/>
          </p:nvSpPr>
          <p:spPr bwMode="auto">
            <a:xfrm rot="5400000">
              <a:off x="7752" y="5376"/>
              <a:ext cx="306" cy="0"/>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26687" name="Line 64"/>
            <p:cNvSpPr>
              <a:spLocks noChangeShapeType="1"/>
            </p:cNvSpPr>
            <p:nvPr/>
          </p:nvSpPr>
          <p:spPr bwMode="auto">
            <a:xfrm>
              <a:off x="7751" y="5376"/>
              <a:ext cx="306" cy="0"/>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grpSp>
      <p:sp>
        <p:nvSpPr>
          <p:cNvPr id="26688" name="Line 65"/>
          <p:cNvSpPr>
            <a:spLocks noChangeShapeType="1"/>
          </p:cNvSpPr>
          <p:nvPr/>
        </p:nvSpPr>
        <p:spPr bwMode="auto">
          <a:xfrm>
            <a:off x="2537460" y="4964113"/>
            <a:ext cx="304800"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6689" name="Line 66"/>
          <p:cNvSpPr>
            <a:spLocks noChangeShapeType="1"/>
          </p:cNvSpPr>
          <p:nvPr/>
        </p:nvSpPr>
        <p:spPr bwMode="auto">
          <a:xfrm>
            <a:off x="2842260" y="4964113"/>
            <a:ext cx="0" cy="60960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6690" name="Line 67"/>
          <p:cNvSpPr>
            <a:spLocks noChangeShapeType="1"/>
          </p:cNvSpPr>
          <p:nvPr/>
        </p:nvSpPr>
        <p:spPr bwMode="auto">
          <a:xfrm flipH="1">
            <a:off x="1470660" y="4964113"/>
            <a:ext cx="304800"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6691" name="Line 68"/>
          <p:cNvSpPr>
            <a:spLocks noChangeShapeType="1"/>
          </p:cNvSpPr>
          <p:nvPr/>
        </p:nvSpPr>
        <p:spPr bwMode="auto">
          <a:xfrm>
            <a:off x="1470660" y="4964113"/>
            <a:ext cx="0" cy="60960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6692" name="Line 69"/>
          <p:cNvSpPr>
            <a:spLocks noChangeShapeType="1"/>
          </p:cNvSpPr>
          <p:nvPr/>
        </p:nvSpPr>
        <p:spPr bwMode="auto">
          <a:xfrm>
            <a:off x="1470660" y="5573713"/>
            <a:ext cx="304800"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6693" name="Line 70"/>
          <p:cNvSpPr>
            <a:spLocks noChangeShapeType="1"/>
          </p:cNvSpPr>
          <p:nvPr/>
        </p:nvSpPr>
        <p:spPr bwMode="auto">
          <a:xfrm>
            <a:off x="1775460" y="5421313"/>
            <a:ext cx="0" cy="22860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6694" name="Line 71"/>
          <p:cNvSpPr>
            <a:spLocks noChangeShapeType="1"/>
          </p:cNvSpPr>
          <p:nvPr/>
        </p:nvSpPr>
        <p:spPr bwMode="auto">
          <a:xfrm>
            <a:off x="1851660" y="5497513"/>
            <a:ext cx="0" cy="152400"/>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6695" name="Line 72"/>
          <p:cNvSpPr>
            <a:spLocks noChangeShapeType="1"/>
          </p:cNvSpPr>
          <p:nvPr/>
        </p:nvSpPr>
        <p:spPr bwMode="auto">
          <a:xfrm>
            <a:off x="1851660" y="5573713"/>
            <a:ext cx="381000"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6696" name="Oval 73"/>
          <p:cNvSpPr>
            <a:spLocks noChangeArrowheads="1"/>
          </p:cNvSpPr>
          <p:nvPr/>
        </p:nvSpPr>
        <p:spPr bwMode="auto">
          <a:xfrm>
            <a:off x="2156460" y="5497513"/>
            <a:ext cx="76200" cy="76200"/>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14:hiddenLine>
            </a:ext>
          </a:extLst>
        </p:spPr>
        <p:txBody>
          <a:bodyPr wrap="none" anchor="ctr"/>
          <a:lstStyle/>
          <a:p>
            <a:endParaRPr lang="zh-CN" altLang="zh-CN" b="1">
              <a:latin typeface="Times New Roman" panose="02020603050405020304" pitchFamily="18" charset="0"/>
              <a:ea typeface="黑体" panose="02010609060101010101" charset="-122"/>
              <a:cs typeface="Times New Roman" panose="02020603050405020304" pitchFamily="18" charset="0"/>
            </a:endParaRPr>
          </a:p>
        </p:txBody>
      </p:sp>
      <p:sp>
        <p:nvSpPr>
          <p:cNvPr id="26697" name="Line 74"/>
          <p:cNvSpPr>
            <a:spLocks noChangeShapeType="1"/>
          </p:cNvSpPr>
          <p:nvPr/>
        </p:nvSpPr>
        <p:spPr bwMode="auto">
          <a:xfrm flipV="1">
            <a:off x="2232660" y="5421313"/>
            <a:ext cx="304800" cy="15240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6698" name="Line 75"/>
          <p:cNvSpPr>
            <a:spLocks noChangeShapeType="1"/>
          </p:cNvSpPr>
          <p:nvPr/>
        </p:nvSpPr>
        <p:spPr bwMode="auto">
          <a:xfrm>
            <a:off x="2537460" y="5573713"/>
            <a:ext cx="304800"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6699" name="Text Box 76"/>
          <p:cNvSpPr txBox="1">
            <a:spLocks noChangeArrowheads="1"/>
          </p:cNvSpPr>
          <p:nvPr/>
        </p:nvSpPr>
        <p:spPr bwMode="auto">
          <a:xfrm>
            <a:off x="2232660" y="4459288"/>
            <a:ext cx="3733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b="1">
                <a:latin typeface="Times New Roman" panose="02020603050405020304" pitchFamily="18" charset="0"/>
                <a:ea typeface="黑体" panose="02010609060101010101" charset="-122"/>
                <a:cs typeface="Times New Roman" panose="02020603050405020304" pitchFamily="18" charset="0"/>
              </a:rPr>
              <a:t>L</a:t>
            </a:r>
            <a:r>
              <a:rPr lang="en-US" altLang="zh-CN" b="1" baseline="-25000">
                <a:latin typeface="Times New Roman" panose="02020603050405020304" pitchFamily="18" charset="0"/>
                <a:ea typeface="黑体" panose="02010609060101010101" charset="-122"/>
                <a:cs typeface="Times New Roman" panose="02020603050405020304" pitchFamily="18" charset="0"/>
              </a:rPr>
              <a:t>1</a:t>
            </a:r>
            <a:endParaRPr lang="en-US" altLang="zh-CN" b="1" baseline="-25000">
              <a:latin typeface="Times New Roman" panose="02020603050405020304" pitchFamily="18" charset="0"/>
              <a:ea typeface="黑体" panose="02010609060101010101" charset="-122"/>
              <a:cs typeface="Times New Roman" panose="02020603050405020304" pitchFamily="18" charset="0"/>
            </a:endParaRPr>
          </a:p>
        </p:txBody>
      </p:sp>
      <p:sp>
        <p:nvSpPr>
          <p:cNvPr id="26700" name="Text Box 77"/>
          <p:cNvSpPr txBox="1">
            <a:spLocks noChangeArrowheads="1"/>
          </p:cNvSpPr>
          <p:nvPr/>
        </p:nvSpPr>
        <p:spPr bwMode="auto">
          <a:xfrm>
            <a:off x="2232660" y="4826000"/>
            <a:ext cx="3733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b="1">
                <a:latin typeface="Times New Roman" panose="02020603050405020304" pitchFamily="18" charset="0"/>
                <a:ea typeface="黑体" panose="02010609060101010101" charset="-122"/>
                <a:cs typeface="Times New Roman" panose="02020603050405020304" pitchFamily="18" charset="0"/>
              </a:rPr>
              <a:t>L</a:t>
            </a:r>
            <a:r>
              <a:rPr lang="en-US" altLang="zh-CN" b="1" baseline="-25000">
                <a:latin typeface="Times New Roman" panose="02020603050405020304" pitchFamily="18" charset="0"/>
                <a:ea typeface="黑体" panose="02010609060101010101" charset="-122"/>
                <a:cs typeface="Times New Roman" panose="02020603050405020304" pitchFamily="18" charset="0"/>
              </a:rPr>
              <a:t>2</a:t>
            </a:r>
            <a:endParaRPr lang="en-US" altLang="zh-CN" b="1" baseline="-25000">
              <a:latin typeface="Times New Roman" panose="02020603050405020304" pitchFamily="18" charset="0"/>
              <a:ea typeface="黑体" panose="02010609060101010101" charset="-122"/>
              <a:cs typeface="Times New Roman" panose="02020603050405020304" pitchFamily="18" charset="0"/>
            </a:endParaRPr>
          </a:p>
        </p:txBody>
      </p:sp>
      <p:sp>
        <p:nvSpPr>
          <p:cNvPr id="26701" name="Text Box 78"/>
          <p:cNvSpPr txBox="1">
            <a:spLocks noChangeArrowheads="1"/>
          </p:cNvSpPr>
          <p:nvPr/>
        </p:nvSpPr>
        <p:spPr bwMode="auto">
          <a:xfrm>
            <a:off x="2232660" y="5573713"/>
            <a:ext cx="298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b="1">
                <a:latin typeface="Times New Roman" panose="02020603050405020304" pitchFamily="18" charset="0"/>
                <a:ea typeface="黑体" panose="02010609060101010101" charset="-122"/>
                <a:cs typeface="Times New Roman" panose="02020603050405020304" pitchFamily="18" charset="0"/>
              </a:rPr>
              <a:t>S</a:t>
            </a:r>
            <a:endParaRPr lang="en-US" altLang="zh-CN" b="1" baseline="-25000">
              <a:latin typeface="Times New Roman" panose="02020603050405020304" pitchFamily="18" charset="0"/>
              <a:ea typeface="黑体" panose="02010609060101010101" charset="-122"/>
              <a:cs typeface="Times New Roman" panose="02020603050405020304" pitchFamily="18" charset="0"/>
            </a:endParaRPr>
          </a:p>
        </p:txBody>
      </p:sp>
      <p:sp>
        <p:nvSpPr>
          <p:cNvPr id="26702" name="Line 79"/>
          <p:cNvSpPr>
            <a:spLocks noChangeShapeType="1"/>
          </p:cNvSpPr>
          <p:nvPr/>
        </p:nvSpPr>
        <p:spPr bwMode="auto">
          <a:xfrm>
            <a:off x="2308860" y="5207000"/>
            <a:ext cx="228600"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6703" name="Line 80"/>
          <p:cNvSpPr>
            <a:spLocks noChangeShapeType="1"/>
          </p:cNvSpPr>
          <p:nvPr/>
        </p:nvSpPr>
        <p:spPr bwMode="auto">
          <a:xfrm>
            <a:off x="2537460" y="4826000"/>
            <a:ext cx="0" cy="38100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6704" name="Line 81"/>
          <p:cNvSpPr>
            <a:spLocks noChangeShapeType="1"/>
          </p:cNvSpPr>
          <p:nvPr/>
        </p:nvSpPr>
        <p:spPr bwMode="auto">
          <a:xfrm>
            <a:off x="1775460" y="4826000"/>
            <a:ext cx="0" cy="38100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6705" name="Line 82"/>
          <p:cNvSpPr>
            <a:spLocks noChangeShapeType="1"/>
          </p:cNvSpPr>
          <p:nvPr/>
        </p:nvSpPr>
        <p:spPr bwMode="auto">
          <a:xfrm>
            <a:off x="1775460" y="4826000"/>
            <a:ext cx="304800"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6706" name="Line 83"/>
          <p:cNvSpPr>
            <a:spLocks noChangeShapeType="1"/>
          </p:cNvSpPr>
          <p:nvPr/>
        </p:nvSpPr>
        <p:spPr bwMode="auto">
          <a:xfrm>
            <a:off x="1775460" y="5207000"/>
            <a:ext cx="304800"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54" name="Text Box 32"/>
          <p:cNvSpPr txBox="1">
            <a:spLocks noChangeArrowheads="1"/>
          </p:cNvSpPr>
          <p:nvPr/>
        </p:nvSpPr>
        <p:spPr bwMode="auto">
          <a:xfrm>
            <a:off x="901065" y="694690"/>
            <a:ext cx="3536950" cy="5835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zh-CN" altLang="en-US" sz="3200" b="1" dirty="0">
                <a:solidFill>
                  <a:schemeClr val="accent1">
                    <a:lumMod val="75000"/>
                  </a:schemeClr>
                </a:solidFill>
                <a:latin typeface="黑体" panose="02010609060101010101" charset="-122"/>
                <a:ea typeface="黑体" panose="02010609060101010101" charset="-122"/>
              </a:rPr>
              <a:t>串、并联电路区别</a:t>
            </a:r>
            <a:endParaRPr lang="zh-CN" altLang="en-US" sz="3200" b="1" dirty="0">
              <a:solidFill>
                <a:schemeClr val="accent1">
                  <a:lumMod val="75000"/>
                </a:schemeClr>
              </a:solidFill>
              <a:latin typeface="黑体" panose="02010609060101010101" charset="-122"/>
              <a:ea typeface="黑体" panose="02010609060101010101" charset="-122"/>
            </a:endParaRPr>
          </a:p>
        </p:txBody>
      </p:sp>
    </p:spTree>
  </p:cSld>
  <p:clrMapOvr>
    <a:masterClrMapping/>
  </p:clrMapOvr>
  <p:transition advTm="800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grpSp>
        <p:nvGrpSpPr>
          <p:cNvPr id="11" name="组合 10"/>
          <p:cNvGrpSpPr/>
          <p:nvPr/>
        </p:nvGrpSpPr>
        <p:grpSpPr>
          <a:xfrm>
            <a:off x="194310" y="768350"/>
            <a:ext cx="4785360" cy="914400"/>
            <a:chOff x="306" y="1210"/>
            <a:chExt cx="7536" cy="1440"/>
          </a:xfrm>
        </p:grpSpPr>
        <p:sp>
          <p:nvSpPr>
            <p:cNvPr id="19488" name="文本框 6151"/>
            <p:cNvSpPr txBox="1"/>
            <p:nvPr/>
          </p:nvSpPr>
          <p:spPr>
            <a:xfrm>
              <a:off x="1623" y="1452"/>
              <a:ext cx="6219" cy="1016"/>
            </a:xfrm>
            <a:prstGeom prst="rect">
              <a:avLst/>
            </a:prstGeom>
            <a:noFill/>
            <a:ln w="9525">
              <a:noFill/>
            </a:ln>
          </p:spPr>
          <p:txBody>
            <a:bodyPr wrap="square">
              <a:spAutoFit/>
            </a:bodyPr>
            <a:p>
              <a:pPr eaLnBrk="1" hangingPunct="1"/>
              <a:r>
                <a:rPr lang="zh-CN" altLang="en-US" sz="3600" b="1" dirty="0">
                  <a:solidFill>
                    <a:srgbClr val="FF0000"/>
                  </a:solidFill>
                  <a:latin typeface="黑体" panose="02010609060101010101" charset="-122"/>
                  <a:ea typeface="黑体" panose="02010609060101010101" charset="-122"/>
                  <a:sym typeface="宋体" panose="02010600030101010101" pitchFamily="2" charset="-122"/>
                </a:rPr>
                <a:t>三、生活中的电路</a:t>
              </a:r>
              <a:endParaRPr lang="zh-CN" altLang="en-US" sz="3600" b="1" dirty="0">
                <a:solidFill>
                  <a:srgbClr val="FF0000"/>
                </a:solidFill>
                <a:latin typeface="黑体" panose="02010609060101010101" charset="-122"/>
                <a:ea typeface="黑体" panose="02010609060101010101" charset="-122"/>
                <a:sym typeface="宋体" panose="02010600030101010101" pitchFamily="2" charset="-122"/>
              </a:endParaRPr>
            </a:p>
          </p:txBody>
        </p:sp>
        <p:pic>
          <p:nvPicPr>
            <p:cNvPr id="10" name="图片 9" descr="19966091"/>
            <p:cNvPicPr>
              <a:picLocks noChangeAspect="1"/>
            </p:cNvPicPr>
            <p:nvPr/>
          </p:nvPicPr>
          <p:blipFill>
            <a:blip r:embed="rId2"/>
            <a:stretch>
              <a:fillRect/>
            </a:stretch>
          </p:blipFill>
          <p:spPr>
            <a:xfrm>
              <a:off x="306" y="1210"/>
              <a:ext cx="1440" cy="1440"/>
            </a:xfrm>
            <a:prstGeom prst="rect">
              <a:avLst/>
            </a:prstGeom>
          </p:spPr>
        </p:pic>
      </p:grpSp>
      <p:pic>
        <p:nvPicPr>
          <p:cNvPr id="27650" name="Picture 3" descr="2-14 家庭电路都是并联电路"/>
          <p:cNvPicPr>
            <a:picLocks noChangeAspect="1" noChangeArrowheads="1"/>
          </p:cNvPicPr>
          <p:nvPr>
            <p:custDataLst>
              <p:tags r:id="rId3"/>
            </p:custDataLst>
          </p:nvPr>
        </p:nvPicPr>
        <p:blipFill>
          <a:blip r:embed="rId4" cstate="email"/>
          <a:srcRect/>
          <a:stretch>
            <a:fillRect/>
          </a:stretch>
        </p:blipFill>
        <p:spPr bwMode="auto">
          <a:xfrm>
            <a:off x="1457325" y="2443163"/>
            <a:ext cx="6229350" cy="335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Rectangle 4"/>
          <p:cNvSpPr>
            <a:spLocks noChangeArrowheads="1"/>
          </p:cNvSpPr>
          <p:nvPr/>
        </p:nvSpPr>
        <p:spPr bwMode="auto">
          <a:xfrm>
            <a:off x="403225" y="1490345"/>
            <a:ext cx="8064500"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r>
              <a:rPr lang="zh-CN" altLang="en-US" sz="2800" b="1" dirty="0">
                <a:latin typeface="Times New Roman" panose="02020603050405020304" pitchFamily="18" charset="0"/>
                <a:ea typeface="黑体" panose="02010609060101010101" charset="-122"/>
              </a:rPr>
              <a:t>　　家庭中的电灯、电扇、电冰箱、电视机、电脑等用电器大多是并联在电路中的。</a:t>
            </a:r>
            <a:endParaRPr lang="zh-CN" altLang="en-US" sz="2800" b="1" dirty="0">
              <a:latin typeface="Times New Roman" panose="02020603050405020304" pitchFamily="18" charset="0"/>
              <a:ea typeface="黑体" panose="02010609060101010101" charset="-122"/>
            </a:endParaRPr>
          </a:p>
        </p:txBody>
      </p:sp>
      <p:sp>
        <p:nvSpPr>
          <p:cNvPr id="27653" name="Rectangle 7"/>
          <p:cNvSpPr>
            <a:spLocks noChangeArrowheads="1"/>
          </p:cNvSpPr>
          <p:nvPr/>
        </p:nvSpPr>
        <p:spPr bwMode="auto">
          <a:xfrm>
            <a:off x="203200" y="5785485"/>
            <a:ext cx="8625205"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r>
              <a:rPr lang="en-US" altLang="zh-CN" sz="2800" b="1" dirty="0">
                <a:latin typeface="Times New Roman" panose="02020603050405020304" pitchFamily="18" charset="0"/>
                <a:ea typeface="黑体" panose="02010609060101010101" charset="-122"/>
                <a:cs typeface="Times New Roman" panose="02020603050405020304" pitchFamily="18" charset="0"/>
              </a:rPr>
              <a:t>    </a:t>
            </a:r>
            <a:r>
              <a:rPr lang="zh-CN" altLang="en-US" sz="2800" b="1" dirty="0">
                <a:latin typeface="Times New Roman" panose="02020603050405020304" pitchFamily="18" charset="0"/>
                <a:ea typeface="黑体" panose="02010609060101010101" charset="-122"/>
                <a:cs typeface="Times New Roman" panose="02020603050405020304" pitchFamily="18" charset="0"/>
              </a:rPr>
              <a:t>用来装饰居室、烘托欢乐气氛的彩色小灯泡，有些就是串联和并联组合而成的。</a:t>
            </a:r>
            <a:endParaRPr lang="zh-CN" altLang="en-US" sz="2800" b="1" dirty="0">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ppt_x</p:attrName>
                                        </p:attrNameLst>
                                      </p:cBhvr>
                                      <p:tavLst>
                                        <p:tav tm="0">
                                          <p:val>
                                            <p:strVal val="#ppt_x-#ppt_w*1.125000"/>
                                          </p:val>
                                        </p:tav>
                                        <p:tav tm="100000">
                                          <p:val>
                                            <p:strVal val="#ppt_x"/>
                                          </p:val>
                                        </p:tav>
                                      </p:tavLst>
                                    </p:anim>
                                    <p:animEffect transition="in" filter="wipe(right)">
                                      <p:cBhvr>
                                        <p:cTn id="8" dur="500"/>
                                        <p:tgtEl>
                                          <p:spTgt spid="11"/>
                                        </p:tgtEl>
                                      </p:cBhvr>
                                    </p:animEffect>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7651"/>
                                        </p:tgtEl>
                                        <p:attrNameLst>
                                          <p:attrName>style.visibility</p:attrName>
                                        </p:attrNameLst>
                                      </p:cBhvr>
                                      <p:to>
                                        <p:strVal val="visible"/>
                                      </p:to>
                                    </p:set>
                                    <p:animEffect transition="in" filter="blinds(horizontal)">
                                      <p:cBhvr>
                                        <p:cTn id="13" dur="500"/>
                                        <p:tgtEl>
                                          <p:spTgt spid="27651"/>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7650"/>
                                        </p:tgtEl>
                                        <p:attrNameLst>
                                          <p:attrName>style.visibility</p:attrName>
                                        </p:attrNameLst>
                                      </p:cBhvr>
                                      <p:to>
                                        <p:strVal val="visible"/>
                                      </p:to>
                                    </p:set>
                                    <p:animEffect transition="in" filter="blinds(horizontal)">
                                      <p:cBhvr>
                                        <p:cTn id="18" dur="500"/>
                                        <p:tgtEl>
                                          <p:spTgt spid="27650"/>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27653"/>
                                        </p:tgtEl>
                                        <p:attrNameLst>
                                          <p:attrName>style.visibility</p:attrName>
                                        </p:attrNameLst>
                                      </p:cBhvr>
                                      <p:to>
                                        <p:strVal val="visible"/>
                                      </p:to>
                                    </p:set>
                                    <p:animEffect transition="in" filter="blinds(horizontal)">
                                      <p:cBhvr>
                                        <p:cTn id="23" dur="500"/>
                                        <p:tgtEl>
                                          <p:spTgt spid="276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p:bldP spid="27653"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p>
            <a:endParaRPr lang="zh-CN" altLang="en-US"/>
          </a:p>
        </p:txBody>
      </p:sp>
      <p:sp>
        <p:nvSpPr>
          <p:cNvPr id="2" name="文本占位符 1"/>
          <p:cNvSpPr>
            <a:spLocks noGrp="1"/>
          </p:cNvSpPr>
          <p:nvPr>
            <p:ph type="body" sz="quarter" idx="4294967295"/>
          </p:nvPr>
        </p:nvSpPr>
        <p:spPr>
          <a:xfrm>
            <a:off x="6804660" y="2745740"/>
            <a:ext cx="2339340" cy="589280"/>
          </a:xfrm>
        </p:spPr>
        <p:txBody>
          <a:bodyPr wrap="square"/>
          <a:lstStyle/>
          <a:p>
            <a:r>
              <a:rPr lang="zh-CN" altLang="en-US" dirty="0"/>
              <a:t>课堂小结</a:t>
            </a:r>
            <a:endParaRPr lang="zh-CN" altLang="en-US" dirty="0"/>
          </a:p>
        </p:txBody>
      </p:sp>
      <p:sp>
        <p:nvSpPr>
          <p:cNvPr id="3" name="文本占位符 2"/>
          <p:cNvSpPr>
            <a:spLocks noGrp="1"/>
          </p:cNvSpPr>
          <p:nvPr>
            <p:ph type="body" sz="quarter" idx="4294967295"/>
          </p:nvPr>
        </p:nvSpPr>
        <p:spPr>
          <a:xfrm>
            <a:off x="0" y="2787650"/>
            <a:ext cx="648970" cy="1004570"/>
          </a:xfrm>
        </p:spPr>
        <p:txBody>
          <a:bodyPr/>
          <a:lstStyle/>
          <a:p>
            <a:r>
              <a:rPr lang="en-US" altLang="zh-CN" dirty="0"/>
              <a:t>4</a:t>
            </a:r>
            <a:endParaRPr lang="zh-CN" altLang="en-US" dirty="0"/>
          </a:p>
        </p:txBody>
      </p:sp>
    </p:spTree>
  </p:cSld>
  <p:clrMapOvr>
    <a:masterClrMapping/>
  </p:clrMapOvr>
  <p:transition advTm="8000"/>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19" name="组合 18"/>
          <p:cNvGrpSpPr/>
          <p:nvPr/>
        </p:nvGrpSpPr>
        <p:grpSpPr>
          <a:xfrm>
            <a:off x="85090" y="93980"/>
            <a:ext cx="2548255" cy="773430"/>
            <a:chOff x="288" y="190"/>
            <a:chExt cx="4013" cy="1218"/>
          </a:xfrm>
        </p:grpSpPr>
        <p:pic>
          <p:nvPicPr>
            <p:cNvPr id="15" name="图形 5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88" y="190"/>
              <a:ext cx="1218" cy="1218"/>
            </a:xfrm>
            <a:prstGeom prst="rect">
              <a:avLst/>
            </a:prstGeom>
          </p:spPr>
        </p:pic>
        <p:sp>
          <p:nvSpPr>
            <p:cNvPr id="16" name="文本框 15"/>
            <p:cNvSpPr txBox="1"/>
            <p:nvPr/>
          </p:nvSpPr>
          <p:spPr>
            <a:xfrm>
              <a:off x="1400" y="339"/>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课堂小结</a:t>
              </a:r>
              <a:endParaRPr lang="zh-CN" altLang="en-US" sz="3200" b="1">
                <a:latin typeface="楷体" panose="02010609060101010101" pitchFamily="49" charset="-122"/>
                <a:ea typeface="楷体" panose="02010609060101010101" pitchFamily="49" charset="-122"/>
              </a:endParaRPr>
            </a:p>
          </p:txBody>
        </p:sp>
      </p:grpSp>
      <p:sp>
        <p:nvSpPr>
          <p:cNvPr id="98322" name="Text Box 18"/>
          <p:cNvSpPr txBox="1">
            <a:spLocks noChangeArrowheads="1"/>
          </p:cNvSpPr>
          <p:nvPr/>
        </p:nvSpPr>
        <p:spPr bwMode="auto">
          <a:xfrm>
            <a:off x="1287780" y="2156778"/>
            <a:ext cx="641985" cy="2306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kumimoji="1" lang="zh-CN" altLang="en-US" sz="3600" b="1" dirty="0">
                <a:solidFill>
                  <a:srgbClr val="E327D6"/>
                </a:solidFill>
                <a:latin typeface="Times New Roman" panose="02020603050405020304" pitchFamily="18" charset="0"/>
                <a:ea typeface="黑体" panose="02010609060101010101" charset="-122"/>
              </a:rPr>
              <a:t>串</a:t>
            </a:r>
            <a:endParaRPr kumimoji="1" lang="zh-CN" altLang="en-US" sz="3600" b="1" dirty="0">
              <a:solidFill>
                <a:srgbClr val="E327D6"/>
              </a:solidFill>
              <a:latin typeface="Times New Roman" panose="02020603050405020304" pitchFamily="18" charset="0"/>
              <a:ea typeface="黑体" panose="02010609060101010101" charset="-122"/>
            </a:endParaRPr>
          </a:p>
          <a:p>
            <a:r>
              <a:rPr kumimoji="1" lang="zh-CN" altLang="en-US" sz="3600" b="1" dirty="0">
                <a:solidFill>
                  <a:srgbClr val="E327D6"/>
                </a:solidFill>
                <a:latin typeface="Times New Roman" panose="02020603050405020304" pitchFamily="18" charset="0"/>
                <a:ea typeface="黑体" panose="02010609060101010101" charset="-122"/>
              </a:rPr>
              <a:t>联</a:t>
            </a:r>
            <a:endParaRPr kumimoji="1" lang="zh-CN" altLang="en-US" sz="3600" b="1" dirty="0">
              <a:solidFill>
                <a:srgbClr val="E327D6"/>
              </a:solidFill>
              <a:latin typeface="Times New Roman" panose="02020603050405020304" pitchFamily="18" charset="0"/>
              <a:ea typeface="黑体" panose="02010609060101010101" charset="-122"/>
            </a:endParaRPr>
          </a:p>
          <a:p>
            <a:r>
              <a:rPr kumimoji="1" lang="zh-CN" altLang="en-US" sz="3600" b="1" dirty="0">
                <a:solidFill>
                  <a:srgbClr val="E327D6"/>
                </a:solidFill>
                <a:latin typeface="Times New Roman" panose="02020603050405020304" pitchFamily="18" charset="0"/>
                <a:ea typeface="黑体" panose="02010609060101010101" charset="-122"/>
              </a:rPr>
              <a:t>电</a:t>
            </a:r>
            <a:endParaRPr kumimoji="1" lang="zh-CN" altLang="en-US" sz="3600" b="1" dirty="0">
              <a:solidFill>
                <a:srgbClr val="E327D6"/>
              </a:solidFill>
              <a:latin typeface="Times New Roman" panose="02020603050405020304" pitchFamily="18" charset="0"/>
              <a:ea typeface="黑体" panose="02010609060101010101" charset="-122"/>
            </a:endParaRPr>
          </a:p>
          <a:p>
            <a:r>
              <a:rPr kumimoji="1" lang="zh-CN" altLang="en-US" sz="3600" b="1" dirty="0">
                <a:solidFill>
                  <a:srgbClr val="E327D6"/>
                </a:solidFill>
                <a:latin typeface="Times New Roman" panose="02020603050405020304" pitchFamily="18" charset="0"/>
                <a:ea typeface="黑体" panose="02010609060101010101" charset="-122"/>
              </a:rPr>
              <a:t>路</a:t>
            </a:r>
            <a:endParaRPr kumimoji="1" lang="zh-CN" altLang="en-US" sz="3600" b="1" dirty="0">
              <a:solidFill>
                <a:srgbClr val="E327D6"/>
              </a:solidFill>
              <a:latin typeface="Times New Roman" panose="02020603050405020304" pitchFamily="18" charset="0"/>
              <a:ea typeface="黑体" panose="02010609060101010101" charset="-122"/>
            </a:endParaRPr>
          </a:p>
        </p:txBody>
      </p:sp>
      <p:sp>
        <p:nvSpPr>
          <p:cNvPr id="98325" name="Text Box 21"/>
          <p:cNvSpPr txBox="1">
            <a:spLocks noChangeArrowheads="1"/>
          </p:cNvSpPr>
          <p:nvPr/>
        </p:nvSpPr>
        <p:spPr bwMode="auto">
          <a:xfrm>
            <a:off x="3345180" y="1447165"/>
            <a:ext cx="4472940" cy="953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kumimoji="1" lang="zh-CN" altLang="en-US" sz="2800" b="1" dirty="0">
                <a:solidFill>
                  <a:srgbClr val="7E3B26"/>
                </a:solidFill>
                <a:latin typeface="Times New Roman" panose="02020603050405020304" pitchFamily="18" charset="0"/>
                <a:ea typeface="黑体" panose="02010609060101010101" charset="-122"/>
              </a:rPr>
              <a:t>把元件</a:t>
            </a:r>
            <a:r>
              <a:rPr kumimoji="1" lang="zh-CN" altLang="en-US" sz="2800" b="1" dirty="0">
                <a:solidFill>
                  <a:srgbClr val="FF0000"/>
                </a:solidFill>
                <a:latin typeface="Times New Roman" panose="02020603050405020304" pitchFamily="18" charset="0"/>
                <a:ea typeface="黑体" panose="02010609060101010101" charset="-122"/>
              </a:rPr>
              <a:t>逐个顺次</a:t>
            </a:r>
            <a:r>
              <a:rPr kumimoji="1" lang="zh-CN" altLang="en-US" sz="2800" b="1" dirty="0">
                <a:solidFill>
                  <a:srgbClr val="7E3B26"/>
                </a:solidFill>
                <a:latin typeface="Times New Roman" panose="02020603050405020304" pitchFamily="18" charset="0"/>
                <a:ea typeface="黑体" panose="02010609060101010101" charset="-122"/>
              </a:rPr>
              <a:t>连接起来组</a:t>
            </a:r>
            <a:endParaRPr kumimoji="1" lang="zh-CN" altLang="en-US" sz="2800" b="1" dirty="0">
              <a:solidFill>
                <a:srgbClr val="7E3B26"/>
              </a:solidFill>
              <a:latin typeface="Times New Roman" panose="02020603050405020304" pitchFamily="18" charset="0"/>
              <a:ea typeface="黑体" panose="02010609060101010101" charset="-122"/>
            </a:endParaRPr>
          </a:p>
          <a:p>
            <a:r>
              <a:rPr kumimoji="1" lang="zh-CN" altLang="en-US" sz="2800" b="1" dirty="0">
                <a:solidFill>
                  <a:srgbClr val="7E3B26"/>
                </a:solidFill>
                <a:latin typeface="Times New Roman" panose="02020603050405020304" pitchFamily="18" charset="0"/>
                <a:ea typeface="黑体" panose="02010609060101010101" charset="-122"/>
              </a:rPr>
              <a:t>成的电路，称为串联电路。</a:t>
            </a:r>
            <a:endParaRPr kumimoji="1" lang="zh-CN" altLang="en-US" sz="2800" b="1" dirty="0">
              <a:solidFill>
                <a:srgbClr val="7E3B26"/>
              </a:solidFill>
              <a:latin typeface="Times New Roman" panose="02020603050405020304" pitchFamily="18" charset="0"/>
              <a:ea typeface="黑体" panose="02010609060101010101" charset="-122"/>
            </a:endParaRPr>
          </a:p>
        </p:txBody>
      </p:sp>
      <p:grpSp>
        <p:nvGrpSpPr>
          <p:cNvPr id="98326" name="Group 22"/>
          <p:cNvGrpSpPr/>
          <p:nvPr/>
        </p:nvGrpSpPr>
        <p:grpSpPr bwMode="auto">
          <a:xfrm>
            <a:off x="3421380" y="2513965"/>
            <a:ext cx="2743200" cy="1600200"/>
            <a:chOff x="816" y="3120"/>
            <a:chExt cx="1728" cy="1008"/>
          </a:xfrm>
        </p:grpSpPr>
        <p:sp>
          <p:nvSpPr>
            <p:cNvPr id="98327" name="Line 23"/>
            <p:cNvSpPr>
              <a:spLocks noChangeShapeType="1"/>
            </p:cNvSpPr>
            <p:nvPr/>
          </p:nvSpPr>
          <p:spPr bwMode="auto">
            <a:xfrm>
              <a:off x="1296" y="3216"/>
              <a:ext cx="0" cy="96"/>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sp>
          <p:nvSpPr>
            <p:cNvPr id="98328" name="Line 24"/>
            <p:cNvSpPr>
              <a:spLocks noChangeShapeType="1"/>
            </p:cNvSpPr>
            <p:nvPr/>
          </p:nvSpPr>
          <p:spPr bwMode="auto">
            <a:xfrm>
              <a:off x="2352" y="3264"/>
              <a:ext cx="192" cy="0"/>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grpSp>
          <p:nvGrpSpPr>
            <p:cNvPr id="98329" name="Group 25"/>
            <p:cNvGrpSpPr/>
            <p:nvPr/>
          </p:nvGrpSpPr>
          <p:grpSpPr bwMode="auto">
            <a:xfrm>
              <a:off x="816" y="3120"/>
              <a:ext cx="1728" cy="1008"/>
              <a:chOff x="3552" y="2736"/>
              <a:chExt cx="1728" cy="1008"/>
            </a:xfrm>
          </p:grpSpPr>
          <p:sp>
            <p:nvSpPr>
              <p:cNvPr id="98330" name="Line 26"/>
              <p:cNvSpPr>
                <a:spLocks noChangeShapeType="1"/>
              </p:cNvSpPr>
              <p:nvPr/>
            </p:nvSpPr>
            <p:spPr bwMode="auto">
              <a:xfrm>
                <a:off x="3552" y="2880"/>
                <a:ext cx="480" cy="0"/>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sp>
            <p:nvSpPr>
              <p:cNvPr id="98331" name="Line 27"/>
              <p:cNvSpPr>
                <a:spLocks noChangeShapeType="1"/>
              </p:cNvSpPr>
              <p:nvPr/>
            </p:nvSpPr>
            <p:spPr bwMode="auto">
              <a:xfrm>
                <a:off x="3552" y="2880"/>
                <a:ext cx="0" cy="768"/>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sp>
            <p:nvSpPr>
              <p:cNvPr id="98332" name="Line 28"/>
              <p:cNvSpPr>
                <a:spLocks noChangeShapeType="1"/>
              </p:cNvSpPr>
              <p:nvPr/>
            </p:nvSpPr>
            <p:spPr bwMode="auto">
              <a:xfrm>
                <a:off x="4176" y="2880"/>
                <a:ext cx="96" cy="0"/>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sp>
            <p:nvSpPr>
              <p:cNvPr id="98333" name="Line 29"/>
              <p:cNvSpPr>
                <a:spLocks noChangeShapeType="1"/>
              </p:cNvSpPr>
              <p:nvPr/>
            </p:nvSpPr>
            <p:spPr bwMode="auto">
              <a:xfrm>
                <a:off x="4320" y="2880"/>
                <a:ext cx="96" cy="0"/>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sp>
            <p:nvSpPr>
              <p:cNvPr id="98334" name="Line 30"/>
              <p:cNvSpPr>
                <a:spLocks noChangeShapeType="1"/>
              </p:cNvSpPr>
              <p:nvPr/>
            </p:nvSpPr>
            <p:spPr bwMode="auto">
              <a:xfrm>
                <a:off x="4464" y="2832"/>
                <a:ext cx="0" cy="96"/>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sp>
            <p:nvSpPr>
              <p:cNvPr id="98335" name="Line 31"/>
              <p:cNvSpPr>
                <a:spLocks noChangeShapeType="1"/>
              </p:cNvSpPr>
              <p:nvPr/>
            </p:nvSpPr>
            <p:spPr bwMode="auto">
              <a:xfrm>
                <a:off x="4512" y="2784"/>
                <a:ext cx="0" cy="192"/>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sp>
            <p:nvSpPr>
              <p:cNvPr id="98336" name="Line 32"/>
              <p:cNvSpPr>
                <a:spLocks noChangeShapeType="1"/>
              </p:cNvSpPr>
              <p:nvPr/>
            </p:nvSpPr>
            <p:spPr bwMode="auto">
              <a:xfrm>
                <a:off x="4512" y="2880"/>
                <a:ext cx="192" cy="0"/>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sp>
            <p:nvSpPr>
              <p:cNvPr id="98337" name="Line 33"/>
              <p:cNvSpPr>
                <a:spLocks noChangeShapeType="1"/>
              </p:cNvSpPr>
              <p:nvPr/>
            </p:nvSpPr>
            <p:spPr bwMode="auto">
              <a:xfrm flipV="1">
                <a:off x="4704" y="2736"/>
                <a:ext cx="144" cy="144"/>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sp>
            <p:nvSpPr>
              <p:cNvPr id="98338" name="Line 34"/>
              <p:cNvSpPr>
                <a:spLocks noChangeShapeType="1"/>
              </p:cNvSpPr>
              <p:nvPr/>
            </p:nvSpPr>
            <p:spPr bwMode="auto">
              <a:xfrm>
                <a:off x="4896" y="2880"/>
                <a:ext cx="240" cy="0"/>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sp>
            <p:nvSpPr>
              <p:cNvPr id="98339" name="Line 35"/>
              <p:cNvSpPr>
                <a:spLocks noChangeShapeType="1"/>
              </p:cNvSpPr>
              <p:nvPr/>
            </p:nvSpPr>
            <p:spPr bwMode="auto">
              <a:xfrm>
                <a:off x="3552" y="3648"/>
                <a:ext cx="432" cy="0"/>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sp>
            <p:nvSpPr>
              <p:cNvPr id="98340" name="Line 36"/>
              <p:cNvSpPr>
                <a:spLocks noChangeShapeType="1"/>
              </p:cNvSpPr>
              <p:nvPr/>
            </p:nvSpPr>
            <p:spPr bwMode="auto">
              <a:xfrm>
                <a:off x="4224" y="3648"/>
                <a:ext cx="288" cy="0"/>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sp>
            <p:nvSpPr>
              <p:cNvPr id="98341" name="Line 37"/>
              <p:cNvSpPr>
                <a:spLocks noChangeShapeType="1"/>
              </p:cNvSpPr>
              <p:nvPr/>
            </p:nvSpPr>
            <p:spPr bwMode="auto">
              <a:xfrm>
                <a:off x="4752" y="3648"/>
                <a:ext cx="528" cy="0"/>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sp>
            <p:nvSpPr>
              <p:cNvPr id="98342" name="Line 38"/>
              <p:cNvSpPr>
                <a:spLocks noChangeShapeType="1"/>
              </p:cNvSpPr>
              <p:nvPr/>
            </p:nvSpPr>
            <p:spPr bwMode="auto">
              <a:xfrm>
                <a:off x="5280" y="2880"/>
                <a:ext cx="0" cy="768"/>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grpSp>
            <p:nvGrpSpPr>
              <p:cNvPr id="98343" name="Group 39"/>
              <p:cNvGrpSpPr/>
              <p:nvPr/>
            </p:nvGrpSpPr>
            <p:grpSpPr bwMode="auto">
              <a:xfrm>
                <a:off x="3984" y="3504"/>
                <a:ext cx="240" cy="240"/>
                <a:chOff x="4128" y="3456"/>
                <a:chExt cx="240" cy="240"/>
              </a:xfrm>
            </p:grpSpPr>
            <p:sp>
              <p:nvSpPr>
                <p:cNvPr id="98344" name="Oval 40"/>
                <p:cNvSpPr>
                  <a:spLocks noChangeArrowheads="1"/>
                </p:cNvSpPr>
                <p:nvPr/>
              </p:nvSpPr>
              <p:spPr bwMode="auto">
                <a:xfrm>
                  <a:off x="4128" y="3456"/>
                  <a:ext cx="240" cy="240"/>
                </a:xfrm>
                <a:prstGeom prst="ellipse">
                  <a:avLst/>
                </a:prstGeom>
                <a:solidFill>
                  <a:schemeClr val="bg1"/>
                </a:solidFill>
                <a:ln w="28575">
                  <a:solidFill>
                    <a:srgbClr val="FF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b="1">
                    <a:latin typeface="Times New Roman" panose="02020603050405020304" pitchFamily="18" charset="0"/>
                    <a:ea typeface="黑体" panose="02010609060101010101" charset="-122"/>
                    <a:cs typeface="Times New Roman" panose="02020603050405020304" pitchFamily="18" charset="0"/>
                  </a:endParaRPr>
                </a:p>
              </p:txBody>
            </p:sp>
            <p:sp>
              <p:nvSpPr>
                <p:cNvPr id="98345" name="Line 41"/>
                <p:cNvSpPr>
                  <a:spLocks noChangeShapeType="1"/>
                </p:cNvSpPr>
                <p:nvPr/>
              </p:nvSpPr>
              <p:spPr bwMode="auto">
                <a:xfrm flipH="1">
                  <a:off x="4128" y="3504"/>
                  <a:ext cx="192" cy="144"/>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sp>
              <p:nvSpPr>
                <p:cNvPr id="98346" name="Line 42"/>
                <p:cNvSpPr>
                  <a:spLocks noChangeShapeType="1"/>
                </p:cNvSpPr>
                <p:nvPr/>
              </p:nvSpPr>
              <p:spPr bwMode="auto">
                <a:xfrm>
                  <a:off x="4176" y="3504"/>
                  <a:ext cx="144" cy="144"/>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grpSp>
          <p:sp>
            <p:nvSpPr>
              <p:cNvPr id="98347" name="Line 43"/>
              <p:cNvSpPr>
                <a:spLocks noChangeShapeType="1"/>
              </p:cNvSpPr>
              <p:nvPr/>
            </p:nvSpPr>
            <p:spPr bwMode="auto">
              <a:xfrm>
                <a:off x="4080" y="2880"/>
                <a:ext cx="48" cy="0"/>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grpSp>
            <p:nvGrpSpPr>
              <p:cNvPr id="98348" name="Group 44"/>
              <p:cNvGrpSpPr/>
              <p:nvPr/>
            </p:nvGrpSpPr>
            <p:grpSpPr bwMode="auto">
              <a:xfrm>
                <a:off x="4512" y="3504"/>
                <a:ext cx="240" cy="240"/>
                <a:chOff x="4128" y="3456"/>
                <a:chExt cx="240" cy="240"/>
              </a:xfrm>
            </p:grpSpPr>
            <p:sp>
              <p:nvSpPr>
                <p:cNvPr id="98349" name="Oval 45"/>
                <p:cNvSpPr>
                  <a:spLocks noChangeArrowheads="1"/>
                </p:cNvSpPr>
                <p:nvPr/>
              </p:nvSpPr>
              <p:spPr bwMode="auto">
                <a:xfrm>
                  <a:off x="4128" y="3456"/>
                  <a:ext cx="240" cy="240"/>
                </a:xfrm>
                <a:prstGeom prst="ellipse">
                  <a:avLst/>
                </a:prstGeom>
                <a:solidFill>
                  <a:schemeClr val="bg1"/>
                </a:solidFill>
                <a:ln w="28575">
                  <a:solidFill>
                    <a:srgbClr val="FF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b="1">
                    <a:latin typeface="Times New Roman" panose="02020603050405020304" pitchFamily="18" charset="0"/>
                    <a:ea typeface="黑体" panose="02010609060101010101" charset="-122"/>
                    <a:cs typeface="Times New Roman" panose="02020603050405020304" pitchFamily="18" charset="0"/>
                  </a:endParaRPr>
                </a:p>
              </p:txBody>
            </p:sp>
            <p:sp>
              <p:nvSpPr>
                <p:cNvPr id="98350" name="Line 46"/>
                <p:cNvSpPr>
                  <a:spLocks noChangeShapeType="1"/>
                </p:cNvSpPr>
                <p:nvPr/>
              </p:nvSpPr>
              <p:spPr bwMode="auto">
                <a:xfrm flipH="1">
                  <a:off x="4128" y="3504"/>
                  <a:ext cx="192" cy="144"/>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sp>
              <p:nvSpPr>
                <p:cNvPr id="98351" name="Line 47"/>
                <p:cNvSpPr>
                  <a:spLocks noChangeShapeType="1"/>
                </p:cNvSpPr>
                <p:nvPr/>
              </p:nvSpPr>
              <p:spPr bwMode="auto">
                <a:xfrm>
                  <a:off x="4176" y="3504"/>
                  <a:ext cx="144" cy="144"/>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grpSp>
        </p:grpSp>
        <p:sp>
          <p:nvSpPr>
            <p:cNvPr id="98352" name="Line 48"/>
            <p:cNvSpPr>
              <a:spLocks noChangeShapeType="1"/>
            </p:cNvSpPr>
            <p:nvPr/>
          </p:nvSpPr>
          <p:spPr bwMode="auto">
            <a:xfrm>
              <a:off x="1344" y="3168"/>
              <a:ext cx="0" cy="192"/>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grpSp>
      <p:sp>
        <p:nvSpPr>
          <p:cNvPr id="98353" name="AutoShape 49"/>
          <p:cNvSpPr/>
          <p:nvPr/>
        </p:nvSpPr>
        <p:spPr bwMode="auto">
          <a:xfrm>
            <a:off x="1897380" y="1599565"/>
            <a:ext cx="381000" cy="3505200"/>
          </a:xfrm>
          <a:prstGeom prst="leftBrace">
            <a:avLst>
              <a:gd name="adj1" fmla="val 76667"/>
              <a:gd name="adj2" fmla="val 50000"/>
            </a:avLst>
          </a:prstGeom>
          <a:noFill/>
          <a:ln w="57150">
            <a:solidFill>
              <a:schemeClr val="tx2"/>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b="1">
              <a:latin typeface="Times New Roman" panose="02020603050405020304" pitchFamily="18" charset="0"/>
              <a:ea typeface="黑体" panose="02010609060101010101" charset="-122"/>
              <a:cs typeface="Times New Roman" panose="02020603050405020304" pitchFamily="18" charset="0"/>
            </a:endParaRPr>
          </a:p>
        </p:txBody>
      </p:sp>
      <p:sp>
        <p:nvSpPr>
          <p:cNvPr id="98354" name="Text Box 50"/>
          <p:cNvSpPr txBox="1">
            <a:spLocks noChangeArrowheads="1"/>
          </p:cNvSpPr>
          <p:nvPr/>
        </p:nvSpPr>
        <p:spPr bwMode="auto">
          <a:xfrm>
            <a:off x="2202180" y="1447165"/>
            <a:ext cx="1305560"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kumimoji="1" lang="zh-CN" altLang="en-US" sz="3200" b="1" dirty="0">
                <a:solidFill>
                  <a:srgbClr val="E327D6"/>
                </a:solidFill>
                <a:latin typeface="Times New Roman" panose="02020603050405020304" pitchFamily="18" charset="0"/>
                <a:ea typeface="黑体" panose="02010609060101010101" charset="-122"/>
              </a:rPr>
              <a:t>定义</a:t>
            </a:r>
            <a:r>
              <a:rPr kumimoji="1" lang="zh-CN" altLang="en-US" sz="2400" b="1" dirty="0">
                <a:solidFill>
                  <a:srgbClr val="E327D6"/>
                </a:solidFill>
                <a:latin typeface="Times New Roman" panose="02020603050405020304" pitchFamily="18" charset="0"/>
                <a:ea typeface="黑体" panose="02010609060101010101" charset="-122"/>
              </a:rPr>
              <a:t>：</a:t>
            </a:r>
            <a:endParaRPr kumimoji="1" lang="zh-CN" altLang="en-US" sz="2400" b="1" dirty="0">
              <a:solidFill>
                <a:srgbClr val="E327D6"/>
              </a:solidFill>
              <a:latin typeface="Times New Roman" panose="02020603050405020304" pitchFamily="18" charset="0"/>
              <a:ea typeface="黑体" panose="02010609060101010101" charset="-122"/>
            </a:endParaRPr>
          </a:p>
        </p:txBody>
      </p:sp>
      <p:sp>
        <p:nvSpPr>
          <p:cNvPr id="98355" name="Text Box 51"/>
          <p:cNvSpPr txBox="1">
            <a:spLocks noChangeArrowheads="1"/>
          </p:cNvSpPr>
          <p:nvPr/>
        </p:nvSpPr>
        <p:spPr bwMode="auto">
          <a:xfrm>
            <a:off x="2278380" y="4495165"/>
            <a:ext cx="1407795"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kumimoji="1" lang="zh-CN" altLang="en-US" sz="3200" b="1" dirty="0">
                <a:solidFill>
                  <a:srgbClr val="E327D6"/>
                </a:solidFill>
                <a:latin typeface="Times New Roman" panose="02020603050405020304" pitchFamily="18" charset="0"/>
                <a:ea typeface="黑体" panose="02010609060101010101" charset="-122"/>
              </a:rPr>
              <a:t>特点：</a:t>
            </a:r>
            <a:endParaRPr kumimoji="1" lang="zh-CN" altLang="en-US" sz="3200" b="1" dirty="0">
              <a:solidFill>
                <a:srgbClr val="E327D6"/>
              </a:solidFill>
              <a:latin typeface="Times New Roman" panose="02020603050405020304" pitchFamily="18" charset="0"/>
              <a:ea typeface="黑体" panose="02010609060101010101" charset="-122"/>
            </a:endParaRPr>
          </a:p>
        </p:txBody>
      </p:sp>
      <p:sp>
        <p:nvSpPr>
          <p:cNvPr id="98356" name="Text Box 52"/>
          <p:cNvSpPr txBox="1">
            <a:spLocks noChangeArrowheads="1"/>
          </p:cNvSpPr>
          <p:nvPr/>
        </p:nvSpPr>
        <p:spPr bwMode="auto">
          <a:xfrm>
            <a:off x="3345180" y="4556760"/>
            <a:ext cx="518795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kumimoji="1" lang="zh-CN" altLang="en-US" sz="2800" b="1" dirty="0">
                <a:solidFill>
                  <a:srgbClr val="7E3B26"/>
                </a:solidFill>
                <a:latin typeface="Times New Roman" panose="02020603050405020304" pitchFamily="18" charset="0"/>
                <a:ea typeface="黑体" panose="02010609060101010101" charset="-122"/>
              </a:rPr>
              <a:t>电流路径</a:t>
            </a:r>
            <a:r>
              <a:rPr kumimoji="1" lang="zh-CN" altLang="en-US" sz="2800" b="1" dirty="0">
                <a:solidFill>
                  <a:srgbClr val="FF0000"/>
                </a:solidFill>
                <a:latin typeface="Times New Roman" panose="02020603050405020304" pitchFamily="18" charset="0"/>
                <a:ea typeface="黑体" panose="02010609060101010101" charset="-122"/>
              </a:rPr>
              <a:t>唯一</a:t>
            </a:r>
            <a:r>
              <a:rPr kumimoji="1" lang="zh-CN" altLang="en-US" sz="2800" b="1" dirty="0">
                <a:solidFill>
                  <a:srgbClr val="7E3B26"/>
                </a:solidFill>
                <a:latin typeface="Times New Roman" panose="02020603050405020304" pitchFamily="18" charset="0"/>
                <a:ea typeface="黑体" panose="02010609060101010101" charset="-122"/>
              </a:rPr>
              <a:t>，开关位置</a:t>
            </a:r>
            <a:r>
              <a:rPr kumimoji="1" lang="zh-CN" altLang="en-US" sz="2800" b="1" dirty="0">
                <a:solidFill>
                  <a:srgbClr val="FF0000"/>
                </a:solidFill>
                <a:latin typeface="Times New Roman" panose="02020603050405020304" pitchFamily="18" charset="0"/>
                <a:ea typeface="黑体" panose="02010609060101010101" charset="-122"/>
              </a:rPr>
              <a:t>任意</a:t>
            </a:r>
            <a:r>
              <a:rPr kumimoji="1" lang="zh-CN" altLang="en-US" sz="2800" b="1" dirty="0">
                <a:solidFill>
                  <a:srgbClr val="8E163E"/>
                </a:solidFill>
                <a:latin typeface="Times New Roman" panose="02020603050405020304" pitchFamily="18" charset="0"/>
                <a:ea typeface="黑体" panose="02010609060101010101" charset="-122"/>
              </a:rPr>
              <a:t>。</a:t>
            </a:r>
            <a:endParaRPr kumimoji="1" lang="zh-CN" altLang="en-US" sz="2800" b="1" dirty="0">
              <a:solidFill>
                <a:srgbClr val="8E163E"/>
              </a:solidFill>
              <a:latin typeface="Times New Roman" panose="02020603050405020304" pitchFamily="18" charset="0"/>
              <a:ea typeface="黑体" panose="02010609060101010101"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8322"/>
                                        </p:tgtEl>
                                        <p:attrNameLst>
                                          <p:attrName>style.visibility</p:attrName>
                                        </p:attrNameLst>
                                      </p:cBhvr>
                                      <p:to>
                                        <p:strVal val="visible"/>
                                      </p:to>
                                    </p:set>
                                    <p:animEffect transition="in" filter="wipe(up)">
                                      <p:cBhvr>
                                        <p:cTn id="7" dur="500"/>
                                        <p:tgtEl>
                                          <p:spTgt spid="983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98353"/>
                                        </p:tgtEl>
                                        <p:attrNameLst>
                                          <p:attrName>style.visibility</p:attrName>
                                        </p:attrNameLst>
                                      </p:cBhvr>
                                      <p:to>
                                        <p:strVal val="visible"/>
                                      </p:to>
                                    </p:set>
                                    <p:animEffect transition="in" filter="wipe(up)">
                                      <p:cBhvr>
                                        <p:cTn id="12" dur="500"/>
                                        <p:tgtEl>
                                          <p:spTgt spid="9835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8354"/>
                                        </p:tgtEl>
                                        <p:attrNameLst>
                                          <p:attrName>style.visibility</p:attrName>
                                        </p:attrNameLst>
                                      </p:cBhvr>
                                      <p:to>
                                        <p:strVal val="visible"/>
                                      </p:to>
                                    </p:set>
                                    <p:animEffect transition="in" filter="wipe(left)">
                                      <p:cBhvr>
                                        <p:cTn id="17" dur="500"/>
                                        <p:tgtEl>
                                          <p:spTgt spid="9835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8325"/>
                                        </p:tgtEl>
                                        <p:attrNameLst>
                                          <p:attrName>style.visibility</p:attrName>
                                        </p:attrNameLst>
                                      </p:cBhvr>
                                      <p:to>
                                        <p:strVal val="visible"/>
                                      </p:to>
                                    </p:set>
                                    <p:animEffect transition="in" filter="wipe(left)">
                                      <p:cBhvr>
                                        <p:cTn id="22" dur="500"/>
                                        <p:tgtEl>
                                          <p:spTgt spid="9832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98326"/>
                                        </p:tgtEl>
                                        <p:attrNameLst>
                                          <p:attrName>style.visibility</p:attrName>
                                        </p:attrNameLst>
                                      </p:cBhvr>
                                      <p:to>
                                        <p:strVal val="visible"/>
                                      </p:to>
                                    </p:set>
                                    <p:animEffect transition="in" filter="wipe(up)">
                                      <p:cBhvr>
                                        <p:cTn id="27" dur="500"/>
                                        <p:tgtEl>
                                          <p:spTgt spid="9832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98355"/>
                                        </p:tgtEl>
                                        <p:attrNameLst>
                                          <p:attrName>style.visibility</p:attrName>
                                        </p:attrNameLst>
                                      </p:cBhvr>
                                      <p:to>
                                        <p:strVal val="visible"/>
                                      </p:to>
                                    </p:set>
                                    <p:animEffect transition="in" filter="wipe(left)">
                                      <p:cBhvr>
                                        <p:cTn id="32" dur="500"/>
                                        <p:tgtEl>
                                          <p:spTgt spid="9835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98356"/>
                                        </p:tgtEl>
                                        <p:attrNameLst>
                                          <p:attrName>style.visibility</p:attrName>
                                        </p:attrNameLst>
                                      </p:cBhvr>
                                      <p:to>
                                        <p:strVal val="visible"/>
                                      </p:to>
                                    </p:set>
                                    <p:animEffect transition="in" filter="wipe(left)">
                                      <p:cBhvr>
                                        <p:cTn id="37" dur="500"/>
                                        <p:tgtEl>
                                          <p:spTgt spid="983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22" grpId="0" bldLvl="0" animBg="1" autoUpdateAnimBg="0"/>
      <p:bldP spid="98325" grpId="0" bldLvl="0" animBg="1" autoUpdateAnimBg="0"/>
      <p:bldP spid="98353" grpId="0" bldLvl="0" animBg="1"/>
      <p:bldP spid="98354" grpId="0" bldLvl="0" animBg="1" autoUpdateAnimBg="0"/>
      <p:bldP spid="98355" grpId="0" bldLvl="0" animBg="1" autoUpdateAnimBg="0"/>
      <p:bldP spid="98356" grpId="0" bldLvl="0" animBg="1"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19" name="组合 18"/>
          <p:cNvGrpSpPr/>
          <p:nvPr/>
        </p:nvGrpSpPr>
        <p:grpSpPr>
          <a:xfrm>
            <a:off x="85090" y="93980"/>
            <a:ext cx="2548255" cy="773430"/>
            <a:chOff x="288" y="190"/>
            <a:chExt cx="4013" cy="1218"/>
          </a:xfrm>
        </p:grpSpPr>
        <p:pic>
          <p:nvPicPr>
            <p:cNvPr id="15" name="图形 5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88" y="190"/>
              <a:ext cx="1218" cy="1218"/>
            </a:xfrm>
            <a:prstGeom prst="rect">
              <a:avLst/>
            </a:prstGeom>
          </p:spPr>
        </p:pic>
        <p:sp>
          <p:nvSpPr>
            <p:cNvPr id="16" name="文本框 15"/>
            <p:cNvSpPr txBox="1"/>
            <p:nvPr/>
          </p:nvSpPr>
          <p:spPr>
            <a:xfrm>
              <a:off x="1400" y="339"/>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课堂小结</a:t>
              </a:r>
              <a:endParaRPr lang="zh-CN" altLang="en-US" sz="3200" b="1">
                <a:latin typeface="楷体" panose="02010609060101010101" pitchFamily="49" charset="-122"/>
                <a:ea typeface="楷体" panose="02010609060101010101" pitchFamily="49" charset="-122"/>
              </a:endParaRPr>
            </a:p>
          </p:txBody>
        </p:sp>
      </p:grpSp>
      <p:sp>
        <p:nvSpPr>
          <p:cNvPr id="101381" name="Text Box 5"/>
          <p:cNvSpPr txBox="1">
            <a:spLocks noChangeArrowheads="1"/>
          </p:cNvSpPr>
          <p:nvPr/>
        </p:nvSpPr>
        <p:spPr bwMode="auto">
          <a:xfrm>
            <a:off x="490220" y="2362200"/>
            <a:ext cx="641985" cy="2306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kumimoji="1" lang="zh-CN" altLang="en-US" sz="3600" b="1" dirty="0">
                <a:solidFill>
                  <a:srgbClr val="E327D6"/>
                </a:solidFill>
                <a:latin typeface="黑体" panose="02010609060101010101" charset="-122"/>
                <a:ea typeface="黑体" panose="02010609060101010101" charset="-122"/>
              </a:rPr>
              <a:t>并</a:t>
            </a:r>
            <a:endParaRPr kumimoji="1" lang="zh-CN" altLang="en-US" sz="3600" b="1" dirty="0">
              <a:solidFill>
                <a:srgbClr val="E327D6"/>
              </a:solidFill>
              <a:latin typeface="黑体" panose="02010609060101010101" charset="-122"/>
              <a:ea typeface="黑体" panose="02010609060101010101" charset="-122"/>
            </a:endParaRPr>
          </a:p>
          <a:p>
            <a:r>
              <a:rPr kumimoji="1" lang="zh-CN" altLang="en-US" sz="3600" b="1" dirty="0">
                <a:solidFill>
                  <a:srgbClr val="E327D6"/>
                </a:solidFill>
                <a:latin typeface="黑体" panose="02010609060101010101" charset="-122"/>
                <a:ea typeface="黑体" panose="02010609060101010101" charset="-122"/>
              </a:rPr>
              <a:t>联</a:t>
            </a:r>
            <a:endParaRPr kumimoji="1" lang="zh-CN" altLang="en-US" sz="3600" b="1" dirty="0">
              <a:solidFill>
                <a:srgbClr val="E327D6"/>
              </a:solidFill>
              <a:latin typeface="黑体" panose="02010609060101010101" charset="-122"/>
              <a:ea typeface="黑体" panose="02010609060101010101" charset="-122"/>
            </a:endParaRPr>
          </a:p>
          <a:p>
            <a:r>
              <a:rPr kumimoji="1" lang="zh-CN" altLang="en-US" sz="3600" b="1" dirty="0">
                <a:solidFill>
                  <a:srgbClr val="E327D6"/>
                </a:solidFill>
                <a:latin typeface="黑体" panose="02010609060101010101" charset="-122"/>
                <a:ea typeface="黑体" panose="02010609060101010101" charset="-122"/>
              </a:rPr>
              <a:t>电</a:t>
            </a:r>
            <a:endParaRPr kumimoji="1" lang="zh-CN" altLang="en-US" sz="3600" b="1" dirty="0">
              <a:solidFill>
                <a:srgbClr val="E327D6"/>
              </a:solidFill>
              <a:latin typeface="黑体" panose="02010609060101010101" charset="-122"/>
              <a:ea typeface="黑体" panose="02010609060101010101" charset="-122"/>
            </a:endParaRPr>
          </a:p>
          <a:p>
            <a:r>
              <a:rPr kumimoji="1" lang="zh-CN" altLang="en-US" sz="3600" b="1" dirty="0">
                <a:solidFill>
                  <a:srgbClr val="E327D6"/>
                </a:solidFill>
                <a:latin typeface="黑体" panose="02010609060101010101" charset="-122"/>
                <a:ea typeface="黑体" panose="02010609060101010101" charset="-122"/>
              </a:rPr>
              <a:t>路</a:t>
            </a:r>
            <a:endParaRPr kumimoji="1" lang="zh-CN" altLang="en-US" sz="3600" b="1" dirty="0">
              <a:solidFill>
                <a:srgbClr val="E327D6"/>
              </a:solidFill>
              <a:latin typeface="黑体" panose="02010609060101010101" charset="-122"/>
              <a:ea typeface="黑体" panose="02010609060101010101" charset="-122"/>
            </a:endParaRPr>
          </a:p>
        </p:txBody>
      </p:sp>
      <p:sp>
        <p:nvSpPr>
          <p:cNvPr id="101382" name="AutoShape 6"/>
          <p:cNvSpPr/>
          <p:nvPr/>
        </p:nvSpPr>
        <p:spPr bwMode="auto">
          <a:xfrm>
            <a:off x="1328420" y="1828800"/>
            <a:ext cx="381000" cy="3505200"/>
          </a:xfrm>
          <a:prstGeom prst="leftBrace">
            <a:avLst>
              <a:gd name="adj1" fmla="val 76667"/>
              <a:gd name="adj2" fmla="val 50000"/>
            </a:avLst>
          </a:prstGeom>
          <a:noFill/>
          <a:ln w="57150">
            <a:solidFill>
              <a:schemeClr val="tx2"/>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b="1">
              <a:latin typeface="黑体" panose="02010609060101010101" charset="-122"/>
              <a:ea typeface="黑体" panose="02010609060101010101" charset="-122"/>
            </a:endParaRPr>
          </a:p>
        </p:txBody>
      </p:sp>
      <p:sp>
        <p:nvSpPr>
          <p:cNvPr id="101383" name="Text Box 7"/>
          <p:cNvSpPr txBox="1">
            <a:spLocks noChangeArrowheads="1"/>
          </p:cNvSpPr>
          <p:nvPr/>
        </p:nvSpPr>
        <p:spPr bwMode="auto">
          <a:xfrm>
            <a:off x="1785620" y="1752600"/>
            <a:ext cx="1305560"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kumimoji="1" lang="zh-CN" altLang="en-US" sz="3200" b="1" dirty="0">
                <a:solidFill>
                  <a:srgbClr val="E327D6"/>
                </a:solidFill>
                <a:latin typeface="黑体" panose="02010609060101010101" charset="-122"/>
                <a:ea typeface="黑体" panose="02010609060101010101" charset="-122"/>
              </a:rPr>
              <a:t>定义</a:t>
            </a:r>
            <a:r>
              <a:rPr kumimoji="1" lang="zh-CN" altLang="en-US" sz="2400" b="1" dirty="0">
                <a:solidFill>
                  <a:srgbClr val="E327D6"/>
                </a:solidFill>
                <a:latin typeface="黑体" panose="02010609060101010101" charset="-122"/>
                <a:ea typeface="黑体" panose="02010609060101010101" charset="-122"/>
              </a:rPr>
              <a:t>：</a:t>
            </a:r>
            <a:endParaRPr kumimoji="1" lang="zh-CN" altLang="en-US" sz="2400" b="1" dirty="0">
              <a:solidFill>
                <a:srgbClr val="E327D6"/>
              </a:solidFill>
              <a:latin typeface="黑体" panose="02010609060101010101" charset="-122"/>
              <a:ea typeface="黑体" panose="02010609060101010101" charset="-122"/>
            </a:endParaRPr>
          </a:p>
        </p:txBody>
      </p:sp>
      <p:sp>
        <p:nvSpPr>
          <p:cNvPr id="101384" name="Text Box 8"/>
          <p:cNvSpPr txBox="1">
            <a:spLocks noChangeArrowheads="1"/>
          </p:cNvSpPr>
          <p:nvPr/>
        </p:nvSpPr>
        <p:spPr bwMode="auto">
          <a:xfrm>
            <a:off x="1785620" y="4572000"/>
            <a:ext cx="1407795"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kumimoji="1" lang="zh-CN" altLang="en-US" sz="3200" b="1" dirty="0">
                <a:solidFill>
                  <a:srgbClr val="E327D6"/>
                </a:solidFill>
                <a:latin typeface="黑体" panose="02010609060101010101" charset="-122"/>
                <a:ea typeface="黑体" panose="02010609060101010101" charset="-122"/>
              </a:rPr>
              <a:t>特点：</a:t>
            </a:r>
            <a:endParaRPr kumimoji="1" lang="zh-CN" altLang="en-US" sz="3200" b="1" dirty="0">
              <a:solidFill>
                <a:srgbClr val="E327D6"/>
              </a:solidFill>
              <a:latin typeface="黑体" panose="02010609060101010101" charset="-122"/>
              <a:ea typeface="黑体" panose="02010609060101010101" charset="-122"/>
            </a:endParaRPr>
          </a:p>
        </p:txBody>
      </p:sp>
      <p:sp>
        <p:nvSpPr>
          <p:cNvPr id="101385" name="Text Box 9"/>
          <p:cNvSpPr txBox="1">
            <a:spLocks noChangeArrowheads="1"/>
          </p:cNvSpPr>
          <p:nvPr/>
        </p:nvSpPr>
        <p:spPr bwMode="auto">
          <a:xfrm>
            <a:off x="2928937" y="1828619"/>
            <a:ext cx="5545455"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kumimoji="1" lang="zh-CN" altLang="en-US" sz="2800" b="1" dirty="0">
                <a:solidFill>
                  <a:srgbClr val="7E3B26"/>
                </a:solidFill>
                <a:latin typeface="黑体" panose="02010609060101010101" charset="-122"/>
                <a:ea typeface="黑体" panose="02010609060101010101" charset="-122"/>
              </a:rPr>
              <a:t>把元件</a:t>
            </a:r>
            <a:r>
              <a:rPr kumimoji="1" lang="zh-CN" altLang="en-US" sz="2800" b="1" dirty="0">
                <a:solidFill>
                  <a:srgbClr val="FF0000"/>
                </a:solidFill>
                <a:latin typeface="黑体" panose="02010609060101010101" charset="-122"/>
                <a:ea typeface="黑体" panose="02010609060101010101" charset="-122"/>
              </a:rPr>
              <a:t>并列</a:t>
            </a:r>
            <a:r>
              <a:rPr kumimoji="1" lang="zh-CN" altLang="en-US" sz="2800" b="1" dirty="0">
                <a:solidFill>
                  <a:srgbClr val="7E3B26"/>
                </a:solidFill>
                <a:latin typeface="黑体" panose="02010609060101010101" charset="-122"/>
                <a:ea typeface="黑体" panose="02010609060101010101" charset="-122"/>
              </a:rPr>
              <a:t>连接起来组成的电路。</a:t>
            </a:r>
            <a:endParaRPr kumimoji="1" lang="zh-CN" altLang="en-US" sz="2800" b="1" dirty="0">
              <a:solidFill>
                <a:srgbClr val="7E3B26"/>
              </a:solidFill>
              <a:latin typeface="黑体" panose="02010609060101010101" charset="-122"/>
              <a:ea typeface="黑体" panose="02010609060101010101" charset="-122"/>
            </a:endParaRPr>
          </a:p>
        </p:txBody>
      </p:sp>
      <p:grpSp>
        <p:nvGrpSpPr>
          <p:cNvPr id="101386" name="Group 10"/>
          <p:cNvGrpSpPr/>
          <p:nvPr/>
        </p:nvGrpSpPr>
        <p:grpSpPr bwMode="auto">
          <a:xfrm>
            <a:off x="3081020" y="2514600"/>
            <a:ext cx="3048000" cy="1524000"/>
            <a:chOff x="2160" y="2928"/>
            <a:chExt cx="1920" cy="960"/>
          </a:xfrm>
        </p:grpSpPr>
        <p:grpSp>
          <p:nvGrpSpPr>
            <p:cNvPr id="101387" name="Group 11"/>
            <p:cNvGrpSpPr/>
            <p:nvPr/>
          </p:nvGrpSpPr>
          <p:grpSpPr bwMode="auto">
            <a:xfrm>
              <a:off x="2160" y="2928"/>
              <a:ext cx="1920" cy="960"/>
              <a:chOff x="1824" y="2784"/>
              <a:chExt cx="1920" cy="960"/>
            </a:xfrm>
          </p:grpSpPr>
          <p:sp>
            <p:nvSpPr>
              <p:cNvPr id="101388" name="Line 12"/>
              <p:cNvSpPr>
                <a:spLocks noChangeShapeType="1"/>
              </p:cNvSpPr>
              <p:nvPr/>
            </p:nvSpPr>
            <p:spPr bwMode="auto">
              <a:xfrm>
                <a:off x="1824" y="3408"/>
                <a:ext cx="288" cy="0"/>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grpSp>
            <p:nvGrpSpPr>
              <p:cNvPr id="101389" name="Group 13"/>
              <p:cNvGrpSpPr/>
              <p:nvPr/>
            </p:nvGrpSpPr>
            <p:grpSpPr bwMode="auto">
              <a:xfrm>
                <a:off x="1824" y="2784"/>
                <a:ext cx="1920" cy="960"/>
                <a:chOff x="1920" y="2976"/>
                <a:chExt cx="1920" cy="960"/>
              </a:xfrm>
            </p:grpSpPr>
            <p:sp>
              <p:nvSpPr>
                <p:cNvPr id="101390" name="Line 14"/>
                <p:cNvSpPr>
                  <a:spLocks noChangeShapeType="1"/>
                </p:cNvSpPr>
                <p:nvPr/>
              </p:nvSpPr>
              <p:spPr bwMode="auto">
                <a:xfrm>
                  <a:off x="1920" y="3120"/>
                  <a:ext cx="480" cy="0"/>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sp>
              <p:nvSpPr>
                <p:cNvPr id="101391" name="Line 15"/>
                <p:cNvSpPr>
                  <a:spLocks noChangeShapeType="1"/>
                </p:cNvSpPr>
                <p:nvPr/>
              </p:nvSpPr>
              <p:spPr bwMode="auto">
                <a:xfrm>
                  <a:off x="2400" y="3072"/>
                  <a:ext cx="0" cy="96"/>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sp>
              <p:nvSpPr>
                <p:cNvPr id="101392" name="Line 16"/>
                <p:cNvSpPr>
                  <a:spLocks noChangeShapeType="1"/>
                </p:cNvSpPr>
                <p:nvPr/>
              </p:nvSpPr>
              <p:spPr bwMode="auto">
                <a:xfrm>
                  <a:off x="2448" y="3024"/>
                  <a:ext cx="0" cy="192"/>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sp>
              <p:nvSpPr>
                <p:cNvPr id="101393" name="Line 17"/>
                <p:cNvSpPr>
                  <a:spLocks noChangeShapeType="1"/>
                </p:cNvSpPr>
                <p:nvPr/>
              </p:nvSpPr>
              <p:spPr bwMode="auto">
                <a:xfrm>
                  <a:off x="1920" y="3120"/>
                  <a:ext cx="0" cy="480"/>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sp>
              <p:nvSpPr>
                <p:cNvPr id="101394" name="Line 18"/>
                <p:cNvSpPr>
                  <a:spLocks noChangeShapeType="1"/>
                </p:cNvSpPr>
                <p:nvPr/>
              </p:nvSpPr>
              <p:spPr bwMode="auto">
                <a:xfrm>
                  <a:off x="2544" y="3120"/>
                  <a:ext cx="96" cy="0"/>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sp>
              <p:nvSpPr>
                <p:cNvPr id="101395" name="Line 19"/>
                <p:cNvSpPr>
                  <a:spLocks noChangeShapeType="1"/>
                </p:cNvSpPr>
                <p:nvPr/>
              </p:nvSpPr>
              <p:spPr bwMode="auto">
                <a:xfrm>
                  <a:off x="2688" y="3120"/>
                  <a:ext cx="96" cy="0"/>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sp>
              <p:nvSpPr>
                <p:cNvPr id="101396" name="Line 20"/>
                <p:cNvSpPr>
                  <a:spLocks noChangeShapeType="1"/>
                </p:cNvSpPr>
                <p:nvPr/>
              </p:nvSpPr>
              <p:spPr bwMode="auto">
                <a:xfrm>
                  <a:off x="2832" y="3072"/>
                  <a:ext cx="0" cy="96"/>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sp>
              <p:nvSpPr>
                <p:cNvPr id="101397" name="Line 21"/>
                <p:cNvSpPr>
                  <a:spLocks noChangeShapeType="1"/>
                </p:cNvSpPr>
                <p:nvPr/>
              </p:nvSpPr>
              <p:spPr bwMode="auto">
                <a:xfrm>
                  <a:off x="2880" y="3024"/>
                  <a:ext cx="0" cy="192"/>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sp>
              <p:nvSpPr>
                <p:cNvPr id="101398" name="Line 22"/>
                <p:cNvSpPr>
                  <a:spLocks noChangeShapeType="1"/>
                </p:cNvSpPr>
                <p:nvPr/>
              </p:nvSpPr>
              <p:spPr bwMode="auto">
                <a:xfrm>
                  <a:off x="2880" y="3120"/>
                  <a:ext cx="192" cy="0"/>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sp>
              <p:nvSpPr>
                <p:cNvPr id="101399" name="Line 23"/>
                <p:cNvSpPr>
                  <a:spLocks noChangeShapeType="1"/>
                </p:cNvSpPr>
                <p:nvPr/>
              </p:nvSpPr>
              <p:spPr bwMode="auto">
                <a:xfrm flipV="1">
                  <a:off x="3072" y="2976"/>
                  <a:ext cx="144" cy="144"/>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sp>
              <p:nvSpPr>
                <p:cNvPr id="101400" name="Line 24"/>
                <p:cNvSpPr>
                  <a:spLocks noChangeShapeType="1"/>
                </p:cNvSpPr>
                <p:nvPr/>
              </p:nvSpPr>
              <p:spPr bwMode="auto">
                <a:xfrm>
                  <a:off x="3264" y="3120"/>
                  <a:ext cx="240" cy="0"/>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sp>
              <p:nvSpPr>
                <p:cNvPr id="101401" name="Line 25"/>
                <p:cNvSpPr>
                  <a:spLocks noChangeShapeType="1"/>
                </p:cNvSpPr>
                <p:nvPr/>
              </p:nvSpPr>
              <p:spPr bwMode="auto">
                <a:xfrm>
                  <a:off x="2208" y="3408"/>
                  <a:ext cx="0" cy="432"/>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sp>
              <p:nvSpPr>
                <p:cNvPr id="101402" name="Line 26"/>
                <p:cNvSpPr>
                  <a:spLocks noChangeShapeType="1"/>
                </p:cNvSpPr>
                <p:nvPr/>
              </p:nvSpPr>
              <p:spPr bwMode="auto">
                <a:xfrm>
                  <a:off x="2208" y="3408"/>
                  <a:ext cx="288" cy="0"/>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sp>
              <p:nvSpPr>
                <p:cNvPr id="101403" name="Line 27"/>
                <p:cNvSpPr>
                  <a:spLocks noChangeShapeType="1"/>
                </p:cNvSpPr>
                <p:nvPr/>
              </p:nvSpPr>
              <p:spPr bwMode="auto">
                <a:xfrm>
                  <a:off x="2208" y="3840"/>
                  <a:ext cx="288" cy="0"/>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sp>
              <p:nvSpPr>
                <p:cNvPr id="101404" name="Oval 28"/>
                <p:cNvSpPr>
                  <a:spLocks noChangeArrowheads="1"/>
                </p:cNvSpPr>
                <p:nvPr/>
              </p:nvSpPr>
              <p:spPr bwMode="auto">
                <a:xfrm>
                  <a:off x="2496" y="3312"/>
                  <a:ext cx="240" cy="240"/>
                </a:xfrm>
                <a:prstGeom prst="ellipse">
                  <a:avLst/>
                </a:prstGeom>
                <a:solidFill>
                  <a:schemeClr val="bg1"/>
                </a:solidFill>
                <a:ln w="28575">
                  <a:solidFill>
                    <a:srgbClr val="FF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b="1">
                    <a:latin typeface="黑体" panose="02010609060101010101" charset="-122"/>
                    <a:ea typeface="黑体" panose="02010609060101010101" charset="-122"/>
                  </a:endParaRPr>
                </a:p>
              </p:txBody>
            </p:sp>
            <p:sp>
              <p:nvSpPr>
                <p:cNvPr id="101405" name="Oval 29"/>
                <p:cNvSpPr>
                  <a:spLocks noChangeArrowheads="1"/>
                </p:cNvSpPr>
                <p:nvPr/>
              </p:nvSpPr>
              <p:spPr bwMode="auto">
                <a:xfrm>
                  <a:off x="2496" y="3696"/>
                  <a:ext cx="240" cy="240"/>
                </a:xfrm>
                <a:prstGeom prst="ellipse">
                  <a:avLst/>
                </a:prstGeom>
                <a:solidFill>
                  <a:schemeClr val="bg1"/>
                </a:solidFill>
                <a:ln w="28575">
                  <a:solidFill>
                    <a:srgbClr val="FF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b="1">
                    <a:latin typeface="黑体" panose="02010609060101010101" charset="-122"/>
                    <a:ea typeface="黑体" panose="02010609060101010101" charset="-122"/>
                  </a:endParaRPr>
                </a:p>
              </p:txBody>
            </p:sp>
            <p:sp>
              <p:nvSpPr>
                <p:cNvPr id="101406" name="Line 30"/>
                <p:cNvSpPr>
                  <a:spLocks noChangeShapeType="1"/>
                </p:cNvSpPr>
                <p:nvPr/>
              </p:nvSpPr>
              <p:spPr bwMode="auto">
                <a:xfrm>
                  <a:off x="2736" y="3408"/>
                  <a:ext cx="288" cy="0"/>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sp>
              <p:nvSpPr>
                <p:cNvPr id="101407" name="Line 31"/>
                <p:cNvSpPr>
                  <a:spLocks noChangeShapeType="1"/>
                </p:cNvSpPr>
                <p:nvPr/>
              </p:nvSpPr>
              <p:spPr bwMode="auto">
                <a:xfrm>
                  <a:off x="2736" y="3840"/>
                  <a:ext cx="288" cy="0"/>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sp>
              <p:nvSpPr>
                <p:cNvPr id="101408" name="Line 32"/>
                <p:cNvSpPr>
                  <a:spLocks noChangeShapeType="1"/>
                </p:cNvSpPr>
                <p:nvPr/>
              </p:nvSpPr>
              <p:spPr bwMode="auto">
                <a:xfrm flipV="1">
                  <a:off x="3024" y="3264"/>
                  <a:ext cx="144" cy="144"/>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sp>
              <p:nvSpPr>
                <p:cNvPr id="101409" name="Line 33"/>
                <p:cNvSpPr>
                  <a:spLocks noChangeShapeType="1"/>
                </p:cNvSpPr>
                <p:nvPr/>
              </p:nvSpPr>
              <p:spPr bwMode="auto">
                <a:xfrm flipV="1">
                  <a:off x="3024" y="3696"/>
                  <a:ext cx="144" cy="144"/>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sp>
              <p:nvSpPr>
                <p:cNvPr id="101410" name="Line 34"/>
                <p:cNvSpPr>
                  <a:spLocks noChangeShapeType="1"/>
                </p:cNvSpPr>
                <p:nvPr/>
              </p:nvSpPr>
              <p:spPr bwMode="auto">
                <a:xfrm>
                  <a:off x="3216" y="3408"/>
                  <a:ext cx="240" cy="0"/>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sp>
              <p:nvSpPr>
                <p:cNvPr id="101411" name="Line 35"/>
                <p:cNvSpPr>
                  <a:spLocks noChangeShapeType="1"/>
                </p:cNvSpPr>
                <p:nvPr/>
              </p:nvSpPr>
              <p:spPr bwMode="auto">
                <a:xfrm>
                  <a:off x="3456" y="3408"/>
                  <a:ext cx="0" cy="432"/>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sp>
              <p:nvSpPr>
                <p:cNvPr id="101412" name="Line 36"/>
                <p:cNvSpPr>
                  <a:spLocks noChangeShapeType="1"/>
                </p:cNvSpPr>
                <p:nvPr/>
              </p:nvSpPr>
              <p:spPr bwMode="auto">
                <a:xfrm>
                  <a:off x="3216" y="3840"/>
                  <a:ext cx="240" cy="0"/>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sp>
              <p:nvSpPr>
                <p:cNvPr id="101413" name="Line 37"/>
                <p:cNvSpPr>
                  <a:spLocks noChangeShapeType="1"/>
                </p:cNvSpPr>
                <p:nvPr/>
              </p:nvSpPr>
              <p:spPr bwMode="auto">
                <a:xfrm>
                  <a:off x="3456" y="3120"/>
                  <a:ext cx="384" cy="0"/>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sp>
              <p:nvSpPr>
                <p:cNvPr id="101414" name="Line 38"/>
                <p:cNvSpPr>
                  <a:spLocks noChangeShapeType="1"/>
                </p:cNvSpPr>
                <p:nvPr/>
              </p:nvSpPr>
              <p:spPr bwMode="auto">
                <a:xfrm>
                  <a:off x="3840" y="3120"/>
                  <a:ext cx="0" cy="480"/>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sp>
              <p:nvSpPr>
                <p:cNvPr id="101415" name="Line 39"/>
                <p:cNvSpPr>
                  <a:spLocks noChangeShapeType="1"/>
                </p:cNvSpPr>
                <p:nvPr/>
              </p:nvSpPr>
              <p:spPr bwMode="auto">
                <a:xfrm>
                  <a:off x="3456" y="3600"/>
                  <a:ext cx="384" cy="0"/>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sp>
              <p:nvSpPr>
                <p:cNvPr id="101416" name="Line 40"/>
                <p:cNvSpPr>
                  <a:spLocks noChangeShapeType="1"/>
                </p:cNvSpPr>
                <p:nvPr/>
              </p:nvSpPr>
              <p:spPr bwMode="auto">
                <a:xfrm flipH="1">
                  <a:off x="2496" y="3744"/>
                  <a:ext cx="192" cy="144"/>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sp>
              <p:nvSpPr>
                <p:cNvPr id="101417" name="Line 41"/>
                <p:cNvSpPr>
                  <a:spLocks noChangeShapeType="1"/>
                </p:cNvSpPr>
                <p:nvPr/>
              </p:nvSpPr>
              <p:spPr bwMode="auto">
                <a:xfrm>
                  <a:off x="2544" y="3744"/>
                  <a:ext cx="144" cy="144"/>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sp>
              <p:nvSpPr>
                <p:cNvPr id="101418" name="Line 42"/>
                <p:cNvSpPr>
                  <a:spLocks noChangeShapeType="1"/>
                </p:cNvSpPr>
                <p:nvPr/>
              </p:nvSpPr>
              <p:spPr bwMode="auto">
                <a:xfrm>
                  <a:off x="2544" y="3360"/>
                  <a:ext cx="144" cy="144"/>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grpSp>
        </p:grpSp>
        <p:sp>
          <p:nvSpPr>
            <p:cNvPr id="101419" name="Line 43"/>
            <p:cNvSpPr>
              <a:spLocks noChangeShapeType="1"/>
            </p:cNvSpPr>
            <p:nvPr/>
          </p:nvSpPr>
          <p:spPr bwMode="auto">
            <a:xfrm>
              <a:off x="2688" y="3072"/>
              <a:ext cx="48" cy="0"/>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sp>
          <p:nvSpPr>
            <p:cNvPr id="101420" name="Line 44"/>
            <p:cNvSpPr>
              <a:spLocks noChangeShapeType="1"/>
            </p:cNvSpPr>
            <p:nvPr/>
          </p:nvSpPr>
          <p:spPr bwMode="auto">
            <a:xfrm flipH="1">
              <a:off x="2784" y="3312"/>
              <a:ext cx="144" cy="144"/>
            </a:xfrm>
            <a:prstGeom prst="line">
              <a:avLst/>
            </a:prstGeom>
            <a:noFill/>
            <a:ln w="28575">
              <a:solidFill>
                <a:srgbClr val="FF00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p>
              <a:endParaRPr lang="zh-CN" altLang="en-US"/>
            </a:p>
          </p:txBody>
        </p:sp>
      </p:grpSp>
      <p:sp>
        <p:nvSpPr>
          <p:cNvPr id="101421" name="Text Box 45"/>
          <p:cNvSpPr txBox="1">
            <a:spLocks noChangeArrowheads="1"/>
          </p:cNvSpPr>
          <p:nvPr/>
        </p:nvSpPr>
        <p:spPr bwMode="auto">
          <a:xfrm>
            <a:off x="2928620" y="4579257"/>
            <a:ext cx="5545455" cy="953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kumimoji="1" lang="zh-CN" altLang="en-US" sz="2800" b="1" dirty="0">
                <a:solidFill>
                  <a:srgbClr val="7E3B26"/>
                </a:solidFill>
                <a:latin typeface="黑体" panose="02010609060101010101" charset="-122"/>
                <a:ea typeface="黑体" panose="02010609060101010101" charset="-122"/>
              </a:rPr>
              <a:t>断开干路，整个电路形成开路；</a:t>
            </a:r>
            <a:endParaRPr kumimoji="1" lang="zh-CN" altLang="en-US" sz="2800" b="1" dirty="0">
              <a:solidFill>
                <a:srgbClr val="7E3B26"/>
              </a:solidFill>
              <a:latin typeface="黑体" panose="02010609060101010101" charset="-122"/>
              <a:ea typeface="黑体" panose="02010609060101010101" charset="-122"/>
            </a:endParaRPr>
          </a:p>
          <a:p>
            <a:r>
              <a:rPr kumimoji="1" lang="zh-CN" altLang="en-US" sz="2800" b="1" dirty="0">
                <a:solidFill>
                  <a:srgbClr val="7E3B26"/>
                </a:solidFill>
                <a:latin typeface="黑体" panose="02010609060101010101" charset="-122"/>
                <a:ea typeface="黑体" panose="02010609060101010101" charset="-122"/>
              </a:rPr>
              <a:t>断开一条支路，</a:t>
            </a:r>
            <a:r>
              <a:rPr kumimoji="1" lang="zh-CN" altLang="en-US" sz="2800" b="1" dirty="0">
                <a:solidFill>
                  <a:srgbClr val="FF0000"/>
                </a:solidFill>
                <a:latin typeface="黑体" panose="02010609060101010101" charset="-122"/>
                <a:ea typeface="黑体" panose="02010609060101010101" charset="-122"/>
              </a:rPr>
              <a:t>不影响</a:t>
            </a:r>
            <a:r>
              <a:rPr kumimoji="1" lang="zh-CN" altLang="en-US" sz="2800" b="1" dirty="0">
                <a:solidFill>
                  <a:srgbClr val="7E3B26"/>
                </a:solidFill>
                <a:latin typeface="黑体" panose="02010609060101010101" charset="-122"/>
                <a:ea typeface="黑体" panose="02010609060101010101" charset="-122"/>
              </a:rPr>
              <a:t>别的支路。</a:t>
            </a:r>
            <a:endParaRPr kumimoji="1" lang="zh-CN" altLang="en-US" sz="2800" b="1" dirty="0">
              <a:solidFill>
                <a:srgbClr val="7E3B26"/>
              </a:solidFill>
              <a:latin typeface="黑体" panose="02010609060101010101" charset="-122"/>
              <a:ea typeface="黑体" panose="02010609060101010101"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01381"/>
                                        </p:tgtEl>
                                        <p:attrNameLst>
                                          <p:attrName>style.visibility</p:attrName>
                                        </p:attrNameLst>
                                      </p:cBhvr>
                                      <p:to>
                                        <p:strVal val="visible"/>
                                      </p:to>
                                    </p:set>
                                    <p:animEffect transition="in" filter="wipe(up)">
                                      <p:cBhvr>
                                        <p:cTn id="7" dur="500"/>
                                        <p:tgtEl>
                                          <p:spTgt spid="10138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01382"/>
                                        </p:tgtEl>
                                        <p:attrNameLst>
                                          <p:attrName>style.visibility</p:attrName>
                                        </p:attrNameLst>
                                      </p:cBhvr>
                                      <p:to>
                                        <p:strVal val="visible"/>
                                      </p:to>
                                    </p:set>
                                    <p:animEffect transition="in" filter="wipe(up)">
                                      <p:cBhvr>
                                        <p:cTn id="12" dur="500"/>
                                        <p:tgtEl>
                                          <p:spTgt spid="10138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1383"/>
                                        </p:tgtEl>
                                        <p:attrNameLst>
                                          <p:attrName>style.visibility</p:attrName>
                                        </p:attrNameLst>
                                      </p:cBhvr>
                                      <p:to>
                                        <p:strVal val="visible"/>
                                      </p:to>
                                    </p:set>
                                    <p:animEffect transition="in" filter="wipe(left)">
                                      <p:cBhvr>
                                        <p:cTn id="17" dur="500"/>
                                        <p:tgtEl>
                                          <p:spTgt spid="10138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1385"/>
                                        </p:tgtEl>
                                        <p:attrNameLst>
                                          <p:attrName>style.visibility</p:attrName>
                                        </p:attrNameLst>
                                      </p:cBhvr>
                                      <p:to>
                                        <p:strVal val="visible"/>
                                      </p:to>
                                    </p:set>
                                    <p:animEffect transition="in" filter="wipe(left)">
                                      <p:cBhvr>
                                        <p:cTn id="22" dur="500"/>
                                        <p:tgtEl>
                                          <p:spTgt spid="10138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01386"/>
                                        </p:tgtEl>
                                        <p:attrNameLst>
                                          <p:attrName>style.visibility</p:attrName>
                                        </p:attrNameLst>
                                      </p:cBhvr>
                                      <p:to>
                                        <p:strVal val="visible"/>
                                      </p:to>
                                    </p:set>
                                    <p:animEffect transition="in" filter="wipe(left)">
                                      <p:cBhvr>
                                        <p:cTn id="27" dur="500"/>
                                        <p:tgtEl>
                                          <p:spTgt spid="10138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1384"/>
                                        </p:tgtEl>
                                        <p:attrNameLst>
                                          <p:attrName>style.visibility</p:attrName>
                                        </p:attrNameLst>
                                      </p:cBhvr>
                                      <p:to>
                                        <p:strVal val="visible"/>
                                      </p:to>
                                    </p:set>
                                    <p:animEffect transition="in" filter="wipe(left)">
                                      <p:cBhvr>
                                        <p:cTn id="32" dur="500"/>
                                        <p:tgtEl>
                                          <p:spTgt spid="10138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01421"/>
                                        </p:tgtEl>
                                        <p:attrNameLst>
                                          <p:attrName>style.visibility</p:attrName>
                                        </p:attrNameLst>
                                      </p:cBhvr>
                                      <p:to>
                                        <p:strVal val="visible"/>
                                      </p:to>
                                    </p:set>
                                    <p:animEffect transition="in" filter="wipe(left)">
                                      <p:cBhvr>
                                        <p:cTn id="37" dur="500"/>
                                        <p:tgtEl>
                                          <p:spTgt spid="1014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1" grpId="0" bldLvl="0" animBg="1" autoUpdateAnimBg="0"/>
      <p:bldP spid="101382" grpId="0" bldLvl="0" animBg="1"/>
      <p:bldP spid="101383" grpId="0" bldLvl="0" animBg="1" autoUpdateAnimBg="0"/>
      <p:bldP spid="101384" grpId="0" bldLvl="0" animBg="1" autoUpdateAnimBg="0"/>
      <p:bldP spid="101385" grpId="0" bldLvl="0" animBg="1" autoUpdateAnimBg="0"/>
      <p:bldP spid="101421" grpId="0" bldLvl="0" animBg="1"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p>
            <a:endParaRPr lang="zh-CN" altLang="en-US"/>
          </a:p>
        </p:txBody>
      </p:sp>
      <p:sp>
        <p:nvSpPr>
          <p:cNvPr id="2" name="文本占位符 1"/>
          <p:cNvSpPr>
            <a:spLocks noGrp="1"/>
          </p:cNvSpPr>
          <p:nvPr>
            <p:ph type="body" sz="quarter" idx="4294967295"/>
          </p:nvPr>
        </p:nvSpPr>
        <p:spPr>
          <a:xfrm>
            <a:off x="6831330" y="2867025"/>
            <a:ext cx="2312670" cy="589280"/>
          </a:xfrm>
        </p:spPr>
        <p:txBody>
          <a:bodyPr wrap="square"/>
          <a:lstStyle/>
          <a:p>
            <a:r>
              <a:rPr lang="zh-CN" altLang="en-US" dirty="0"/>
              <a:t>随堂演练</a:t>
            </a:r>
            <a:endParaRPr lang="zh-CN" altLang="en-US" dirty="0"/>
          </a:p>
        </p:txBody>
      </p:sp>
      <p:sp>
        <p:nvSpPr>
          <p:cNvPr id="3" name="文本占位符 2"/>
          <p:cNvSpPr>
            <a:spLocks noGrp="1"/>
          </p:cNvSpPr>
          <p:nvPr>
            <p:ph type="body" sz="quarter" idx="4294967295"/>
          </p:nvPr>
        </p:nvSpPr>
        <p:spPr>
          <a:xfrm>
            <a:off x="0" y="2828290"/>
            <a:ext cx="648970" cy="1004570"/>
          </a:xfrm>
        </p:spPr>
        <p:txBody>
          <a:bodyPr/>
          <a:lstStyle/>
          <a:p>
            <a:r>
              <a:rPr lang="en-US" altLang="zh-CN" dirty="0"/>
              <a:t>5</a:t>
            </a:r>
            <a:endParaRPr lang="zh-CN" altLang="en-US" dirty="0"/>
          </a:p>
        </p:txBody>
      </p:sp>
    </p:spTree>
  </p:cSld>
  <p:clrMapOvr>
    <a:masterClrMapping/>
  </p:clrMapOvr>
  <p:transition advTm="8000"/>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组合 6"/>
          <p:cNvGrpSpPr/>
          <p:nvPr/>
        </p:nvGrpSpPr>
        <p:grpSpPr>
          <a:xfrm>
            <a:off x="128905" y="180975"/>
            <a:ext cx="2510155" cy="806450"/>
            <a:chOff x="203" y="489"/>
            <a:chExt cx="3953" cy="1270"/>
          </a:xfrm>
        </p:grpSpPr>
        <p:pic>
          <p:nvPicPr>
            <p:cNvPr id="6" name="图形 5"/>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03" y="489"/>
              <a:ext cx="1270" cy="1270"/>
            </a:xfrm>
            <a:prstGeom prst="rect">
              <a:avLst/>
            </a:prstGeom>
          </p:spPr>
        </p:pic>
        <p:sp>
          <p:nvSpPr>
            <p:cNvPr id="5" name="文本框 4"/>
            <p:cNvSpPr txBox="1"/>
            <p:nvPr/>
          </p:nvSpPr>
          <p:spPr>
            <a:xfrm>
              <a:off x="1255" y="692"/>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学习目标</a:t>
              </a:r>
              <a:endParaRPr lang="zh-CN" altLang="en-US" sz="3200" b="1">
                <a:latin typeface="楷体" panose="02010609060101010101" pitchFamily="49" charset="-122"/>
                <a:ea typeface="楷体" panose="02010609060101010101" pitchFamily="49" charset="-122"/>
              </a:endParaRPr>
            </a:p>
          </p:txBody>
        </p:sp>
      </p:grpSp>
      <p:pic>
        <p:nvPicPr>
          <p:cNvPr id="8" name="图片 7"/>
          <p:cNvPicPr>
            <a:picLocks noChangeAspect="1"/>
          </p:cNvPicPr>
          <p:nvPr/>
        </p:nvPicPr>
        <p:blipFill rotWithShape="1">
          <a:blip r:embed="rId3">
            <a:duotone>
              <a:schemeClr val="accent3">
                <a:shade val="45000"/>
                <a:satMod val="135000"/>
              </a:schemeClr>
              <a:prstClr val="white"/>
            </a:duotone>
            <a:extLst>
              <a:ext uri="{28A0092B-C50C-407E-A947-70E740481C1C}">
                <a14:useLocalDpi xmlns:a14="http://schemas.microsoft.com/office/drawing/2010/main" val="0"/>
              </a:ext>
            </a:extLst>
          </a:blip>
          <a:srcRect l="1295" t="3100" r="1389" b="2233"/>
          <a:stretch>
            <a:fillRect/>
          </a:stretch>
        </p:blipFill>
        <p:spPr>
          <a:xfrm>
            <a:off x="159385" y="1082040"/>
            <a:ext cx="8825230" cy="4964430"/>
          </a:xfrm>
          <a:prstGeom prst="rect">
            <a:avLst/>
          </a:prstGeom>
        </p:spPr>
      </p:pic>
      <p:sp>
        <p:nvSpPr>
          <p:cNvPr id="3" name="文本框 2"/>
          <p:cNvSpPr txBox="1"/>
          <p:nvPr/>
        </p:nvSpPr>
        <p:spPr>
          <a:xfrm>
            <a:off x="845185" y="2087880"/>
            <a:ext cx="7452995" cy="2306955"/>
          </a:xfrm>
          <a:prstGeom prst="rect">
            <a:avLst/>
          </a:prstGeom>
          <a:noFill/>
        </p:spPr>
        <p:txBody>
          <a:bodyPr wrap="square" rtlCol="0" anchor="t">
            <a:spAutoFit/>
          </a:bodyPr>
          <a:p>
            <a:pPr fontAlgn="auto">
              <a:lnSpc>
                <a:spcPct val="150000"/>
              </a:lnSpc>
            </a:pPr>
            <a:r>
              <a:rPr lang="zh-CN" altLang="en-US" sz="3200" b="1">
                <a:latin typeface="Times New Roman" panose="02020603050405020304" pitchFamily="18" charset="0"/>
                <a:ea typeface="楷体" panose="02010609060101010101" pitchFamily="49" charset="-122"/>
                <a:cs typeface="Times New Roman" panose="02020603050405020304" pitchFamily="18" charset="0"/>
              </a:rPr>
              <a:t>1</a:t>
            </a:r>
            <a:r>
              <a:rPr lang="en-US" altLang="zh-CN" sz="3200" b="1">
                <a:latin typeface="Times New Roman" panose="02020603050405020304" pitchFamily="18" charset="0"/>
                <a:ea typeface="楷体" panose="02010609060101010101" pitchFamily="49" charset="-122"/>
                <a:cs typeface="Times New Roman" panose="02020603050405020304" pitchFamily="18" charset="0"/>
              </a:rPr>
              <a:t>.</a:t>
            </a:r>
            <a:r>
              <a:rPr lang="zh-CN" altLang="en-US" sz="3200" b="1">
                <a:latin typeface="Times New Roman" panose="02020603050405020304" pitchFamily="18" charset="0"/>
                <a:ea typeface="楷体" panose="02010609060101010101" pitchFamily="49" charset="-122"/>
                <a:cs typeface="Times New Roman" panose="02020603050405020304" pitchFamily="18" charset="0"/>
              </a:rPr>
              <a:t>会读会画简单的电路图。 </a:t>
            </a:r>
            <a:endParaRPr lang="zh-CN" altLang="en-US" sz="3200" b="1">
              <a:latin typeface="Times New Roman" panose="02020603050405020304" pitchFamily="18" charset="0"/>
              <a:ea typeface="楷体" panose="02010609060101010101" pitchFamily="49" charset="-122"/>
              <a:cs typeface="Times New Roman" panose="02020603050405020304" pitchFamily="18" charset="0"/>
            </a:endParaRPr>
          </a:p>
          <a:p>
            <a:pPr fontAlgn="auto">
              <a:lnSpc>
                <a:spcPct val="150000"/>
              </a:lnSpc>
            </a:pPr>
            <a:r>
              <a:rPr lang="zh-CN" altLang="en-US" sz="3200" b="1">
                <a:latin typeface="Times New Roman" panose="02020603050405020304" pitchFamily="18" charset="0"/>
                <a:ea typeface="楷体" panose="02010609060101010101" pitchFamily="49" charset="-122"/>
                <a:cs typeface="Times New Roman" panose="02020603050405020304" pitchFamily="18" charset="0"/>
              </a:rPr>
              <a:t>2</a:t>
            </a:r>
            <a:r>
              <a:rPr lang="en-US" altLang="zh-CN" sz="3200" b="1">
                <a:latin typeface="Times New Roman" panose="02020603050405020304" pitchFamily="18" charset="0"/>
                <a:ea typeface="楷体" panose="02010609060101010101" pitchFamily="49" charset="-122"/>
                <a:cs typeface="Times New Roman" panose="02020603050405020304" pitchFamily="18" charset="0"/>
              </a:rPr>
              <a:t>.</a:t>
            </a:r>
            <a:r>
              <a:rPr lang="zh-CN" altLang="en-US" sz="3200" b="1">
                <a:latin typeface="Times New Roman" panose="02020603050405020304" pitchFamily="18" charset="0"/>
                <a:ea typeface="楷体" panose="02010609060101010101" pitchFamily="49" charset="-122"/>
                <a:cs typeface="Times New Roman" panose="02020603050405020304" pitchFamily="18" charset="0"/>
              </a:rPr>
              <a:t>知道什么是串联电路和并联电路。</a:t>
            </a:r>
            <a:endParaRPr lang="zh-CN" altLang="en-US" sz="3200" b="1">
              <a:latin typeface="Times New Roman" panose="02020603050405020304" pitchFamily="18" charset="0"/>
              <a:ea typeface="楷体" panose="02010609060101010101" pitchFamily="49" charset="-122"/>
              <a:cs typeface="Times New Roman" panose="02020603050405020304" pitchFamily="18" charset="0"/>
            </a:endParaRPr>
          </a:p>
          <a:p>
            <a:pPr fontAlgn="auto">
              <a:lnSpc>
                <a:spcPct val="150000"/>
              </a:lnSpc>
            </a:pPr>
            <a:r>
              <a:rPr lang="zh-CN" altLang="en-US" sz="3200" b="1">
                <a:latin typeface="Times New Roman" panose="02020603050405020304" pitchFamily="18" charset="0"/>
                <a:ea typeface="楷体" panose="02010609060101010101" pitchFamily="49" charset="-122"/>
                <a:cs typeface="Times New Roman" panose="02020603050405020304" pitchFamily="18" charset="0"/>
              </a:rPr>
              <a:t>3</a:t>
            </a:r>
            <a:r>
              <a:rPr lang="en-US" altLang="zh-CN" sz="3200" b="1">
                <a:latin typeface="Times New Roman" panose="02020603050405020304" pitchFamily="18" charset="0"/>
                <a:ea typeface="楷体" panose="02010609060101010101" pitchFamily="49" charset="-122"/>
                <a:cs typeface="Times New Roman" panose="02020603050405020304" pitchFamily="18" charset="0"/>
              </a:rPr>
              <a:t>.</a:t>
            </a:r>
            <a:r>
              <a:rPr lang="zh-CN" altLang="en-US" sz="3200" b="1">
                <a:latin typeface="Times New Roman" panose="02020603050405020304" pitchFamily="18" charset="0"/>
                <a:ea typeface="楷体" panose="02010609060101010101" pitchFamily="49" charset="-122"/>
                <a:cs typeface="Times New Roman" panose="02020603050405020304" pitchFamily="18" charset="0"/>
              </a:rPr>
              <a:t>会连接简单的串联电路和并联电路。</a:t>
            </a:r>
            <a:endParaRPr lang="zh-CN" altLang="en-US" sz="3200" b="1">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82550" y="69850"/>
            <a:ext cx="2612390" cy="841375"/>
            <a:chOff x="214" y="96"/>
            <a:chExt cx="4114" cy="1325"/>
          </a:xfrm>
        </p:grpSpPr>
        <p:pic>
          <p:nvPicPr>
            <p:cNvPr id="4" name="图形 7"/>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14" y="96"/>
              <a:ext cx="1325" cy="1325"/>
            </a:xfrm>
            <a:prstGeom prst="rect">
              <a:avLst/>
            </a:prstGeom>
          </p:spPr>
        </p:pic>
        <p:sp>
          <p:nvSpPr>
            <p:cNvPr id="16" name="文本框 15"/>
            <p:cNvSpPr txBox="1"/>
            <p:nvPr/>
          </p:nvSpPr>
          <p:spPr>
            <a:xfrm>
              <a:off x="1427" y="313"/>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随堂演练</a:t>
              </a:r>
              <a:endParaRPr lang="zh-CN" altLang="en-US" sz="3200" b="1">
                <a:latin typeface="楷体" panose="02010609060101010101" pitchFamily="49" charset="-122"/>
                <a:ea typeface="楷体" panose="02010609060101010101" pitchFamily="49" charset="-122"/>
              </a:endParaRPr>
            </a:p>
          </p:txBody>
        </p:sp>
      </p:grpSp>
      <p:sp>
        <p:nvSpPr>
          <p:cNvPr id="34819" name="Text Box 3"/>
          <p:cNvSpPr txBox="1">
            <a:spLocks noChangeArrowheads="1"/>
          </p:cNvSpPr>
          <p:nvPr/>
        </p:nvSpPr>
        <p:spPr bwMode="auto">
          <a:xfrm>
            <a:off x="775970" y="911225"/>
            <a:ext cx="7020560" cy="583565"/>
          </a:xfrm>
          <a:prstGeom prst="rect">
            <a:avLst/>
          </a:prstGeom>
          <a:noFill/>
          <a:ln w="9525">
            <a:noFill/>
            <a:miter lim="800000"/>
          </a:ln>
        </p:spPr>
        <p:txBody>
          <a:bodyPr wrap="none">
            <a:spAutoFit/>
          </a:bodyPr>
          <a:p>
            <a:pPr>
              <a:defRPr/>
            </a:pPr>
            <a:r>
              <a:rPr lang="en-US" altLang="zh-CN" sz="3200" b="1" dirty="0">
                <a:latin typeface="Times New Roman" panose="02020603050405020304" pitchFamily="18" charset="0"/>
                <a:ea typeface="黑体" panose="02010609060101010101" charset="-122"/>
                <a:cs typeface="Times New Roman" panose="02020603050405020304" pitchFamily="18" charset="0"/>
              </a:rPr>
              <a:t>1.</a:t>
            </a:r>
            <a:r>
              <a:rPr lang="zh-CN" altLang="en-US" sz="3200" b="1" dirty="0">
                <a:latin typeface="Times New Roman" panose="02020603050405020304" pitchFamily="18" charset="0"/>
                <a:ea typeface="黑体" panose="02010609060101010101" charset="-122"/>
                <a:cs typeface="Times New Roman" panose="02020603050405020304" pitchFamily="18" charset="0"/>
              </a:rPr>
              <a:t>找出下面电路连接图中的错误和不足</a:t>
            </a:r>
            <a:endParaRPr lang="zh-CN" altLang="en-US" sz="3200" b="1" dirty="0">
              <a:latin typeface="Times New Roman" panose="02020603050405020304" pitchFamily="18" charset="0"/>
              <a:ea typeface="黑体" panose="02010609060101010101" charset="-122"/>
              <a:cs typeface="Times New Roman" panose="02020603050405020304" pitchFamily="18" charset="0"/>
            </a:endParaRPr>
          </a:p>
        </p:txBody>
      </p:sp>
      <p:pic>
        <p:nvPicPr>
          <p:cNvPr id="28676" name="Picture 5" descr="222"/>
          <p:cNvPicPr>
            <a:picLocks noChangeAspect="1" noChangeArrowheads="1"/>
          </p:cNvPicPr>
          <p:nvPr/>
        </p:nvPicPr>
        <p:blipFill>
          <a:blip r:embed="rId3"/>
          <a:srcRect/>
          <a:stretch>
            <a:fillRect/>
          </a:stretch>
        </p:blipFill>
        <p:spPr bwMode="auto">
          <a:xfrm>
            <a:off x="1803400" y="2489200"/>
            <a:ext cx="1066800"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7" name="Picture 6" descr="wla211"/>
          <p:cNvPicPr>
            <a:picLocks noChangeAspect="1" noChangeArrowheads="1"/>
          </p:cNvPicPr>
          <p:nvPr/>
        </p:nvPicPr>
        <p:blipFill>
          <a:blip r:embed="rId4"/>
          <a:srcRect/>
          <a:stretch>
            <a:fillRect/>
          </a:stretch>
        </p:blipFill>
        <p:spPr bwMode="auto">
          <a:xfrm>
            <a:off x="736600" y="2032000"/>
            <a:ext cx="895350"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8" name="Picture 7" descr="未标题-1 副本"/>
          <p:cNvPicPr>
            <a:picLocks noChangeAspect="1" noChangeArrowheads="1"/>
          </p:cNvPicPr>
          <p:nvPr/>
        </p:nvPicPr>
        <p:blipFill>
          <a:blip r:embed="rId5" cstate="email"/>
          <a:srcRect/>
          <a:stretch>
            <a:fillRect/>
          </a:stretch>
        </p:blipFill>
        <p:spPr bwMode="auto">
          <a:xfrm>
            <a:off x="1574800" y="3937000"/>
            <a:ext cx="3968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9" name="Picture 8" descr="wla211"/>
          <p:cNvPicPr>
            <a:picLocks noChangeAspect="1" noChangeArrowheads="1"/>
          </p:cNvPicPr>
          <p:nvPr/>
        </p:nvPicPr>
        <p:blipFill>
          <a:blip r:embed="rId4"/>
          <a:srcRect/>
          <a:stretch>
            <a:fillRect/>
          </a:stretch>
        </p:blipFill>
        <p:spPr bwMode="auto">
          <a:xfrm>
            <a:off x="736600" y="3022600"/>
            <a:ext cx="895350"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0" name="Picture 9" descr="未标题-1 副本"/>
          <p:cNvPicPr>
            <a:picLocks noChangeAspect="1" noChangeArrowheads="1"/>
          </p:cNvPicPr>
          <p:nvPr/>
        </p:nvPicPr>
        <p:blipFill>
          <a:blip r:embed="rId5" cstate="email"/>
          <a:srcRect/>
          <a:stretch>
            <a:fillRect/>
          </a:stretch>
        </p:blipFill>
        <p:spPr bwMode="auto">
          <a:xfrm>
            <a:off x="2184400" y="3937000"/>
            <a:ext cx="3968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1" name="Picture 10" descr="未标题-1 副本"/>
          <p:cNvPicPr>
            <a:picLocks noChangeAspect="1" noChangeArrowheads="1"/>
          </p:cNvPicPr>
          <p:nvPr/>
        </p:nvPicPr>
        <p:blipFill>
          <a:blip r:embed="rId5" cstate="email"/>
          <a:srcRect/>
          <a:stretch>
            <a:fillRect/>
          </a:stretch>
        </p:blipFill>
        <p:spPr bwMode="auto">
          <a:xfrm>
            <a:off x="4013200" y="4013200"/>
            <a:ext cx="3968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2" name="Picture 11" descr="未标题-1 副本"/>
          <p:cNvPicPr>
            <a:picLocks noChangeAspect="1" noChangeArrowheads="1"/>
          </p:cNvPicPr>
          <p:nvPr/>
        </p:nvPicPr>
        <p:blipFill>
          <a:blip r:embed="rId5" cstate="email"/>
          <a:srcRect/>
          <a:stretch>
            <a:fillRect/>
          </a:stretch>
        </p:blipFill>
        <p:spPr bwMode="auto">
          <a:xfrm>
            <a:off x="4622800" y="4013200"/>
            <a:ext cx="3968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3" name="Picture 12" descr="未标题-1 副本"/>
          <p:cNvPicPr>
            <a:picLocks noChangeAspect="1" noChangeArrowheads="1"/>
          </p:cNvPicPr>
          <p:nvPr/>
        </p:nvPicPr>
        <p:blipFill>
          <a:blip r:embed="rId5" cstate="email"/>
          <a:srcRect/>
          <a:stretch>
            <a:fillRect/>
          </a:stretch>
        </p:blipFill>
        <p:spPr bwMode="auto">
          <a:xfrm>
            <a:off x="6451600" y="4013200"/>
            <a:ext cx="3968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4" name="Picture 13" descr="未标题-1 副本"/>
          <p:cNvPicPr>
            <a:picLocks noChangeAspect="1" noChangeArrowheads="1"/>
          </p:cNvPicPr>
          <p:nvPr/>
        </p:nvPicPr>
        <p:blipFill>
          <a:blip r:embed="rId5" cstate="email"/>
          <a:srcRect/>
          <a:stretch>
            <a:fillRect/>
          </a:stretch>
        </p:blipFill>
        <p:spPr bwMode="auto">
          <a:xfrm>
            <a:off x="7061200" y="4013200"/>
            <a:ext cx="3968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5" name="Picture 14" descr="222"/>
          <p:cNvPicPr>
            <a:picLocks noChangeAspect="1" noChangeArrowheads="1"/>
          </p:cNvPicPr>
          <p:nvPr/>
        </p:nvPicPr>
        <p:blipFill>
          <a:blip r:embed="rId3"/>
          <a:srcRect/>
          <a:stretch>
            <a:fillRect/>
          </a:stretch>
        </p:blipFill>
        <p:spPr bwMode="auto">
          <a:xfrm>
            <a:off x="3556000" y="2794000"/>
            <a:ext cx="1066800"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6" name="Picture 15" descr="222"/>
          <p:cNvPicPr>
            <a:picLocks noChangeAspect="1" noChangeArrowheads="1"/>
          </p:cNvPicPr>
          <p:nvPr/>
        </p:nvPicPr>
        <p:blipFill>
          <a:blip r:embed="rId3"/>
          <a:srcRect/>
          <a:stretch>
            <a:fillRect/>
          </a:stretch>
        </p:blipFill>
        <p:spPr bwMode="auto">
          <a:xfrm>
            <a:off x="7213600" y="2946400"/>
            <a:ext cx="1066800"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7" name="Picture 16" descr="wla211"/>
          <p:cNvPicPr>
            <a:picLocks noChangeAspect="1" noChangeArrowheads="1"/>
          </p:cNvPicPr>
          <p:nvPr/>
        </p:nvPicPr>
        <p:blipFill>
          <a:blip r:embed="rId4"/>
          <a:srcRect/>
          <a:stretch>
            <a:fillRect/>
          </a:stretch>
        </p:blipFill>
        <p:spPr bwMode="auto">
          <a:xfrm>
            <a:off x="3937000" y="2032000"/>
            <a:ext cx="895350"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8" name="Picture 17" descr="wla211"/>
          <p:cNvPicPr>
            <a:picLocks noChangeAspect="1" noChangeArrowheads="1"/>
          </p:cNvPicPr>
          <p:nvPr/>
        </p:nvPicPr>
        <p:blipFill>
          <a:blip r:embed="rId4"/>
          <a:srcRect/>
          <a:stretch>
            <a:fillRect/>
          </a:stretch>
        </p:blipFill>
        <p:spPr bwMode="auto">
          <a:xfrm>
            <a:off x="4775200" y="2717800"/>
            <a:ext cx="895350"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9" name="Picture 18" descr="wla211"/>
          <p:cNvPicPr>
            <a:picLocks noChangeAspect="1" noChangeArrowheads="1"/>
          </p:cNvPicPr>
          <p:nvPr/>
        </p:nvPicPr>
        <p:blipFill>
          <a:blip r:embed="rId4"/>
          <a:srcRect/>
          <a:stretch>
            <a:fillRect/>
          </a:stretch>
        </p:blipFill>
        <p:spPr bwMode="auto">
          <a:xfrm>
            <a:off x="7137400" y="2336800"/>
            <a:ext cx="895350"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90" name="Picture 19" descr="wla211"/>
          <p:cNvPicPr>
            <a:picLocks noChangeAspect="1" noChangeArrowheads="1"/>
          </p:cNvPicPr>
          <p:nvPr/>
        </p:nvPicPr>
        <p:blipFill>
          <a:blip r:embed="rId4"/>
          <a:srcRect/>
          <a:stretch>
            <a:fillRect/>
          </a:stretch>
        </p:blipFill>
        <p:spPr bwMode="auto">
          <a:xfrm>
            <a:off x="6146800" y="1955800"/>
            <a:ext cx="895350"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36" name="Text Box 20">
            <a:hlinkClick r:id="rId6" action="ppaction://hlinksldjump"/>
          </p:cNvPr>
          <p:cNvSpPr txBox="1">
            <a:spLocks noChangeArrowheads="1"/>
          </p:cNvSpPr>
          <p:nvPr/>
        </p:nvSpPr>
        <p:spPr bwMode="auto">
          <a:xfrm>
            <a:off x="965200" y="4986338"/>
            <a:ext cx="1614805" cy="521970"/>
          </a:xfrm>
          <a:prstGeom prst="rect">
            <a:avLst/>
          </a:prstGeom>
          <a:noFill/>
          <a:ln w="9525">
            <a:noFill/>
            <a:miter lim="800000"/>
          </a:ln>
        </p:spPr>
        <p:txBody>
          <a:bodyPr wrap="none">
            <a:spAutoFit/>
          </a:bodyPr>
          <a:p>
            <a:pPr>
              <a:defRPr/>
            </a:pPr>
            <a:r>
              <a:rPr lang="zh-CN" altLang="en-US" sz="2800" b="1" dirty="0">
                <a:latin typeface="Times New Roman" panose="02020603050405020304" pitchFamily="18" charset="0"/>
                <a:ea typeface="黑体" panose="02010609060101010101" charset="-122"/>
                <a:cs typeface="Times New Roman" panose="02020603050405020304" pitchFamily="18" charset="0"/>
              </a:rPr>
              <a:t>甲</a:t>
            </a:r>
            <a:r>
              <a:rPr lang="en-US" altLang="zh-CN" sz="2800" b="1" dirty="0">
                <a:latin typeface="Times New Roman" panose="02020603050405020304" pitchFamily="18" charset="0"/>
                <a:ea typeface="黑体" panose="02010609060101010101" charset="-122"/>
                <a:cs typeface="Times New Roman" panose="02020603050405020304" pitchFamily="18" charset="0"/>
              </a:rPr>
              <a:t>[</a:t>
            </a:r>
            <a:r>
              <a:rPr lang="zh-CN" altLang="en-US" sz="2800" b="1" dirty="0">
                <a:latin typeface="Times New Roman" panose="02020603050405020304" pitchFamily="18" charset="0"/>
                <a:ea typeface="黑体" panose="02010609060101010101" charset="-122"/>
                <a:cs typeface="Times New Roman" panose="02020603050405020304" pitchFamily="18" charset="0"/>
              </a:rPr>
              <a:t>分析</a:t>
            </a:r>
            <a:r>
              <a:rPr lang="en-US" altLang="zh-CN" sz="2800" b="1" dirty="0">
                <a:latin typeface="Times New Roman" panose="02020603050405020304" pitchFamily="18" charset="0"/>
                <a:ea typeface="黑体" panose="02010609060101010101" charset="-122"/>
                <a:cs typeface="Times New Roman" panose="02020603050405020304" pitchFamily="18" charset="0"/>
              </a:rPr>
              <a:t>]</a:t>
            </a:r>
            <a:endParaRPr lang="en-US" altLang="zh-CN" sz="2800" b="1" dirty="0">
              <a:latin typeface="Times New Roman" panose="02020603050405020304" pitchFamily="18" charset="0"/>
              <a:ea typeface="黑体" panose="02010609060101010101" charset="-122"/>
              <a:cs typeface="Times New Roman" panose="02020603050405020304" pitchFamily="18" charset="0"/>
            </a:endParaRPr>
          </a:p>
        </p:txBody>
      </p:sp>
      <p:sp>
        <p:nvSpPr>
          <p:cNvPr id="34837" name="Text Box 21">
            <a:hlinkClick r:id="rId7" action="ppaction://hlinksldjump"/>
          </p:cNvPr>
          <p:cNvSpPr txBox="1">
            <a:spLocks noChangeArrowheads="1"/>
          </p:cNvSpPr>
          <p:nvPr/>
        </p:nvSpPr>
        <p:spPr bwMode="auto">
          <a:xfrm>
            <a:off x="3708400" y="4986338"/>
            <a:ext cx="1614805" cy="521970"/>
          </a:xfrm>
          <a:prstGeom prst="rect">
            <a:avLst/>
          </a:prstGeom>
          <a:noFill/>
          <a:ln w="9525">
            <a:noFill/>
            <a:miter lim="800000"/>
          </a:ln>
        </p:spPr>
        <p:txBody>
          <a:bodyPr wrap="none">
            <a:spAutoFit/>
          </a:bodyPr>
          <a:p>
            <a:pPr>
              <a:defRPr/>
            </a:pPr>
            <a:r>
              <a:rPr lang="zh-CN" altLang="en-US" sz="2800" b="1" dirty="0">
                <a:latin typeface="Times New Roman" panose="02020603050405020304" pitchFamily="18" charset="0"/>
                <a:ea typeface="黑体" panose="02010609060101010101" charset="-122"/>
                <a:cs typeface="Times New Roman" panose="02020603050405020304" pitchFamily="18" charset="0"/>
              </a:rPr>
              <a:t>乙</a:t>
            </a:r>
            <a:r>
              <a:rPr lang="en-US" altLang="zh-CN" sz="2800" b="1" dirty="0">
                <a:latin typeface="Times New Roman" panose="02020603050405020304" pitchFamily="18" charset="0"/>
                <a:ea typeface="黑体" panose="02010609060101010101" charset="-122"/>
                <a:cs typeface="Times New Roman" panose="02020603050405020304" pitchFamily="18" charset="0"/>
              </a:rPr>
              <a:t>[</a:t>
            </a:r>
            <a:r>
              <a:rPr lang="zh-CN" altLang="en-US" sz="2800" b="1" dirty="0">
                <a:latin typeface="Times New Roman" panose="02020603050405020304" pitchFamily="18" charset="0"/>
                <a:ea typeface="黑体" panose="02010609060101010101" charset="-122"/>
                <a:cs typeface="Times New Roman" panose="02020603050405020304" pitchFamily="18" charset="0"/>
              </a:rPr>
              <a:t>分析</a:t>
            </a:r>
            <a:r>
              <a:rPr lang="en-US" altLang="zh-CN" sz="2800" b="1" dirty="0">
                <a:latin typeface="Times New Roman" panose="02020603050405020304" pitchFamily="18" charset="0"/>
                <a:ea typeface="黑体" panose="02010609060101010101" charset="-122"/>
                <a:cs typeface="Times New Roman" panose="02020603050405020304" pitchFamily="18" charset="0"/>
              </a:rPr>
              <a:t>]</a:t>
            </a:r>
            <a:endParaRPr lang="en-US" altLang="zh-CN" sz="2800" b="1" dirty="0">
              <a:latin typeface="Times New Roman" panose="02020603050405020304" pitchFamily="18" charset="0"/>
              <a:ea typeface="黑体" panose="02010609060101010101" charset="-122"/>
              <a:cs typeface="Times New Roman" panose="02020603050405020304" pitchFamily="18" charset="0"/>
            </a:endParaRPr>
          </a:p>
        </p:txBody>
      </p:sp>
      <p:sp>
        <p:nvSpPr>
          <p:cNvPr id="34838" name="Text Box 22">
            <a:hlinkClick r:id="rId8" action="ppaction://hlinksldjump"/>
          </p:cNvPr>
          <p:cNvSpPr txBox="1">
            <a:spLocks noChangeArrowheads="1"/>
          </p:cNvSpPr>
          <p:nvPr/>
        </p:nvSpPr>
        <p:spPr bwMode="auto">
          <a:xfrm>
            <a:off x="6375400" y="4986338"/>
            <a:ext cx="1614805" cy="521970"/>
          </a:xfrm>
          <a:prstGeom prst="rect">
            <a:avLst/>
          </a:prstGeom>
          <a:noFill/>
          <a:ln w="9525">
            <a:noFill/>
            <a:miter lim="800000"/>
          </a:ln>
        </p:spPr>
        <p:txBody>
          <a:bodyPr wrap="none">
            <a:spAutoFit/>
          </a:bodyPr>
          <a:p>
            <a:pPr>
              <a:defRPr/>
            </a:pPr>
            <a:r>
              <a:rPr lang="zh-CN" altLang="en-US" sz="2800" b="1" dirty="0">
                <a:latin typeface="Times New Roman" panose="02020603050405020304" pitchFamily="18" charset="0"/>
                <a:ea typeface="黑体" panose="02010609060101010101" charset="-122"/>
                <a:cs typeface="Times New Roman" panose="02020603050405020304" pitchFamily="18" charset="0"/>
              </a:rPr>
              <a:t>丙</a:t>
            </a:r>
            <a:r>
              <a:rPr lang="en-US" altLang="zh-CN" sz="2800" b="1" dirty="0">
                <a:latin typeface="Times New Roman" panose="02020603050405020304" pitchFamily="18" charset="0"/>
                <a:ea typeface="黑体" panose="02010609060101010101" charset="-122"/>
                <a:cs typeface="Times New Roman" panose="02020603050405020304" pitchFamily="18" charset="0"/>
              </a:rPr>
              <a:t>[</a:t>
            </a:r>
            <a:r>
              <a:rPr lang="zh-CN" altLang="en-US" sz="2800" b="1" dirty="0">
                <a:latin typeface="Times New Roman" panose="02020603050405020304" pitchFamily="18" charset="0"/>
                <a:ea typeface="黑体" panose="02010609060101010101" charset="-122"/>
                <a:cs typeface="Times New Roman" panose="02020603050405020304" pitchFamily="18" charset="0"/>
              </a:rPr>
              <a:t>分析</a:t>
            </a:r>
            <a:r>
              <a:rPr lang="en-US" altLang="zh-CN" sz="2800" b="1" dirty="0">
                <a:latin typeface="Times New Roman" panose="02020603050405020304" pitchFamily="18" charset="0"/>
                <a:ea typeface="黑体" panose="02010609060101010101" charset="-122"/>
                <a:cs typeface="Times New Roman" panose="02020603050405020304" pitchFamily="18" charset="0"/>
              </a:rPr>
              <a:t>]</a:t>
            </a:r>
            <a:endParaRPr lang="en-US" altLang="zh-CN" sz="2800" b="1" dirty="0">
              <a:latin typeface="Times New Roman" panose="02020603050405020304" pitchFamily="18" charset="0"/>
              <a:ea typeface="黑体" panose="02010609060101010101" charset="-122"/>
              <a:cs typeface="Times New Roman" panose="02020603050405020304" pitchFamily="18" charset="0"/>
            </a:endParaRPr>
          </a:p>
        </p:txBody>
      </p:sp>
      <p:sp>
        <p:nvSpPr>
          <p:cNvPr id="34839" name="Freeform 23"/>
          <p:cNvSpPr/>
          <p:nvPr/>
        </p:nvSpPr>
        <p:spPr bwMode="auto">
          <a:xfrm>
            <a:off x="1346200" y="2298700"/>
            <a:ext cx="762000" cy="723900"/>
          </a:xfrm>
          <a:custGeom>
            <a:avLst/>
            <a:gdLst>
              <a:gd name="T0" fmla="*/ 0 w 480"/>
              <a:gd name="T1" fmla="*/ 2147483647 h 456"/>
              <a:gd name="T2" fmla="*/ 2147483647 w 480"/>
              <a:gd name="T3" fmla="*/ 2147483647 h 456"/>
              <a:gd name="T4" fmla="*/ 2147483647 w 480"/>
              <a:gd name="T5" fmla="*/ 2147483647 h 456"/>
              <a:gd name="T6" fmla="*/ 2147483647 w 480"/>
              <a:gd name="T7" fmla="*/ 2147483647 h 456"/>
              <a:gd name="T8" fmla="*/ 2147483647 w 480"/>
              <a:gd name="T9" fmla="*/ 2147483647 h 456"/>
              <a:gd name="T10" fmla="*/ 0 60000 65536"/>
              <a:gd name="T11" fmla="*/ 0 60000 65536"/>
              <a:gd name="T12" fmla="*/ 0 60000 65536"/>
              <a:gd name="T13" fmla="*/ 0 60000 65536"/>
              <a:gd name="T14" fmla="*/ 0 60000 65536"/>
              <a:gd name="T15" fmla="*/ 0 w 480"/>
              <a:gd name="T16" fmla="*/ 0 h 456"/>
              <a:gd name="T17" fmla="*/ 480 w 480"/>
              <a:gd name="T18" fmla="*/ 456 h 456"/>
            </a:gdLst>
            <a:ahLst/>
            <a:cxnLst>
              <a:cxn ang="T10">
                <a:pos x="T0" y="T1"/>
              </a:cxn>
              <a:cxn ang="T11">
                <a:pos x="T2" y="T3"/>
              </a:cxn>
              <a:cxn ang="T12">
                <a:pos x="T4" y="T5"/>
              </a:cxn>
              <a:cxn ang="T13">
                <a:pos x="T6" y="T7"/>
              </a:cxn>
              <a:cxn ang="T14">
                <a:pos x="T8" y="T9"/>
              </a:cxn>
            </a:cxnLst>
            <a:rect l="T15" t="T16" r="T17" b="T18"/>
            <a:pathLst>
              <a:path w="480" h="456">
                <a:moveTo>
                  <a:pt x="0" y="24"/>
                </a:moveTo>
                <a:cubicBezTo>
                  <a:pt x="32" y="12"/>
                  <a:pt x="64" y="0"/>
                  <a:pt x="96" y="24"/>
                </a:cubicBezTo>
                <a:cubicBezTo>
                  <a:pt x="128" y="48"/>
                  <a:pt x="144" y="104"/>
                  <a:pt x="192" y="168"/>
                </a:cubicBezTo>
                <a:cubicBezTo>
                  <a:pt x="240" y="232"/>
                  <a:pt x="336" y="360"/>
                  <a:pt x="384" y="408"/>
                </a:cubicBezTo>
                <a:cubicBezTo>
                  <a:pt x="432" y="456"/>
                  <a:pt x="456" y="456"/>
                  <a:pt x="480" y="456"/>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40" name="Freeform 24"/>
          <p:cNvSpPr/>
          <p:nvPr/>
        </p:nvSpPr>
        <p:spPr bwMode="auto">
          <a:xfrm>
            <a:off x="2336800" y="2971800"/>
            <a:ext cx="469900" cy="1828800"/>
          </a:xfrm>
          <a:custGeom>
            <a:avLst/>
            <a:gdLst>
              <a:gd name="T0" fmla="*/ 2147483647 w 296"/>
              <a:gd name="T1" fmla="*/ 2147483647 h 1152"/>
              <a:gd name="T2" fmla="*/ 2147483647 w 296"/>
              <a:gd name="T3" fmla="*/ 2147483647 h 1152"/>
              <a:gd name="T4" fmla="*/ 2147483647 w 296"/>
              <a:gd name="T5" fmla="*/ 2147483647 h 1152"/>
              <a:gd name="T6" fmla="*/ 2147483647 w 296"/>
              <a:gd name="T7" fmla="*/ 2147483647 h 1152"/>
              <a:gd name="T8" fmla="*/ 2147483647 w 296"/>
              <a:gd name="T9" fmla="*/ 2147483647 h 1152"/>
              <a:gd name="T10" fmla="*/ 2147483647 w 296"/>
              <a:gd name="T11" fmla="*/ 2147483647 h 1152"/>
              <a:gd name="T12" fmla="*/ 0 w 296"/>
              <a:gd name="T13" fmla="*/ 2147483647 h 1152"/>
              <a:gd name="T14" fmla="*/ 0 60000 65536"/>
              <a:gd name="T15" fmla="*/ 0 60000 65536"/>
              <a:gd name="T16" fmla="*/ 0 60000 65536"/>
              <a:gd name="T17" fmla="*/ 0 60000 65536"/>
              <a:gd name="T18" fmla="*/ 0 60000 65536"/>
              <a:gd name="T19" fmla="*/ 0 60000 65536"/>
              <a:gd name="T20" fmla="*/ 0 60000 65536"/>
              <a:gd name="T21" fmla="*/ 0 w 296"/>
              <a:gd name="T22" fmla="*/ 0 h 1152"/>
              <a:gd name="T23" fmla="*/ 296 w 296"/>
              <a:gd name="T24" fmla="*/ 1152 h 11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6" h="1152">
                <a:moveTo>
                  <a:pt x="96" y="32"/>
                </a:moveTo>
                <a:cubicBezTo>
                  <a:pt x="152" y="16"/>
                  <a:pt x="208" y="0"/>
                  <a:pt x="240" y="32"/>
                </a:cubicBezTo>
                <a:cubicBezTo>
                  <a:pt x="272" y="64"/>
                  <a:pt x="280" y="104"/>
                  <a:pt x="288" y="224"/>
                </a:cubicBezTo>
                <a:cubicBezTo>
                  <a:pt x="296" y="344"/>
                  <a:pt x="288" y="624"/>
                  <a:pt x="288" y="752"/>
                </a:cubicBezTo>
                <a:cubicBezTo>
                  <a:pt x="288" y="880"/>
                  <a:pt x="296" y="928"/>
                  <a:pt x="288" y="992"/>
                </a:cubicBezTo>
                <a:cubicBezTo>
                  <a:pt x="280" y="1056"/>
                  <a:pt x="288" y="1120"/>
                  <a:pt x="240" y="1136"/>
                </a:cubicBezTo>
                <a:cubicBezTo>
                  <a:pt x="192" y="1152"/>
                  <a:pt x="96" y="1120"/>
                  <a:pt x="0" y="1088"/>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41" name="Freeform 25"/>
          <p:cNvSpPr/>
          <p:nvPr/>
        </p:nvSpPr>
        <p:spPr bwMode="auto">
          <a:xfrm>
            <a:off x="1727200" y="3835400"/>
            <a:ext cx="609600" cy="1041400"/>
          </a:xfrm>
          <a:custGeom>
            <a:avLst/>
            <a:gdLst>
              <a:gd name="T0" fmla="*/ 2147483647 w 384"/>
              <a:gd name="T1" fmla="*/ 2147483647 h 656"/>
              <a:gd name="T2" fmla="*/ 2147483647 w 384"/>
              <a:gd name="T3" fmla="*/ 2147483647 h 656"/>
              <a:gd name="T4" fmla="*/ 2147483647 w 384"/>
              <a:gd name="T5" fmla="*/ 2147483647 h 656"/>
              <a:gd name="T6" fmla="*/ 2147483647 w 384"/>
              <a:gd name="T7" fmla="*/ 2147483647 h 656"/>
              <a:gd name="T8" fmla="*/ 0 w 384"/>
              <a:gd name="T9" fmla="*/ 2147483647 h 656"/>
              <a:gd name="T10" fmla="*/ 0 60000 65536"/>
              <a:gd name="T11" fmla="*/ 0 60000 65536"/>
              <a:gd name="T12" fmla="*/ 0 60000 65536"/>
              <a:gd name="T13" fmla="*/ 0 60000 65536"/>
              <a:gd name="T14" fmla="*/ 0 60000 65536"/>
              <a:gd name="T15" fmla="*/ 0 w 384"/>
              <a:gd name="T16" fmla="*/ 0 h 656"/>
              <a:gd name="T17" fmla="*/ 384 w 384"/>
              <a:gd name="T18" fmla="*/ 656 h 656"/>
            </a:gdLst>
            <a:ahLst/>
            <a:cxnLst>
              <a:cxn ang="T10">
                <a:pos x="T0" y="T1"/>
              </a:cxn>
              <a:cxn ang="T11">
                <a:pos x="T2" y="T3"/>
              </a:cxn>
              <a:cxn ang="T12">
                <a:pos x="T4" y="T5"/>
              </a:cxn>
              <a:cxn ang="T13">
                <a:pos x="T6" y="T7"/>
              </a:cxn>
              <a:cxn ang="T14">
                <a:pos x="T8" y="T9"/>
              </a:cxn>
            </a:cxnLst>
            <a:rect l="T15" t="T16" r="T17" b="T18"/>
            <a:pathLst>
              <a:path w="384" h="656">
                <a:moveTo>
                  <a:pt x="384" y="64"/>
                </a:moveTo>
                <a:cubicBezTo>
                  <a:pt x="372" y="32"/>
                  <a:pt x="360" y="0"/>
                  <a:pt x="336" y="16"/>
                </a:cubicBezTo>
                <a:cubicBezTo>
                  <a:pt x="312" y="32"/>
                  <a:pt x="264" y="64"/>
                  <a:pt x="240" y="160"/>
                </a:cubicBezTo>
                <a:cubicBezTo>
                  <a:pt x="216" y="256"/>
                  <a:pt x="232" y="528"/>
                  <a:pt x="192" y="592"/>
                </a:cubicBezTo>
                <a:cubicBezTo>
                  <a:pt x="152" y="656"/>
                  <a:pt x="76" y="600"/>
                  <a:pt x="0" y="544"/>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42" name="Freeform 26"/>
          <p:cNvSpPr/>
          <p:nvPr/>
        </p:nvSpPr>
        <p:spPr bwMode="auto">
          <a:xfrm>
            <a:off x="1346200" y="3403600"/>
            <a:ext cx="381000" cy="609600"/>
          </a:xfrm>
          <a:custGeom>
            <a:avLst/>
            <a:gdLst>
              <a:gd name="T0" fmla="*/ 0 w 240"/>
              <a:gd name="T1" fmla="*/ 0 h 384"/>
              <a:gd name="T2" fmla="*/ 2147483647 w 240"/>
              <a:gd name="T3" fmla="*/ 2147483647 h 384"/>
              <a:gd name="T4" fmla="*/ 2147483647 w 240"/>
              <a:gd name="T5" fmla="*/ 2147483647 h 384"/>
              <a:gd name="T6" fmla="*/ 0 60000 65536"/>
              <a:gd name="T7" fmla="*/ 0 60000 65536"/>
              <a:gd name="T8" fmla="*/ 0 60000 65536"/>
              <a:gd name="T9" fmla="*/ 0 w 240"/>
              <a:gd name="T10" fmla="*/ 0 h 384"/>
              <a:gd name="T11" fmla="*/ 240 w 240"/>
              <a:gd name="T12" fmla="*/ 384 h 384"/>
            </a:gdLst>
            <a:ahLst/>
            <a:cxnLst>
              <a:cxn ang="T6">
                <a:pos x="T0" y="T1"/>
              </a:cxn>
              <a:cxn ang="T7">
                <a:pos x="T2" y="T3"/>
              </a:cxn>
              <a:cxn ang="T8">
                <a:pos x="T4" y="T5"/>
              </a:cxn>
            </a:cxnLst>
            <a:rect l="T9" t="T10" r="T11" b="T12"/>
            <a:pathLst>
              <a:path w="240" h="384">
                <a:moveTo>
                  <a:pt x="0" y="0"/>
                </a:moveTo>
                <a:cubicBezTo>
                  <a:pt x="76" y="64"/>
                  <a:pt x="152" y="128"/>
                  <a:pt x="192" y="192"/>
                </a:cubicBezTo>
                <a:cubicBezTo>
                  <a:pt x="232" y="256"/>
                  <a:pt x="236" y="320"/>
                  <a:pt x="240" y="384"/>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43" name="Freeform 27"/>
          <p:cNvSpPr/>
          <p:nvPr/>
        </p:nvSpPr>
        <p:spPr bwMode="auto">
          <a:xfrm>
            <a:off x="711200" y="2336800"/>
            <a:ext cx="254000" cy="1066800"/>
          </a:xfrm>
          <a:custGeom>
            <a:avLst/>
            <a:gdLst>
              <a:gd name="T0" fmla="*/ 2147483647 w 160"/>
              <a:gd name="T1" fmla="*/ 0 h 672"/>
              <a:gd name="T2" fmla="*/ 2147483647 w 160"/>
              <a:gd name="T3" fmla="*/ 2147483647 h 672"/>
              <a:gd name="T4" fmla="*/ 2147483647 w 160"/>
              <a:gd name="T5" fmla="*/ 2147483647 h 672"/>
              <a:gd name="T6" fmla="*/ 2147483647 w 160"/>
              <a:gd name="T7" fmla="*/ 2147483647 h 672"/>
              <a:gd name="T8" fmla="*/ 0 60000 65536"/>
              <a:gd name="T9" fmla="*/ 0 60000 65536"/>
              <a:gd name="T10" fmla="*/ 0 60000 65536"/>
              <a:gd name="T11" fmla="*/ 0 60000 65536"/>
              <a:gd name="T12" fmla="*/ 0 w 160"/>
              <a:gd name="T13" fmla="*/ 0 h 672"/>
              <a:gd name="T14" fmla="*/ 160 w 160"/>
              <a:gd name="T15" fmla="*/ 672 h 672"/>
            </a:gdLst>
            <a:ahLst/>
            <a:cxnLst>
              <a:cxn ang="T8">
                <a:pos x="T0" y="T1"/>
              </a:cxn>
              <a:cxn ang="T9">
                <a:pos x="T2" y="T3"/>
              </a:cxn>
              <a:cxn ang="T10">
                <a:pos x="T4" y="T5"/>
              </a:cxn>
              <a:cxn ang="T11">
                <a:pos x="T6" y="T7"/>
              </a:cxn>
            </a:cxnLst>
            <a:rect l="T12" t="T13" r="T14" b="T15"/>
            <a:pathLst>
              <a:path w="160" h="672">
                <a:moveTo>
                  <a:pt x="112" y="0"/>
                </a:moveTo>
                <a:cubicBezTo>
                  <a:pt x="96" y="44"/>
                  <a:pt x="80" y="88"/>
                  <a:pt x="64" y="144"/>
                </a:cubicBezTo>
                <a:cubicBezTo>
                  <a:pt x="48" y="200"/>
                  <a:pt x="0" y="248"/>
                  <a:pt x="16" y="336"/>
                </a:cubicBezTo>
                <a:cubicBezTo>
                  <a:pt x="32" y="424"/>
                  <a:pt x="96" y="548"/>
                  <a:pt x="160" y="672"/>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44" name="Freeform 28"/>
          <p:cNvSpPr/>
          <p:nvPr/>
        </p:nvSpPr>
        <p:spPr bwMode="auto">
          <a:xfrm>
            <a:off x="1346200" y="3022600"/>
            <a:ext cx="762000" cy="304800"/>
          </a:xfrm>
          <a:custGeom>
            <a:avLst/>
            <a:gdLst>
              <a:gd name="T0" fmla="*/ 2147483647 w 480"/>
              <a:gd name="T1" fmla="*/ 0 h 192"/>
              <a:gd name="T2" fmla="*/ 2147483647 w 480"/>
              <a:gd name="T3" fmla="*/ 2147483647 h 192"/>
              <a:gd name="T4" fmla="*/ 0 w 480"/>
              <a:gd name="T5" fmla="*/ 2147483647 h 192"/>
              <a:gd name="T6" fmla="*/ 0 60000 65536"/>
              <a:gd name="T7" fmla="*/ 0 60000 65536"/>
              <a:gd name="T8" fmla="*/ 0 60000 65536"/>
              <a:gd name="T9" fmla="*/ 0 w 480"/>
              <a:gd name="T10" fmla="*/ 0 h 192"/>
              <a:gd name="T11" fmla="*/ 480 w 480"/>
              <a:gd name="T12" fmla="*/ 192 h 192"/>
            </a:gdLst>
            <a:ahLst/>
            <a:cxnLst>
              <a:cxn ang="T6">
                <a:pos x="T0" y="T1"/>
              </a:cxn>
              <a:cxn ang="T7">
                <a:pos x="T2" y="T3"/>
              </a:cxn>
              <a:cxn ang="T8">
                <a:pos x="T4" y="T5"/>
              </a:cxn>
            </a:cxnLst>
            <a:rect l="T9" t="T10" r="T11" b="T12"/>
            <a:pathLst>
              <a:path w="480" h="192">
                <a:moveTo>
                  <a:pt x="480" y="0"/>
                </a:moveTo>
                <a:cubicBezTo>
                  <a:pt x="424" y="8"/>
                  <a:pt x="368" y="16"/>
                  <a:pt x="288" y="48"/>
                </a:cubicBezTo>
                <a:cubicBezTo>
                  <a:pt x="208" y="80"/>
                  <a:pt x="104" y="136"/>
                  <a:pt x="0" y="192"/>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45" name="Freeform 29"/>
          <p:cNvSpPr/>
          <p:nvPr/>
        </p:nvSpPr>
        <p:spPr bwMode="auto">
          <a:xfrm>
            <a:off x="4851400" y="3098800"/>
            <a:ext cx="381000" cy="1778000"/>
          </a:xfrm>
          <a:custGeom>
            <a:avLst/>
            <a:gdLst>
              <a:gd name="T0" fmla="*/ 2147483647 w 240"/>
              <a:gd name="T1" fmla="*/ 0 h 1120"/>
              <a:gd name="T2" fmla="*/ 2147483647 w 240"/>
              <a:gd name="T3" fmla="*/ 2147483647 h 1120"/>
              <a:gd name="T4" fmla="*/ 2147483647 w 240"/>
              <a:gd name="T5" fmla="*/ 2147483647 h 1120"/>
              <a:gd name="T6" fmla="*/ 2147483647 w 240"/>
              <a:gd name="T7" fmla="*/ 2147483647 h 1120"/>
              <a:gd name="T8" fmla="*/ 2147483647 w 240"/>
              <a:gd name="T9" fmla="*/ 2147483647 h 1120"/>
              <a:gd name="T10" fmla="*/ 0 w 240"/>
              <a:gd name="T11" fmla="*/ 2147483647 h 1120"/>
              <a:gd name="T12" fmla="*/ 0 60000 65536"/>
              <a:gd name="T13" fmla="*/ 0 60000 65536"/>
              <a:gd name="T14" fmla="*/ 0 60000 65536"/>
              <a:gd name="T15" fmla="*/ 0 60000 65536"/>
              <a:gd name="T16" fmla="*/ 0 60000 65536"/>
              <a:gd name="T17" fmla="*/ 0 60000 65536"/>
              <a:gd name="T18" fmla="*/ 0 w 240"/>
              <a:gd name="T19" fmla="*/ 0 h 1120"/>
              <a:gd name="T20" fmla="*/ 240 w 240"/>
              <a:gd name="T21" fmla="*/ 1120 h 1120"/>
            </a:gdLst>
            <a:ahLst/>
            <a:cxnLst>
              <a:cxn ang="T12">
                <a:pos x="T0" y="T1"/>
              </a:cxn>
              <a:cxn ang="T13">
                <a:pos x="T2" y="T3"/>
              </a:cxn>
              <a:cxn ang="T14">
                <a:pos x="T4" y="T5"/>
              </a:cxn>
              <a:cxn ang="T15">
                <a:pos x="T6" y="T7"/>
              </a:cxn>
              <a:cxn ang="T16">
                <a:pos x="T8" y="T9"/>
              </a:cxn>
              <a:cxn ang="T17">
                <a:pos x="T10" y="T11"/>
              </a:cxn>
            </a:cxnLst>
            <a:rect l="T18" t="T19" r="T20" b="T21"/>
            <a:pathLst>
              <a:path w="240" h="1120">
                <a:moveTo>
                  <a:pt x="96" y="0"/>
                </a:moveTo>
                <a:cubicBezTo>
                  <a:pt x="64" y="36"/>
                  <a:pt x="32" y="72"/>
                  <a:pt x="48" y="144"/>
                </a:cubicBezTo>
                <a:cubicBezTo>
                  <a:pt x="64" y="216"/>
                  <a:pt x="160" y="296"/>
                  <a:pt x="192" y="432"/>
                </a:cubicBezTo>
                <a:cubicBezTo>
                  <a:pt x="224" y="568"/>
                  <a:pt x="240" y="848"/>
                  <a:pt x="240" y="960"/>
                </a:cubicBezTo>
                <a:cubicBezTo>
                  <a:pt x="240" y="1072"/>
                  <a:pt x="232" y="1088"/>
                  <a:pt x="192" y="1104"/>
                </a:cubicBezTo>
                <a:cubicBezTo>
                  <a:pt x="152" y="1120"/>
                  <a:pt x="76" y="1088"/>
                  <a:pt x="0" y="1056"/>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46" name="Freeform 30"/>
          <p:cNvSpPr/>
          <p:nvPr/>
        </p:nvSpPr>
        <p:spPr bwMode="auto">
          <a:xfrm>
            <a:off x="4165600" y="3937000"/>
            <a:ext cx="685800" cy="850900"/>
          </a:xfrm>
          <a:custGeom>
            <a:avLst/>
            <a:gdLst>
              <a:gd name="T0" fmla="*/ 2147483647 w 432"/>
              <a:gd name="T1" fmla="*/ 2147483647 h 536"/>
              <a:gd name="T2" fmla="*/ 2147483647 w 432"/>
              <a:gd name="T3" fmla="*/ 0 h 536"/>
              <a:gd name="T4" fmla="*/ 2147483647 w 432"/>
              <a:gd name="T5" fmla="*/ 2147483647 h 536"/>
              <a:gd name="T6" fmla="*/ 2147483647 w 432"/>
              <a:gd name="T7" fmla="*/ 2147483647 h 536"/>
              <a:gd name="T8" fmla="*/ 2147483647 w 432"/>
              <a:gd name="T9" fmla="*/ 2147483647 h 536"/>
              <a:gd name="T10" fmla="*/ 2147483647 w 432"/>
              <a:gd name="T11" fmla="*/ 2147483647 h 536"/>
              <a:gd name="T12" fmla="*/ 2147483647 w 432"/>
              <a:gd name="T13" fmla="*/ 2147483647 h 536"/>
              <a:gd name="T14" fmla="*/ 0 w 432"/>
              <a:gd name="T15" fmla="*/ 2147483647 h 536"/>
              <a:gd name="T16" fmla="*/ 0 60000 65536"/>
              <a:gd name="T17" fmla="*/ 0 60000 65536"/>
              <a:gd name="T18" fmla="*/ 0 60000 65536"/>
              <a:gd name="T19" fmla="*/ 0 60000 65536"/>
              <a:gd name="T20" fmla="*/ 0 60000 65536"/>
              <a:gd name="T21" fmla="*/ 0 60000 65536"/>
              <a:gd name="T22" fmla="*/ 0 60000 65536"/>
              <a:gd name="T23" fmla="*/ 0 60000 65536"/>
              <a:gd name="T24" fmla="*/ 0 w 432"/>
              <a:gd name="T25" fmla="*/ 0 h 536"/>
              <a:gd name="T26" fmla="*/ 432 w 432"/>
              <a:gd name="T27" fmla="*/ 536 h 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2" h="536">
                <a:moveTo>
                  <a:pt x="432" y="48"/>
                </a:moveTo>
                <a:cubicBezTo>
                  <a:pt x="420" y="24"/>
                  <a:pt x="408" y="0"/>
                  <a:pt x="384" y="0"/>
                </a:cubicBezTo>
                <a:cubicBezTo>
                  <a:pt x="360" y="0"/>
                  <a:pt x="312" y="16"/>
                  <a:pt x="288" y="48"/>
                </a:cubicBezTo>
                <a:cubicBezTo>
                  <a:pt x="264" y="80"/>
                  <a:pt x="248" y="136"/>
                  <a:pt x="240" y="192"/>
                </a:cubicBezTo>
                <a:cubicBezTo>
                  <a:pt x="232" y="248"/>
                  <a:pt x="240" y="336"/>
                  <a:pt x="240" y="384"/>
                </a:cubicBezTo>
                <a:cubicBezTo>
                  <a:pt x="240" y="432"/>
                  <a:pt x="256" y="456"/>
                  <a:pt x="240" y="480"/>
                </a:cubicBezTo>
                <a:cubicBezTo>
                  <a:pt x="224" y="504"/>
                  <a:pt x="184" y="520"/>
                  <a:pt x="144" y="528"/>
                </a:cubicBezTo>
                <a:cubicBezTo>
                  <a:pt x="104" y="536"/>
                  <a:pt x="52" y="532"/>
                  <a:pt x="0" y="528"/>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47" name="Freeform 31"/>
          <p:cNvSpPr/>
          <p:nvPr/>
        </p:nvSpPr>
        <p:spPr bwMode="auto">
          <a:xfrm>
            <a:off x="4165600" y="3327400"/>
            <a:ext cx="241300" cy="762000"/>
          </a:xfrm>
          <a:custGeom>
            <a:avLst/>
            <a:gdLst>
              <a:gd name="T0" fmla="*/ 2147483647 w 152"/>
              <a:gd name="T1" fmla="*/ 0 h 480"/>
              <a:gd name="T2" fmla="*/ 2147483647 w 152"/>
              <a:gd name="T3" fmla="*/ 2147483647 h 480"/>
              <a:gd name="T4" fmla="*/ 0 w 152"/>
              <a:gd name="T5" fmla="*/ 2147483647 h 480"/>
              <a:gd name="T6" fmla="*/ 0 60000 65536"/>
              <a:gd name="T7" fmla="*/ 0 60000 65536"/>
              <a:gd name="T8" fmla="*/ 0 60000 65536"/>
              <a:gd name="T9" fmla="*/ 0 w 152"/>
              <a:gd name="T10" fmla="*/ 0 h 480"/>
              <a:gd name="T11" fmla="*/ 152 w 152"/>
              <a:gd name="T12" fmla="*/ 480 h 480"/>
            </a:gdLst>
            <a:ahLst/>
            <a:cxnLst>
              <a:cxn ang="T6">
                <a:pos x="T0" y="T1"/>
              </a:cxn>
              <a:cxn ang="T7">
                <a:pos x="T2" y="T3"/>
              </a:cxn>
              <a:cxn ang="T8">
                <a:pos x="T4" y="T5"/>
              </a:cxn>
            </a:cxnLst>
            <a:rect l="T9" t="T10" r="T11" b="T12"/>
            <a:pathLst>
              <a:path w="152" h="480">
                <a:moveTo>
                  <a:pt x="48" y="0"/>
                </a:moveTo>
                <a:cubicBezTo>
                  <a:pt x="100" y="32"/>
                  <a:pt x="152" y="64"/>
                  <a:pt x="144" y="144"/>
                </a:cubicBezTo>
                <a:cubicBezTo>
                  <a:pt x="136" y="224"/>
                  <a:pt x="68" y="352"/>
                  <a:pt x="0" y="480"/>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48" name="Freeform 32"/>
          <p:cNvSpPr/>
          <p:nvPr/>
        </p:nvSpPr>
        <p:spPr bwMode="auto">
          <a:xfrm>
            <a:off x="4546600" y="2413000"/>
            <a:ext cx="457200" cy="685800"/>
          </a:xfrm>
          <a:custGeom>
            <a:avLst/>
            <a:gdLst>
              <a:gd name="T0" fmla="*/ 0 w 288"/>
              <a:gd name="T1" fmla="*/ 0 h 432"/>
              <a:gd name="T2" fmla="*/ 2147483647 w 288"/>
              <a:gd name="T3" fmla="*/ 2147483647 h 432"/>
              <a:gd name="T4" fmla="*/ 2147483647 w 288"/>
              <a:gd name="T5" fmla="*/ 2147483647 h 432"/>
              <a:gd name="T6" fmla="*/ 2147483647 w 288"/>
              <a:gd name="T7" fmla="*/ 2147483647 h 432"/>
              <a:gd name="T8" fmla="*/ 0 60000 65536"/>
              <a:gd name="T9" fmla="*/ 0 60000 65536"/>
              <a:gd name="T10" fmla="*/ 0 60000 65536"/>
              <a:gd name="T11" fmla="*/ 0 60000 65536"/>
              <a:gd name="T12" fmla="*/ 0 w 288"/>
              <a:gd name="T13" fmla="*/ 0 h 432"/>
              <a:gd name="T14" fmla="*/ 288 w 288"/>
              <a:gd name="T15" fmla="*/ 432 h 432"/>
            </a:gdLst>
            <a:ahLst/>
            <a:cxnLst>
              <a:cxn ang="T8">
                <a:pos x="T0" y="T1"/>
              </a:cxn>
              <a:cxn ang="T9">
                <a:pos x="T2" y="T3"/>
              </a:cxn>
              <a:cxn ang="T10">
                <a:pos x="T4" y="T5"/>
              </a:cxn>
              <a:cxn ang="T11">
                <a:pos x="T6" y="T7"/>
              </a:cxn>
            </a:cxnLst>
            <a:rect l="T12" t="T13" r="T14" b="T15"/>
            <a:pathLst>
              <a:path w="288" h="432">
                <a:moveTo>
                  <a:pt x="0" y="0"/>
                </a:moveTo>
                <a:cubicBezTo>
                  <a:pt x="56" y="4"/>
                  <a:pt x="112" y="8"/>
                  <a:pt x="144" y="48"/>
                </a:cubicBezTo>
                <a:cubicBezTo>
                  <a:pt x="176" y="88"/>
                  <a:pt x="168" y="176"/>
                  <a:pt x="192" y="240"/>
                </a:cubicBezTo>
                <a:cubicBezTo>
                  <a:pt x="216" y="304"/>
                  <a:pt x="252" y="368"/>
                  <a:pt x="288" y="432"/>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49" name="Freeform 33"/>
          <p:cNvSpPr/>
          <p:nvPr/>
        </p:nvSpPr>
        <p:spPr bwMode="auto">
          <a:xfrm>
            <a:off x="3695700" y="2336800"/>
            <a:ext cx="393700" cy="990600"/>
          </a:xfrm>
          <a:custGeom>
            <a:avLst/>
            <a:gdLst>
              <a:gd name="T0" fmla="*/ 2147483647 w 248"/>
              <a:gd name="T1" fmla="*/ 0 h 624"/>
              <a:gd name="T2" fmla="*/ 2147483647 w 248"/>
              <a:gd name="T3" fmla="*/ 2147483647 h 624"/>
              <a:gd name="T4" fmla="*/ 2147483647 w 248"/>
              <a:gd name="T5" fmla="*/ 2147483647 h 624"/>
              <a:gd name="T6" fmla="*/ 2147483647 w 248"/>
              <a:gd name="T7" fmla="*/ 2147483647 h 624"/>
              <a:gd name="T8" fmla="*/ 2147483647 w 248"/>
              <a:gd name="T9" fmla="*/ 2147483647 h 624"/>
              <a:gd name="T10" fmla="*/ 0 60000 65536"/>
              <a:gd name="T11" fmla="*/ 0 60000 65536"/>
              <a:gd name="T12" fmla="*/ 0 60000 65536"/>
              <a:gd name="T13" fmla="*/ 0 60000 65536"/>
              <a:gd name="T14" fmla="*/ 0 60000 65536"/>
              <a:gd name="T15" fmla="*/ 0 w 248"/>
              <a:gd name="T16" fmla="*/ 0 h 624"/>
              <a:gd name="T17" fmla="*/ 248 w 248"/>
              <a:gd name="T18" fmla="*/ 624 h 624"/>
            </a:gdLst>
            <a:ahLst/>
            <a:cxnLst>
              <a:cxn ang="T10">
                <a:pos x="T0" y="T1"/>
              </a:cxn>
              <a:cxn ang="T11">
                <a:pos x="T2" y="T3"/>
              </a:cxn>
              <a:cxn ang="T12">
                <a:pos x="T4" y="T5"/>
              </a:cxn>
              <a:cxn ang="T13">
                <a:pos x="T6" y="T7"/>
              </a:cxn>
              <a:cxn ang="T14">
                <a:pos x="T8" y="T9"/>
              </a:cxn>
            </a:cxnLst>
            <a:rect l="T15" t="T16" r="T17" b="T18"/>
            <a:pathLst>
              <a:path w="248" h="624">
                <a:moveTo>
                  <a:pt x="248" y="0"/>
                </a:moveTo>
                <a:cubicBezTo>
                  <a:pt x="216" y="16"/>
                  <a:pt x="184" y="32"/>
                  <a:pt x="152" y="48"/>
                </a:cubicBezTo>
                <a:cubicBezTo>
                  <a:pt x="120" y="64"/>
                  <a:pt x="80" y="24"/>
                  <a:pt x="56" y="96"/>
                </a:cubicBezTo>
                <a:cubicBezTo>
                  <a:pt x="32" y="168"/>
                  <a:pt x="0" y="392"/>
                  <a:pt x="8" y="480"/>
                </a:cubicBezTo>
                <a:cubicBezTo>
                  <a:pt x="16" y="568"/>
                  <a:pt x="60" y="596"/>
                  <a:pt x="104" y="624"/>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50" name="Freeform 34"/>
          <p:cNvSpPr/>
          <p:nvPr/>
        </p:nvSpPr>
        <p:spPr bwMode="auto">
          <a:xfrm>
            <a:off x="7213600" y="3479800"/>
            <a:ext cx="876300" cy="1308100"/>
          </a:xfrm>
          <a:custGeom>
            <a:avLst/>
            <a:gdLst>
              <a:gd name="T0" fmla="*/ 2147483647 w 552"/>
              <a:gd name="T1" fmla="*/ 0 h 824"/>
              <a:gd name="T2" fmla="*/ 2147483647 w 552"/>
              <a:gd name="T3" fmla="*/ 2147483647 h 824"/>
              <a:gd name="T4" fmla="*/ 2147483647 w 552"/>
              <a:gd name="T5" fmla="*/ 2147483647 h 824"/>
              <a:gd name="T6" fmla="*/ 2147483647 w 552"/>
              <a:gd name="T7" fmla="*/ 2147483647 h 824"/>
              <a:gd name="T8" fmla="*/ 0 w 552"/>
              <a:gd name="T9" fmla="*/ 2147483647 h 824"/>
              <a:gd name="T10" fmla="*/ 0 60000 65536"/>
              <a:gd name="T11" fmla="*/ 0 60000 65536"/>
              <a:gd name="T12" fmla="*/ 0 60000 65536"/>
              <a:gd name="T13" fmla="*/ 0 60000 65536"/>
              <a:gd name="T14" fmla="*/ 0 60000 65536"/>
              <a:gd name="T15" fmla="*/ 0 w 552"/>
              <a:gd name="T16" fmla="*/ 0 h 824"/>
              <a:gd name="T17" fmla="*/ 552 w 552"/>
              <a:gd name="T18" fmla="*/ 824 h 824"/>
            </a:gdLst>
            <a:ahLst/>
            <a:cxnLst>
              <a:cxn ang="T10">
                <a:pos x="T0" y="T1"/>
              </a:cxn>
              <a:cxn ang="T11">
                <a:pos x="T2" y="T3"/>
              </a:cxn>
              <a:cxn ang="T12">
                <a:pos x="T4" y="T5"/>
              </a:cxn>
              <a:cxn ang="T13">
                <a:pos x="T6" y="T7"/>
              </a:cxn>
              <a:cxn ang="T14">
                <a:pos x="T8" y="T9"/>
              </a:cxn>
            </a:cxnLst>
            <a:rect l="T15" t="T16" r="T17" b="T18"/>
            <a:pathLst>
              <a:path w="552" h="824">
                <a:moveTo>
                  <a:pt x="432" y="0"/>
                </a:moveTo>
                <a:cubicBezTo>
                  <a:pt x="472" y="32"/>
                  <a:pt x="512" y="64"/>
                  <a:pt x="528" y="144"/>
                </a:cubicBezTo>
                <a:cubicBezTo>
                  <a:pt x="544" y="224"/>
                  <a:pt x="552" y="376"/>
                  <a:pt x="528" y="480"/>
                </a:cubicBezTo>
                <a:cubicBezTo>
                  <a:pt x="504" y="584"/>
                  <a:pt x="472" y="712"/>
                  <a:pt x="384" y="768"/>
                </a:cubicBezTo>
                <a:cubicBezTo>
                  <a:pt x="296" y="824"/>
                  <a:pt x="148" y="820"/>
                  <a:pt x="0" y="816"/>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51" name="Freeform 35"/>
          <p:cNvSpPr/>
          <p:nvPr/>
        </p:nvSpPr>
        <p:spPr bwMode="auto">
          <a:xfrm>
            <a:off x="6604000" y="3898900"/>
            <a:ext cx="609600" cy="965200"/>
          </a:xfrm>
          <a:custGeom>
            <a:avLst/>
            <a:gdLst>
              <a:gd name="T0" fmla="*/ 2147483647 w 384"/>
              <a:gd name="T1" fmla="*/ 2147483647 h 608"/>
              <a:gd name="T2" fmla="*/ 2147483647 w 384"/>
              <a:gd name="T3" fmla="*/ 2147483647 h 608"/>
              <a:gd name="T4" fmla="*/ 2147483647 w 384"/>
              <a:gd name="T5" fmla="*/ 2147483647 h 608"/>
              <a:gd name="T6" fmla="*/ 2147483647 w 384"/>
              <a:gd name="T7" fmla="*/ 2147483647 h 608"/>
              <a:gd name="T8" fmla="*/ 0 w 384"/>
              <a:gd name="T9" fmla="*/ 2147483647 h 608"/>
              <a:gd name="T10" fmla="*/ 0 60000 65536"/>
              <a:gd name="T11" fmla="*/ 0 60000 65536"/>
              <a:gd name="T12" fmla="*/ 0 60000 65536"/>
              <a:gd name="T13" fmla="*/ 0 60000 65536"/>
              <a:gd name="T14" fmla="*/ 0 60000 65536"/>
              <a:gd name="T15" fmla="*/ 0 w 384"/>
              <a:gd name="T16" fmla="*/ 0 h 608"/>
              <a:gd name="T17" fmla="*/ 384 w 384"/>
              <a:gd name="T18" fmla="*/ 608 h 608"/>
            </a:gdLst>
            <a:ahLst/>
            <a:cxnLst>
              <a:cxn ang="T10">
                <a:pos x="T0" y="T1"/>
              </a:cxn>
              <a:cxn ang="T11">
                <a:pos x="T2" y="T3"/>
              </a:cxn>
              <a:cxn ang="T12">
                <a:pos x="T4" y="T5"/>
              </a:cxn>
              <a:cxn ang="T13">
                <a:pos x="T6" y="T7"/>
              </a:cxn>
              <a:cxn ang="T14">
                <a:pos x="T8" y="T9"/>
              </a:cxn>
            </a:cxnLst>
            <a:rect l="T15" t="T16" r="T17" b="T18"/>
            <a:pathLst>
              <a:path w="384" h="608">
                <a:moveTo>
                  <a:pt x="384" y="72"/>
                </a:moveTo>
                <a:cubicBezTo>
                  <a:pt x="348" y="36"/>
                  <a:pt x="312" y="0"/>
                  <a:pt x="288" y="24"/>
                </a:cubicBezTo>
                <a:cubicBezTo>
                  <a:pt x="264" y="48"/>
                  <a:pt x="256" y="128"/>
                  <a:pt x="240" y="216"/>
                </a:cubicBezTo>
                <a:cubicBezTo>
                  <a:pt x="224" y="304"/>
                  <a:pt x="232" y="496"/>
                  <a:pt x="192" y="552"/>
                </a:cubicBezTo>
                <a:cubicBezTo>
                  <a:pt x="152" y="608"/>
                  <a:pt x="76" y="580"/>
                  <a:pt x="0" y="552"/>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52" name="Freeform 36"/>
          <p:cNvSpPr/>
          <p:nvPr/>
        </p:nvSpPr>
        <p:spPr bwMode="auto">
          <a:xfrm>
            <a:off x="6273800" y="2260600"/>
            <a:ext cx="330200" cy="1828800"/>
          </a:xfrm>
          <a:custGeom>
            <a:avLst/>
            <a:gdLst>
              <a:gd name="T0" fmla="*/ 2147483647 w 208"/>
              <a:gd name="T1" fmla="*/ 0 h 1152"/>
              <a:gd name="T2" fmla="*/ 2147483647 w 208"/>
              <a:gd name="T3" fmla="*/ 2147483647 h 1152"/>
              <a:gd name="T4" fmla="*/ 2147483647 w 208"/>
              <a:gd name="T5" fmla="*/ 2147483647 h 1152"/>
              <a:gd name="T6" fmla="*/ 2147483647 w 208"/>
              <a:gd name="T7" fmla="*/ 2147483647 h 1152"/>
              <a:gd name="T8" fmla="*/ 0 60000 65536"/>
              <a:gd name="T9" fmla="*/ 0 60000 65536"/>
              <a:gd name="T10" fmla="*/ 0 60000 65536"/>
              <a:gd name="T11" fmla="*/ 0 60000 65536"/>
              <a:gd name="T12" fmla="*/ 0 w 208"/>
              <a:gd name="T13" fmla="*/ 0 h 1152"/>
              <a:gd name="T14" fmla="*/ 208 w 208"/>
              <a:gd name="T15" fmla="*/ 1152 h 1152"/>
            </a:gdLst>
            <a:ahLst/>
            <a:cxnLst>
              <a:cxn ang="T8">
                <a:pos x="T0" y="T1"/>
              </a:cxn>
              <a:cxn ang="T9">
                <a:pos x="T2" y="T3"/>
              </a:cxn>
              <a:cxn ang="T10">
                <a:pos x="T4" y="T5"/>
              </a:cxn>
              <a:cxn ang="T11">
                <a:pos x="T6" y="T7"/>
              </a:cxn>
            </a:cxnLst>
            <a:rect l="T12" t="T13" r="T14" b="T15"/>
            <a:pathLst>
              <a:path w="208" h="1152">
                <a:moveTo>
                  <a:pt x="16" y="0"/>
                </a:moveTo>
                <a:cubicBezTo>
                  <a:pt x="8" y="40"/>
                  <a:pt x="0" y="80"/>
                  <a:pt x="16" y="192"/>
                </a:cubicBezTo>
                <a:cubicBezTo>
                  <a:pt x="32" y="304"/>
                  <a:pt x="80" y="512"/>
                  <a:pt x="112" y="672"/>
                </a:cubicBezTo>
                <a:cubicBezTo>
                  <a:pt x="144" y="832"/>
                  <a:pt x="176" y="992"/>
                  <a:pt x="208" y="1152"/>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53" name="Freeform 37"/>
          <p:cNvSpPr/>
          <p:nvPr/>
        </p:nvSpPr>
        <p:spPr bwMode="auto">
          <a:xfrm>
            <a:off x="6286500" y="2260600"/>
            <a:ext cx="1003300" cy="457200"/>
          </a:xfrm>
          <a:custGeom>
            <a:avLst/>
            <a:gdLst>
              <a:gd name="T0" fmla="*/ 2147483647 w 632"/>
              <a:gd name="T1" fmla="*/ 0 h 288"/>
              <a:gd name="T2" fmla="*/ 2147483647 w 632"/>
              <a:gd name="T3" fmla="*/ 2147483647 h 288"/>
              <a:gd name="T4" fmla="*/ 2147483647 w 632"/>
              <a:gd name="T5" fmla="*/ 2147483647 h 288"/>
              <a:gd name="T6" fmla="*/ 0 60000 65536"/>
              <a:gd name="T7" fmla="*/ 0 60000 65536"/>
              <a:gd name="T8" fmla="*/ 0 60000 65536"/>
              <a:gd name="T9" fmla="*/ 0 w 632"/>
              <a:gd name="T10" fmla="*/ 0 h 288"/>
              <a:gd name="T11" fmla="*/ 632 w 632"/>
              <a:gd name="T12" fmla="*/ 288 h 288"/>
            </a:gdLst>
            <a:ahLst/>
            <a:cxnLst>
              <a:cxn ang="T6">
                <a:pos x="T0" y="T1"/>
              </a:cxn>
              <a:cxn ang="T7">
                <a:pos x="T2" y="T3"/>
              </a:cxn>
              <a:cxn ang="T8">
                <a:pos x="T4" y="T5"/>
              </a:cxn>
            </a:cxnLst>
            <a:rect l="T9" t="T10" r="T11" b="T12"/>
            <a:pathLst>
              <a:path w="632" h="288">
                <a:moveTo>
                  <a:pt x="8" y="0"/>
                </a:moveTo>
                <a:cubicBezTo>
                  <a:pt x="4" y="48"/>
                  <a:pt x="0" y="96"/>
                  <a:pt x="104" y="144"/>
                </a:cubicBezTo>
                <a:cubicBezTo>
                  <a:pt x="208" y="192"/>
                  <a:pt x="420" y="240"/>
                  <a:pt x="632" y="288"/>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54" name="Freeform 38"/>
          <p:cNvSpPr/>
          <p:nvPr/>
        </p:nvSpPr>
        <p:spPr bwMode="auto">
          <a:xfrm>
            <a:off x="6756400" y="2260600"/>
            <a:ext cx="762000" cy="1219200"/>
          </a:xfrm>
          <a:custGeom>
            <a:avLst/>
            <a:gdLst>
              <a:gd name="T0" fmla="*/ 0 w 480"/>
              <a:gd name="T1" fmla="*/ 0 h 768"/>
              <a:gd name="T2" fmla="*/ 2147483647 w 480"/>
              <a:gd name="T3" fmla="*/ 2147483647 h 768"/>
              <a:gd name="T4" fmla="*/ 2147483647 w 480"/>
              <a:gd name="T5" fmla="*/ 2147483647 h 768"/>
              <a:gd name="T6" fmla="*/ 2147483647 w 480"/>
              <a:gd name="T7" fmla="*/ 2147483647 h 768"/>
              <a:gd name="T8" fmla="*/ 2147483647 w 480"/>
              <a:gd name="T9" fmla="*/ 2147483647 h 768"/>
              <a:gd name="T10" fmla="*/ 0 60000 65536"/>
              <a:gd name="T11" fmla="*/ 0 60000 65536"/>
              <a:gd name="T12" fmla="*/ 0 60000 65536"/>
              <a:gd name="T13" fmla="*/ 0 60000 65536"/>
              <a:gd name="T14" fmla="*/ 0 60000 65536"/>
              <a:gd name="T15" fmla="*/ 0 w 480"/>
              <a:gd name="T16" fmla="*/ 0 h 768"/>
              <a:gd name="T17" fmla="*/ 480 w 480"/>
              <a:gd name="T18" fmla="*/ 768 h 768"/>
            </a:gdLst>
            <a:ahLst/>
            <a:cxnLst>
              <a:cxn ang="T10">
                <a:pos x="T0" y="T1"/>
              </a:cxn>
              <a:cxn ang="T11">
                <a:pos x="T2" y="T3"/>
              </a:cxn>
              <a:cxn ang="T12">
                <a:pos x="T4" y="T5"/>
              </a:cxn>
              <a:cxn ang="T13">
                <a:pos x="T6" y="T7"/>
              </a:cxn>
              <a:cxn ang="T14">
                <a:pos x="T8" y="T9"/>
              </a:cxn>
            </a:cxnLst>
            <a:rect l="T15" t="T16" r="T17" b="T18"/>
            <a:pathLst>
              <a:path w="480" h="768">
                <a:moveTo>
                  <a:pt x="0" y="0"/>
                </a:moveTo>
                <a:cubicBezTo>
                  <a:pt x="8" y="116"/>
                  <a:pt x="16" y="232"/>
                  <a:pt x="48" y="336"/>
                </a:cubicBezTo>
                <a:cubicBezTo>
                  <a:pt x="80" y="440"/>
                  <a:pt x="160" y="560"/>
                  <a:pt x="192" y="624"/>
                </a:cubicBezTo>
                <a:cubicBezTo>
                  <a:pt x="224" y="688"/>
                  <a:pt x="192" y="696"/>
                  <a:pt x="240" y="720"/>
                </a:cubicBezTo>
                <a:cubicBezTo>
                  <a:pt x="288" y="744"/>
                  <a:pt x="384" y="756"/>
                  <a:pt x="480" y="768"/>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55" name="Freeform 39"/>
          <p:cNvSpPr/>
          <p:nvPr/>
        </p:nvSpPr>
        <p:spPr bwMode="auto">
          <a:xfrm>
            <a:off x="7277100" y="2565400"/>
            <a:ext cx="838200" cy="914400"/>
          </a:xfrm>
          <a:custGeom>
            <a:avLst/>
            <a:gdLst>
              <a:gd name="T0" fmla="*/ 2147483647 w 528"/>
              <a:gd name="T1" fmla="*/ 2147483647 h 576"/>
              <a:gd name="T2" fmla="*/ 2147483647 w 528"/>
              <a:gd name="T3" fmla="*/ 0 h 576"/>
              <a:gd name="T4" fmla="*/ 2147483647 w 528"/>
              <a:gd name="T5" fmla="*/ 2147483647 h 576"/>
              <a:gd name="T6" fmla="*/ 2147483647 w 528"/>
              <a:gd name="T7" fmla="*/ 2147483647 h 576"/>
              <a:gd name="T8" fmla="*/ 2147483647 w 528"/>
              <a:gd name="T9" fmla="*/ 2147483647 h 576"/>
              <a:gd name="T10" fmla="*/ 2147483647 w 528"/>
              <a:gd name="T11" fmla="*/ 2147483647 h 576"/>
              <a:gd name="T12" fmla="*/ 2147483647 w 528"/>
              <a:gd name="T13" fmla="*/ 2147483647 h 576"/>
              <a:gd name="T14" fmla="*/ 0 60000 65536"/>
              <a:gd name="T15" fmla="*/ 0 60000 65536"/>
              <a:gd name="T16" fmla="*/ 0 60000 65536"/>
              <a:gd name="T17" fmla="*/ 0 60000 65536"/>
              <a:gd name="T18" fmla="*/ 0 60000 65536"/>
              <a:gd name="T19" fmla="*/ 0 60000 65536"/>
              <a:gd name="T20" fmla="*/ 0 60000 65536"/>
              <a:gd name="T21" fmla="*/ 0 w 528"/>
              <a:gd name="T22" fmla="*/ 0 h 576"/>
              <a:gd name="T23" fmla="*/ 528 w 528"/>
              <a:gd name="T24" fmla="*/ 576 h 5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8" h="576">
                <a:moveTo>
                  <a:pt x="296" y="48"/>
                </a:moveTo>
                <a:cubicBezTo>
                  <a:pt x="304" y="24"/>
                  <a:pt x="312" y="0"/>
                  <a:pt x="344" y="0"/>
                </a:cubicBezTo>
                <a:cubicBezTo>
                  <a:pt x="376" y="0"/>
                  <a:pt x="528" y="0"/>
                  <a:pt x="488" y="48"/>
                </a:cubicBezTo>
                <a:cubicBezTo>
                  <a:pt x="448" y="96"/>
                  <a:pt x="184" y="224"/>
                  <a:pt x="104" y="288"/>
                </a:cubicBezTo>
                <a:cubicBezTo>
                  <a:pt x="24" y="352"/>
                  <a:pt x="16" y="400"/>
                  <a:pt x="8" y="432"/>
                </a:cubicBezTo>
                <a:cubicBezTo>
                  <a:pt x="0" y="464"/>
                  <a:pt x="32" y="456"/>
                  <a:pt x="56" y="480"/>
                </a:cubicBezTo>
                <a:cubicBezTo>
                  <a:pt x="80" y="504"/>
                  <a:pt x="136" y="560"/>
                  <a:pt x="152" y="576"/>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56" name="Text Box 42"/>
          <p:cNvSpPr txBox="1">
            <a:spLocks noChangeArrowheads="1"/>
          </p:cNvSpPr>
          <p:nvPr/>
        </p:nvSpPr>
        <p:spPr bwMode="auto">
          <a:xfrm>
            <a:off x="5368925" y="2530475"/>
            <a:ext cx="542290" cy="521970"/>
          </a:xfrm>
          <a:prstGeom prst="rect">
            <a:avLst/>
          </a:prstGeom>
          <a:noFill/>
          <a:ln w="9525">
            <a:noFill/>
            <a:miter lim="800000"/>
          </a:ln>
        </p:spPr>
        <p:txBody>
          <a:bodyPr wrap="none">
            <a:spAutoFit/>
          </a:bodyPr>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L</a:t>
            </a:r>
            <a:r>
              <a:rPr lang="en-US" altLang="zh-CN" sz="2800" b="1">
                <a:latin typeface="Times New Roman" panose="02020603050405020304" pitchFamily="18" charset="0"/>
                <a:ea typeface="黑体" panose="02010609060101010101" charset="-122"/>
                <a:cs typeface="Times New Roman" panose="02020603050405020304" pitchFamily="18" charset="0"/>
              </a:rPr>
              <a:t>2</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34857" name="Text Box 43"/>
          <p:cNvSpPr txBox="1">
            <a:spLocks noChangeArrowheads="1"/>
          </p:cNvSpPr>
          <p:nvPr/>
        </p:nvSpPr>
        <p:spPr bwMode="auto">
          <a:xfrm>
            <a:off x="4606925" y="1768475"/>
            <a:ext cx="542290" cy="521970"/>
          </a:xfrm>
          <a:prstGeom prst="rect">
            <a:avLst/>
          </a:prstGeom>
          <a:noFill/>
          <a:ln w="9525">
            <a:noFill/>
            <a:miter lim="800000"/>
          </a:ln>
        </p:spPr>
        <p:txBody>
          <a:bodyPr wrap="none">
            <a:spAutoFit/>
          </a:bodyPr>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L</a:t>
            </a:r>
            <a:r>
              <a:rPr lang="en-US" altLang="zh-CN" sz="2800" b="1">
                <a:latin typeface="Times New Roman" panose="02020603050405020304" pitchFamily="18" charset="0"/>
                <a:ea typeface="黑体" panose="02010609060101010101" charset="-122"/>
                <a:cs typeface="Times New Roman" panose="02020603050405020304" pitchFamily="18" charset="0"/>
              </a:rPr>
              <a:t>1</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34858" name="Text Box 44"/>
          <p:cNvSpPr txBox="1">
            <a:spLocks noChangeArrowheads="1"/>
          </p:cNvSpPr>
          <p:nvPr/>
        </p:nvSpPr>
        <p:spPr bwMode="auto">
          <a:xfrm>
            <a:off x="720725" y="3521075"/>
            <a:ext cx="542290" cy="521970"/>
          </a:xfrm>
          <a:prstGeom prst="rect">
            <a:avLst/>
          </a:prstGeom>
          <a:noFill/>
          <a:ln w="9525">
            <a:noFill/>
            <a:miter lim="800000"/>
          </a:ln>
        </p:spPr>
        <p:txBody>
          <a:bodyPr wrap="none">
            <a:spAutoFit/>
          </a:bodyPr>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L</a:t>
            </a:r>
            <a:r>
              <a:rPr lang="en-US" altLang="zh-CN" sz="2800" b="1">
                <a:latin typeface="Times New Roman" panose="02020603050405020304" pitchFamily="18" charset="0"/>
                <a:ea typeface="黑体" panose="02010609060101010101" charset="-122"/>
                <a:cs typeface="Times New Roman" panose="02020603050405020304" pitchFamily="18" charset="0"/>
              </a:rPr>
              <a:t>2</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34859" name="Text Box 45"/>
          <p:cNvSpPr txBox="1">
            <a:spLocks noChangeArrowheads="1"/>
          </p:cNvSpPr>
          <p:nvPr/>
        </p:nvSpPr>
        <p:spPr bwMode="auto">
          <a:xfrm>
            <a:off x="1558925" y="1844675"/>
            <a:ext cx="542290" cy="521970"/>
          </a:xfrm>
          <a:prstGeom prst="rect">
            <a:avLst/>
          </a:prstGeom>
          <a:noFill/>
          <a:ln w="9525">
            <a:noFill/>
            <a:miter lim="800000"/>
          </a:ln>
        </p:spPr>
        <p:txBody>
          <a:bodyPr wrap="none">
            <a:spAutoFit/>
          </a:bodyPr>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L</a:t>
            </a:r>
            <a:r>
              <a:rPr lang="en-US" altLang="zh-CN" sz="2800" b="1">
                <a:latin typeface="Times New Roman" panose="02020603050405020304" pitchFamily="18" charset="0"/>
                <a:ea typeface="黑体" panose="02010609060101010101" charset="-122"/>
                <a:cs typeface="Times New Roman" panose="02020603050405020304" pitchFamily="18" charset="0"/>
              </a:rPr>
              <a:t>1</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34860" name="Text Box 46"/>
          <p:cNvSpPr txBox="1">
            <a:spLocks noChangeArrowheads="1"/>
          </p:cNvSpPr>
          <p:nvPr/>
        </p:nvSpPr>
        <p:spPr bwMode="auto">
          <a:xfrm>
            <a:off x="6832600" y="1803400"/>
            <a:ext cx="542290" cy="521970"/>
          </a:xfrm>
          <a:prstGeom prst="rect">
            <a:avLst/>
          </a:prstGeom>
          <a:noFill/>
          <a:ln w="9525">
            <a:noFill/>
            <a:miter lim="800000"/>
          </a:ln>
        </p:spPr>
        <p:txBody>
          <a:bodyPr wrap="none">
            <a:spAutoFit/>
          </a:bodyPr>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L</a:t>
            </a:r>
            <a:r>
              <a:rPr lang="en-US" altLang="zh-CN" sz="2800" b="1">
                <a:latin typeface="Times New Roman" panose="02020603050405020304" pitchFamily="18" charset="0"/>
                <a:ea typeface="黑体" panose="02010609060101010101" charset="-122"/>
                <a:cs typeface="Times New Roman" panose="02020603050405020304" pitchFamily="18" charset="0"/>
              </a:rPr>
              <a:t>1</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34861" name="Text Box 47"/>
          <p:cNvSpPr txBox="1">
            <a:spLocks noChangeArrowheads="1"/>
          </p:cNvSpPr>
          <p:nvPr/>
        </p:nvSpPr>
        <p:spPr bwMode="auto">
          <a:xfrm>
            <a:off x="7959725" y="2682875"/>
            <a:ext cx="542290" cy="521970"/>
          </a:xfrm>
          <a:prstGeom prst="rect">
            <a:avLst/>
          </a:prstGeom>
          <a:noFill/>
          <a:ln w="9525">
            <a:noFill/>
            <a:miter lim="800000"/>
          </a:ln>
        </p:spPr>
        <p:txBody>
          <a:bodyPr wrap="none">
            <a:spAutoFit/>
          </a:bodyPr>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L</a:t>
            </a:r>
            <a:r>
              <a:rPr lang="en-US" altLang="zh-CN" sz="2800" b="1">
                <a:latin typeface="Times New Roman" panose="02020603050405020304" pitchFamily="18" charset="0"/>
                <a:ea typeface="黑体" panose="02010609060101010101" charset="-122"/>
                <a:cs typeface="Times New Roman" panose="02020603050405020304" pitchFamily="18" charset="0"/>
              </a:rPr>
              <a:t>2</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82550" y="69850"/>
            <a:ext cx="2612390" cy="841375"/>
            <a:chOff x="214" y="96"/>
            <a:chExt cx="4114" cy="1325"/>
          </a:xfrm>
        </p:grpSpPr>
        <p:pic>
          <p:nvPicPr>
            <p:cNvPr id="4" name="图形 7"/>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14" y="96"/>
              <a:ext cx="1325" cy="1325"/>
            </a:xfrm>
            <a:prstGeom prst="rect">
              <a:avLst/>
            </a:prstGeom>
          </p:spPr>
        </p:pic>
        <p:sp>
          <p:nvSpPr>
            <p:cNvPr id="16" name="文本框 15"/>
            <p:cNvSpPr txBox="1"/>
            <p:nvPr/>
          </p:nvSpPr>
          <p:spPr>
            <a:xfrm>
              <a:off x="1427" y="313"/>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随堂演练</a:t>
              </a:r>
              <a:endParaRPr lang="zh-CN" altLang="en-US" sz="3200" b="1">
                <a:latin typeface="楷体" panose="02010609060101010101" pitchFamily="49" charset="-122"/>
                <a:ea typeface="楷体" panose="02010609060101010101" pitchFamily="49" charset="-122"/>
              </a:endParaRPr>
            </a:p>
          </p:txBody>
        </p:sp>
      </p:grpSp>
      <p:sp>
        <p:nvSpPr>
          <p:cNvPr id="34819" name="Text Box 3"/>
          <p:cNvSpPr txBox="1">
            <a:spLocks noChangeArrowheads="1"/>
          </p:cNvSpPr>
          <p:nvPr/>
        </p:nvSpPr>
        <p:spPr bwMode="auto">
          <a:xfrm>
            <a:off x="775970" y="911225"/>
            <a:ext cx="7020560" cy="583565"/>
          </a:xfrm>
          <a:prstGeom prst="rect">
            <a:avLst/>
          </a:prstGeom>
          <a:noFill/>
          <a:ln w="9525">
            <a:noFill/>
            <a:miter lim="800000"/>
          </a:ln>
        </p:spPr>
        <p:txBody>
          <a:bodyPr wrap="none">
            <a:spAutoFit/>
          </a:bodyPr>
          <a:p>
            <a:pPr>
              <a:defRPr/>
            </a:pPr>
            <a:r>
              <a:rPr lang="en-US" altLang="zh-CN" sz="3200" b="1" dirty="0">
                <a:latin typeface="Times New Roman" panose="02020603050405020304" pitchFamily="18" charset="0"/>
                <a:ea typeface="黑体" panose="02010609060101010101" charset="-122"/>
                <a:cs typeface="Times New Roman" panose="02020603050405020304" pitchFamily="18" charset="0"/>
              </a:rPr>
              <a:t>1.</a:t>
            </a:r>
            <a:r>
              <a:rPr lang="zh-CN" altLang="en-US" sz="3200" b="1" dirty="0">
                <a:latin typeface="Times New Roman" panose="02020603050405020304" pitchFamily="18" charset="0"/>
                <a:ea typeface="黑体" panose="02010609060101010101" charset="-122"/>
                <a:cs typeface="Times New Roman" panose="02020603050405020304" pitchFamily="18" charset="0"/>
              </a:rPr>
              <a:t>找出下面电路连接图中的错误和不足</a:t>
            </a:r>
            <a:endParaRPr lang="zh-CN" altLang="en-US" sz="3200" b="1" dirty="0">
              <a:latin typeface="Times New Roman" panose="02020603050405020304" pitchFamily="18" charset="0"/>
              <a:ea typeface="黑体" panose="02010609060101010101" charset="-122"/>
              <a:cs typeface="Times New Roman" panose="02020603050405020304" pitchFamily="18" charset="0"/>
            </a:endParaRPr>
          </a:p>
        </p:txBody>
      </p:sp>
      <p:pic>
        <p:nvPicPr>
          <p:cNvPr id="28676" name="Picture 5" descr="222"/>
          <p:cNvPicPr>
            <a:picLocks noChangeAspect="1" noChangeArrowheads="1"/>
          </p:cNvPicPr>
          <p:nvPr/>
        </p:nvPicPr>
        <p:blipFill>
          <a:blip r:embed="rId3"/>
          <a:srcRect/>
          <a:stretch>
            <a:fillRect/>
          </a:stretch>
        </p:blipFill>
        <p:spPr bwMode="auto">
          <a:xfrm>
            <a:off x="1803400" y="2489200"/>
            <a:ext cx="1066800"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7" name="Picture 6" descr="wla211"/>
          <p:cNvPicPr>
            <a:picLocks noChangeAspect="1" noChangeArrowheads="1"/>
          </p:cNvPicPr>
          <p:nvPr/>
        </p:nvPicPr>
        <p:blipFill>
          <a:blip r:embed="rId4"/>
          <a:srcRect/>
          <a:stretch>
            <a:fillRect/>
          </a:stretch>
        </p:blipFill>
        <p:spPr bwMode="auto">
          <a:xfrm>
            <a:off x="736600" y="2032000"/>
            <a:ext cx="895350"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8" name="Picture 7" descr="未标题-1 副本"/>
          <p:cNvPicPr>
            <a:picLocks noChangeAspect="1" noChangeArrowheads="1"/>
          </p:cNvPicPr>
          <p:nvPr/>
        </p:nvPicPr>
        <p:blipFill>
          <a:blip r:embed="rId5" cstate="email"/>
          <a:srcRect/>
          <a:stretch>
            <a:fillRect/>
          </a:stretch>
        </p:blipFill>
        <p:spPr bwMode="auto">
          <a:xfrm>
            <a:off x="1574800" y="3937000"/>
            <a:ext cx="3968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9" name="Picture 8" descr="wla211"/>
          <p:cNvPicPr>
            <a:picLocks noChangeAspect="1" noChangeArrowheads="1"/>
          </p:cNvPicPr>
          <p:nvPr/>
        </p:nvPicPr>
        <p:blipFill>
          <a:blip r:embed="rId4"/>
          <a:srcRect/>
          <a:stretch>
            <a:fillRect/>
          </a:stretch>
        </p:blipFill>
        <p:spPr bwMode="auto">
          <a:xfrm>
            <a:off x="736600" y="3022600"/>
            <a:ext cx="895350"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0" name="Picture 9" descr="未标题-1 副本"/>
          <p:cNvPicPr>
            <a:picLocks noChangeAspect="1" noChangeArrowheads="1"/>
          </p:cNvPicPr>
          <p:nvPr/>
        </p:nvPicPr>
        <p:blipFill>
          <a:blip r:embed="rId5" cstate="email"/>
          <a:srcRect/>
          <a:stretch>
            <a:fillRect/>
          </a:stretch>
        </p:blipFill>
        <p:spPr bwMode="auto">
          <a:xfrm>
            <a:off x="2184400" y="3937000"/>
            <a:ext cx="3968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1" name="Picture 10" descr="未标题-1 副本"/>
          <p:cNvPicPr>
            <a:picLocks noChangeAspect="1" noChangeArrowheads="1"/>
          </p:cNvPicPr>
          <p:nvPr/>
        </p:nvPicPr>
        <p:blipFill>
          <a:blip r:embed="rId5" cstate="email"/>
          <a:srcRect/>
          <a:stretch>
            <a:fillRect/>
          </a:stretch>
        </p:blipFill>
        <p:spPr bwMode="auto">
          <a:xfrm>
            <a:off x="4013200" y="4013200"/>
            <a:ext cx="3968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2" name="Picture 11" descr="未标题-1 副本"/>
          <p:cNvPicPr>
            <a:picLocks noChangeAspect="1" noChangeArrowheads="1"/>
          </p:cNvPicPr>
          <p:nvPr/>
        </p:nvPicPr>
        <p:blipFill>
          <a:blip r:embed="rId5" cstate="email"/>
          <a:srcRect/>
          <a:stretch>
            <a:fillRect/>
          </a:stretch>
        </p:blipFill>
        <p:spPr bwMode="auto">
          <a:xfrm>
            <a:off x="4622800" y="4013200"/>
            <a:ext cx="3968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3" name="Picture 12" descr="未标题-1 副本"/>
          <p:cNvPicPr>
            <a:picLocks noChangeAspect="1" noChangeArrowheads="1"/>
          </p:cNvPicPr>
          <p:nvPr/>
        </p:nvPicPr>
        <p:blipFill>
          <a:blip r:embed="rId5" cstate="email"/>
          <a:srcRect/>
          <a:stretch>
            <a:fillRect/>
          </a:stretch>
        </p:blipFill>
        <p:spPr bwMode="auto">
          <a:xfrm>
            <a:off x="6451600" y="4013200"/>
            <a:ext cx="3968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4" name="Picture 13" descr="未标题-1 副本"/>
          <p:cNvPicPr>
            <a:picLocks noChangeAspect="1" noChangeArrowheads="1"/>
          </p:cNvPicPr>
          <p:nvPr/>
        </p:nvPicPr>
        <p:blipFill>
          <a:blip r:embed="rId5" cstate="email"/>
          <a:srcRect/>
          <a:stretch>
            <a:fillRect/>
          </a:stretch>
        </p:blipFill>
        <p:spPr bwMode="auto">
          <a:xfrm>
            <a:off x="7061200" y="4013200"/>
            <a:ext cx="3968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5" name="Picture 14" descr="222"/>
          <p:cNvPicPr>
            <a:picLocks noChangeAspect="1" noChangeArrowheads="1"/>
          </p:cNvPicPr>
          <p:nvPr/>
        </p:nvPicPr>
        <p:blipFill>
          <a:blip r:embed="rId3"/>
          <a:srcRect/>
          <a:stretch>
            <a:fillRect/>
          </a:stretch>
        </p:blipFill>
        <p:spPr bwMode="auto">
          <a:xfrm>
            <a:off x="3556000" y="2794000"/>
            <a:ext cx="1066800"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6" name="Picture 15" descr="222"/>
          <p:cNvPicPr>
            <a:picLocks noChangeAspect="1" noChangeArrowheads="1"/>
          </p:cNvPicPr>
          <p:nvPr/>
        </p:nvPicPr>
        <p:blipFill>
          <a:blip r:embed="rId3"/>
          <a:srcRect/>
          <a:stretch>
            <a:fillRect/>
          </a:stretch>
        </p:blipFill>
        <p:spPr bwMode="auto">
          <a:xfrm>
            <a:off x="7213600" y="2946400"/>
            <a:ext cx="1066800"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7" name="Picture 16" descr="wla211"/>
          <p:cNvPicPr>
            <a:picLocks noChangeAspect="1" noChangeArrowheads="1"/>
          </p:cNvPicPr>
          <p:nvPr/>
        </p:nvPicPr>
        <p:blipFill>
          <a:blip r:embed="rId4"/>
          <a:srcRect/>
          <a:stretch>
            <a:fillRect/>
          </a:stretch>
        </p:blipFill>
        <p:spPr bwMode="auto">
          <a:xfrm>
            <a:off x="3937000" y="2032000"/>
            <a:ext cx="895350"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8" name="Picture 17" descr="wla211"/>
          <p:cNvPicPr>
            <a:picLocks noChangeAspect="1" noChangeArrowheads="1"/>
          </p:cNvPicPr>
          <p:nvPr/>
        </p:nvPicPr>
        <p:blipFill>
          <a:blip r:embed="rId4"/>
          <a:srcRect/>
          <a:stretch>
            <a:fillRect/>
          </a:stretch>
        </p:blipFill>
        <p:spPr bwMode="auto">
          <a:xfrm>
            <a:off x="4775200" y="2717800"/>
            <a:ext cx="895350"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9" name="Picture 18" descr="wla211"/>
          <p:cNvPicPr>
            <a:picLocks noChangeAspect="1" noChangeArrowheads="1"/>
          </p:cNvPicPr>
          <p:nvPr/>
        </p:nvPicPr>
        <p:blipFill>
          <a:blip r:embed="rId4"/>
          <a:srcRect/>
          <a:stretch>
            <a:fillRect/>
          </a:stretch>
        </p:blipFill>
        <p:spPr bwMode="auto">
          <a:xfrm>
            <a:off x="7137400" y="2336800"/>
            <a:ext cx="895350"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90" name="Picture 19" descr="wla211"/>
          <p:cNvPicPr>
            <a:picLocks noChangeAspect="1" noChangeArrowheads="1"/>
          </p:cNvPicPr>
          <p:nvPr/>
        </p:nvPicPr>
        <p:blipFill>
          <a:blip r:embed="rId4"/>
          <a:srcRect/>
          <a:stretch>
            <a:fillRect/>
          </a:stretch>
        </p:blipFill>
        <p:spPr bwMode="auto">
          <a:xfrm>
            <a:off x="6146800" y="1955800"/>
            <a:ext cx="895350"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36" name="Text Box 20">
            <a:hlinkClick r:id="rId6" action="ppaction://hlinksldjump"/>
          </p:cNvPr>
          <p:cNvSpPr txBox="1">
            <a:spLocks noChangeArrowheads="1"/>
          </p:cNvSpPr>
          <p:nvPr/>
        </p:nvSpPr>
        <p:spPr bwMode="auto">
          <a:xfrm>
            <a:off x="965200" y="4986338"/>
            <a:ext cx="1614805" cy="521970"/>
          </a:xfrm>
          <a:prstGeom prst="rect">
            <a:avLst/>
          </a:prstGeom>
          <a:noFill/>
          <a:ln w="9525">
            <a:noFill/>
            <a:miter lim="800000"/>
          </a:ln>
        </p:spPr>
        <p:txBody>
          <a:bodyPr wrap="none">
            <a:spAutoFit/>
          </a:bodyPr>
          <a:p>
            <a:pPr>
              <a:defRPr/>
            </a:pPr>
            <a:r>
              <a:rPr lang="zh-CN" altLang="en-US" sz="2800" b="1" dirty="0">
                <a:latin typeface="Times New Roman" panose="02020603050405020304" pitchFamily="18" charset="0"/>
                <a:ea typeface="黑体" panose="02010609060101010101" charset="-122"/>
                <a:cs typeface="Times New Roman" panose="02020603050405020304" pitchFamily="18" charset="0"/>
              </a:rPr>
              <a:t>甲</a:t>
            </a:r>
            <a:r>
              <a:rPr lang="en-US" altLang="zh-CN" sz="2800" b="1" dirty="0">
                <a:latin typeface="Times New Roman" panose="02020603050405020304" pitchFamily="18" charset="0"/>
                <a:ea typeface="黑体" panose="02010609060101010101" charset="-122"/>
                <a:cs typeface="Times New Roman" panose="02020603050405020304" pitchFamily="18" charset="0"/>
              </a:rPr>
              <a:t>[</a:t>
            </a:r>
            <a:r>
              <a:rPr lang="zh-CN" altLang="en-US" sz="2800" b="1" dirty="0">
                <a:latin typeface="Times New Roman" panose="02020603050405020304" pitchFamily="18" charset="0"/>
                <a:ea typeface="黑体" panose="02010609060101010101" charset="-122"/>
                <a:cs typeface="Times New Roman" panose="02020603050405020304" pitchFamily="18" charset="0"/>
              </a:rPr>
              <a:t>分析</a:t>
            </a:r>
            <a:r>
              <a:rPr lang="en-US" altLang="zh-CN" sz="2800" b="1" dirty="0">
                <a:latin typeface="Times New Roman" panose="02020603050405020304" pitchFamily="18" charset="0"/>
                <a:ea typeface="黑体" panose="02010609060101010101" charset="-122"/>
                <a:cs typeface="Times New Roman" panose="02020603050405020304" pitchFamily="18" charset="0"/>
              </a:rPr>
              <a:t>]</a:t>
            </a:r>
            <a:endParaRPr lang="en-US" altLang="zh-CN" sz="2800" b="1" dirty="0">
              <a:latin typeface="Times New Roman" panose="02020603050405020304" pitchFamily="18" charset="0"/>
              <a:ea typeface="黑体" panose="02010609060101010101" charset="-122"/>
              <a:cs typeface="Times New Roman" panose="02020603050405020304" pitchFamily="18" charset="0"/>
            </a:endParaRPr>
          </a:p>
        </p:txBody>
      </p:sp>
      <p:sp>
        <p:nvSpPr>
          <p:cNvPr id="34837" name="Text Box 21">
            <a:hlinkClick r:id="rId7" action="ppaction://hlinksldjump"/>
          </p:cNvPr>
          <p:cNvSpPr txBox="1">
            <a:spLocks noChangeArrowheads="1"/>
          </p:cNvSpPr>
          <p:nvPr/>
        </p:nvSpPr>
        <p:spPr bwMode="auto">
          <a:xfrm>
            <a:off x="3708400" y="4986338"/>
            <a:ext cx="1614805" cy="521970"/>
          </a:xfrm>
          <a:prstGeom prst="rect">
            <a:avLst/>
          </a:prstGeom>
          <a:noFill/>
          <a:ln w="9525">
            <a:noFill/>
            <a:miter lim="800000"/>
          </a:ln>
        </p:spPr>
        <p:txBody>
          <a:bodyPr wrap="none">
            <a:spAutoFit/>
          </a:bodyPr>
          <a:p>
            <a:pPr>
              <a:defRPr/>
            </a:pPr>
            <a:r>
              <a:rPr lang="zh-CN" altLang="en-US" sz="2800" b="1" dirty="0">
                <a:latin typeface="Times New Roman" panose="02020603050405020304" pitchFamily="18" charset="0"/>
                <a:ea typeface="黑体" panose="02010609060101010101" charset="-122"/>
                <a:cs typeface="Times New Roman" panose="02020603050405020304" pitchFamily="18" charset="0"/>
              </a:rPr>
              <a:t>乙</a:t>
            </a:r>
            <a:r>
              <a:rPr lang="en-US" altLang="zh-CN" sz="2800" b="1" dirty="0">
                <a:latin typeface="Times New Roman" panose="02020603050405020304" pitchFamily="18" charset="0"/>
                <a:ea typeface="黑体" panose="02010609060101010101" charset="-122"/>
                <a:cs typeface="Times New Roman" panose="02020603050405020304" pitchFamily="18" charset="0"/>
              </a:rPr>
              <a:t>[</a:t>
            </a:r>
            <a:r>
              <a:rPr lang="zh-CN" altLang="en-US" sz="2800" b="1" dirty="0">
                <a:latin typeface="Times New Roman" panose="02020603050405020304" pitchFamily="18" charset="0"/>
                <a:ea typeface="黑体" panose="02010609060101010101" charset="-122"/>
                <a:cs typeface="Times New Roman" panose="02020603050405020304" pitchFamily="18" charset="0"/>
              </a:rPr>
              <a:t>分析</a:t>
            </a:r>
            <a:r>
              <a:rPr lang="en-US" altLang="zh-CN" sz="2800" b="1" dirty="0">
                <a:latin typeface="Times New Roman" panose="02020603050405020304" pitchFamily="18" charset="0"/>
                <a:ea typeface="黑体" panose="02010609060101010101" charset="-122"/>
                <a:cs typeface="Times New Roman" panose="02020603050405020304" pitchFamily="18" charset="0"/>
              </a:rPr>
              <a:t>]</a:t>
            </a:r>
            <a:endParaRPr lang="en-US" altLang="zh-CN" sz="2800" b="1" dirty="0">
              <a:latin typeface="Times New Roman" panose="02020603050405020304" pitchFamily="18" charset="0"/>
              <a:ea typeface="黑体" panose="02010609060101010101" charset="-122"/>
              <a:cs typeface="Times New Roman" panose="02020603050405020304" pitchFamily="18" charset="0"/>
            </a:endParaRPr>
          </a:p>
        </p:txBody>
      </p:sp>
      <p:sp>
        <p:nvSpPr>
          <p:cNvPr id="34838" name="Text Box 22">
            <a:hlinkClick r:id="rId8" action="ppaction://hlinksldjump"/>
          </p:cNvPr>
          <p:cNvSpPr txBox="1">
            <a:spLocks noChangeArrowheads="1"/>
          </p:cNvSpPr>
          <p:nvPr/>
        </p:nvSpPr>
        <p:spPr bwMode="auto">
          <a:xfrm>
            <a:off x="6375400" y="4986338"/>
            <a:ext cx="1614805" cy="521970"/>
          </a:xfrm>
          <a:prstGeom prst="rect">
            <a:avLst/>
          </a:prstGeom>
          <a:noFill/>
          <a:ln w="9525">
            <a:noFill/>
            <a:miter lim="800000"/>
          </a:ln>
        </p:spPr>
        <p:txBody>
          <a:bodyPr wrap="none">
            <a:spAutoFit/>
          </a:bodyPr>
          <a:p>
            <a:pPr>
              <a:defRPr/>
            </a:pPr>
            <a:r>
              <a:rPr lang="zh-CN" altLang="en-US" sz="2800" b="1" dirty="0">
                <a:latin typeface="Times New Roman" panose="02020603050405020304" pitchFamily="18" charset="0"/>
                <a:ea typeface="黑体" panose="02010609060101010101" charset="-122"/>
                <a:cs typeface="Times New Roman" panose="02020603050405020304" pitchFamily="18" charset="0"/>
              </a:rPr>
              <a:t>丙</a:t>
            </a:r>
            <a:r>
              <a:rPr lang="en-US" altLang="zh-CN" sz="2800" b="1" dirty="0">
                <a:latin typeface="Times New Roman" panose="02020603050405020304" pitchFamily="18" charset="0"/>
                <a:ea typeface="黑体" panose="02010609060101010101" charset="-122"/>
                <a:cs typeface="Times New Roman" panose="02020603050405020304" pitchFamily="18" charset="0"/>
              </a:rPr>
              <a:t>[</a:t>
            </a:r>
            <a:r>
              <a:rPr lang="zh-CN" altLang="en-US" sz="2800" b="1" dirty="0">
                <a:latin typeface="Times New Roman" panose="02020603050405020304" pitchFamily="18" charset="0"/>
                <a:ea typeface="黑体" panose="02010609060101010101" charset="-122"/>
                <a:cs typeface="Times New Roman" panose="02020603050405020304" pitchFamily="18" charset="0"/>
              </a:rPr>
              <a:t>分析</a:t>
            </a:r>
            <a:r>
              <a:rPr lang="en-US" altLang="zh-CN" sz="2800" b="1" dirty="0">
                <a:latin typeface="Times New Roman" panose="02020603050405020304" pitchFamily="18" charset="0"/>
                <a:ea typeface="黑体" panose="02010609060101010101" charset="-122"/>
                <a:cs typeface="Times New Roman" panose="02020603050405020304" pitchFamily="18" charset="0"/>
              </a:rPr>
              <a:t>]</a:t>
            </a:r>
            <a:endParaRPr lang="en-US" altLang="zh-CN" sz="2800" b="1" dirty="0">
              <a:latin typeface="Times New Roman" panose="02020603050405020304" pitchFamily="18" charset="0"/>
              <a:ea typeface="黑体" panose="02010609060101010101" charset="-122"/>
              <a:cs typeface="Times New Roman" panose="02020603050405020304" pitchFamily="18" charset="0"/>
            </a:endParaRPr>
          </a:p>
        </p:txBody>
      </p:sp>
      <p:sp>
        <p:nvSpPr>
          <p:cNvPr id="34839" name="Freeform 23"/>
          <p:cNvSpPr/>
          <p:nvPr/>
        </p:nvSpPr>
        <p:spPr bwMode="auto">
          <a:xfrm>
            <a:off x="1346200" y="2298700"/>
            <a:ext cx="762000" cy="723900"/>
          </a:xfrm>
          <a:custGeom>
            <a:avLst/>
            <a:gdLst>
              <a:gd name="T0" fmla="*/ 0 w 480"/>
              <a:gd name="T1" fmla="*/ 2147483647 h 456"/>
              <a:gd name="T2" fmla="*/ 2147483647 w 480"/>
              <a:gd name="T3" fmla="*/ 2147483647 h 456"/>
              <a:gd name="T4" fmla="*/ 2147483647 w 480"/>
              <a:gd name="T5" fmla="*/ 2147483647 h 456"/>
              <a:gd name="T6" fmla="*/ 2147483647 w 480"/>
              <a:gd name="T7" fmla="*/ 2147483647 h 456"/>
              <a:gd name="T8" fmla="*/ 2147483647 w 480"/>
              <a:gd name="T9" fmla="*/ 2147483647 h 456"/>
              <a:gd name="T10" fmla="*/ 0 60000 65536"/>
              <a:gd name="T11" fmla="*/ 0 60000 65536"/>
              <a:gd name="T12" fmla="*/ 0 60000 65536"/>
              <a:gd name="T13" fmla="*/ 0 60000 65536"/>
              <a:gd name="T14" fmla="*/ 0 60000 65536"/>
              <a:gd name="T15" fmla="*/ 0 w 480"/>
              <a:gd name="T16" fmla="*/ 0 h 456"/>
              <a:gd name="T17" fmla="*/ 480 w 480"/>
              <a:gd name="T18" fmla="*/ 456 h 456"/>
            </a:gdLst>
            <a:ahLst/>
            <a:cxnLst>
              <a:cxn ang="T10">
                <a:pos x="T0" y="T1"/>
              </a:cxn>
              <a:cxn ang="T11">
                <a:pos x="T2" y="T3"/>
              </a:cxn>
              <a:cxn ang="T12">
                <a:pos x="T4" y="T5"/>
              </a:cxn>
              <a:cxn ang="T13">
                <a:pos x="T6" y="T7"/>
              </a:cxn>
              <a:cxn ang="T14">
                <a:pos x="T8" y="T9"/>
              </a:cxn>
            </a:cxnLst>
            <a:rect l="T15" t="T16" r="T17" b="T18"/>
            <a:pathLst>
              <a:path w="480" h="456">
                <a:moveTo>
                  <a:pt x="0" y="24"/>
                </a:moveTo>
                <a:cubicBezTo>
                  <a:pt x="32" y="12"/>
                  <a:pt x="64" y="0"/>
                  <a:pt x="96" y="24"/>
                </a:cubicBezTo>
                <a:cubicBezTo>
                  <a:pt x="128" y="48"/>
                  <a:pt x="144" y="104"/>
                  <a:pt x="192" y="168"/>
                </a:cubicBezTo>
                <a:cubicBezTo>
                  <a:pt x="240" y="232"/>
                  <a:pt x="336" y="360"/>
                  <a:pt x="384" y="408"/>
                </a:cubicBezTo>
                <a:cubicBezTo>
                  <a:pt x="432" y="456"/>
                  <a:pt x="456" y="456"/>
                  <a:pt x="480" y="456"/>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40" name="Freeform 24"/>
          <p:cNvSpPr/>
          <p:nvPr/>
        </p:nvSpPr>
        <p:spPr bwMode="auto">
          <a:xfrm>
            <a:off x="2336800" y="2971800"/>
            <a:ext cx="469900" cy="1828800"/>
          </a:xfrm>
          <a:custGeom>
            <a:avLst/>
            <a:gdLst>
              <a:gd name="T0" fmla="*/ 2147483647 w 296"/>
              <a:gd name="T1" fmla="*/ 2147483647 h 1152"/>
              <a:gd name="T2" fmla="*/ 2147483647 w 296"/>
              <a:gd name="T3" fmla="*/ 2147483647 h 1152"/>
              <a:gd name="T4" fmla="*/ 2147483647 w 296"/>
              <a:gd name="T5" fmla="*/ 2147483647 h 1152"/>
              <a:gd name="T6" fmla="*/ 2147483647 w 296"/>
              <a:gd name="T7" fmla="*/ 2147483647 h 1152"/>
              <a:gd name="T8" fmla="*/ 2147483647 w 296"/>
              <a:gd name="T9" fmla="*/ 2147483647 h 1152"/>
              <a:gd name="T10" fmla="*/ 2147483647 w 296"/>
              <a:gd name="T11" fmla="*/ 2147483647 h 1152"/>
              <a:gd name="T12" fmla="*/ 0 w 296"/>
              <a:gd name="T13" fmla="*/ 2147483647 h 1152"/>
              <a:gd name="T14" fmla="*/ 0 60000 65536"/>
              <a:gd name="T15" fmla="*/ 0 60000 65536"/>
              <a:gd name="T16" fmla="*/ 0 60000 65536"/>
              <a:gd name="T17" fmla="*/ 0 60000 65536"/>
              <a:gd name="T18" fmla="*/ 0 60000 65536"/>
              <a:gd name="T19" fmla="*/ 0 60000 65536"/>
              <a:gd name="T20" fmla="*/ 0 60000 65536"/>
              <a:gd name="T21" fmla="*/ 0 w 296"/>
              <a:gd name="T22" fmla="*/ 0 h 1152"/>
              <a:gd name="T23" fmla="*/ 296 w 296"/>
              <a:gd name="T24" fmla="*/ 1152 h 11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6" h="1152">
                <a:moveTo>
                  <a:pt x="96" y="32"/>
                </a:moveTo>
                <a:cubicBezTo>
                  <a:pt x="152" y="16"/>
                  <a:pt x="208" y="0"/>
                  <a:pt x="240" y="32"/>
                </a:cubicBezTo>
                <a:cubicBezTo>
                  <a:pt x="272" y="64"/>
                  <a:pt x="280" y="104"/>
                  <a:pt x="288" y="224"/>
                </a:cubicBezTo>
                <a:cubicBezTo>
                  <a:pt x="296" y="344"/>
                  <a:pt x="288" y="624"/>
                  <a:pt x="288" y="752"/>
                </a:cubicBezTo>
                <a:cubicBezTo>
                  <a:pt x="288" y="880"/>
                  <a:pt x="296" y="928"/>
                  <a:pt x="288" y="992"/>
                </a:cubicBezTo>
                <a:cubicBezTo>
                  <a:pt x="280" y="1056"/>
                  <a:pt x="288" y="1120"/>
                  <a:pt x="240" y="1136"/>
                </a:cubicBezTo>
                <a:cubicBezTo>
                  <a:pt x="192" y="1152"/>
                  <a:pt x="96" y="1120"/>
                  <a:pt x="0" y="1088"/>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41" name="Freeform 25"/>
          <p:cNvSpPr/>
          <p:nvPr/>
        </p:nvSpPr>
        <p:spPr bwMode="auto">
          <a:xfrm>
            <a:off x="1727200" y="3835400"/>
            <a:ext cx="609600" cy="1041400"/>
          </a:xfrm>
          <a:custGeom>
            <a:avLst/>
            <a:gdLst>
              <a:gd name="T0" fmla="*/ 2147483647 w 384"/>
              <a:gd name="T1" fmla="*/ 2147483647 h 656"/>
              <a:gd name="T2" fmla="*/ 2147483647 w 384"/>
              <a:gd name="T3" fmla="*/ 2147483647 h 656"/>
              <a:gd name="T4" fmla="*/ 2147483647 w 384"/>
              <a:gd name="T5" fmla="*/ 2147483647 h 656"/>
              <a:gd name="T6" fmla="*/ 2147483647 w 384"/>
              <a:gd name="T7" fmla="*/ 2147483647 h 656"/>
              <a:gd name="T8" fmla="*/ 0 w 384"/>
              <a:gd name="T9" fmla="*/ 2147483647 h 656"/>
              <a:gd name="T10" fmla="*/ 0 60000 65536"/>
              <a:gd name="T11" fmla="*/ 0 60000 65536"/>
              <a:gd name="T12" fmla="*/ 0 60000 65536"/>
              <a:gd name="T13" fmla="*/ 0 60000 65536"/>
              <a:gd name="T14" fmla="*/ 0 60000 65536"/>
              <a:gd name="T15" fmla="*/ 0 w 384"/>
              <a:gd name="T16" fmla="*/ 0 h 656"/>
              <a:gd name="T17" fmla="*/ 384 w 384"/>
              <a:gd name="T18" fmla="*/ 656 h 656"/>
            </a:gdLst>
            <a:ahLst/>
            <a:cxnLst>
              <a:cxn ang="T10">
                <a:pos x="T0" y="T1"/>
              </a:cxn>
              <a:cxn ang="T11">
                <a:pos x="T2" y="T3"/>
              </a:cxn>
              <a:cxn ang="T12">
                <a:pos x="T4" y="T5"/>
              </a:cxn>
              <a:cxn ang="T13">
                <a:pos x="T6" y="T7"/>
              </a:cxn>
              <a:cxn ang="T14">
                <a:pos x="T8" y="T9"/>
              </a:cxn>
            </a:cxnLst>
            <a:rect l="T15" t="T16" r="T17" b="T18"/>
            <a:pathLst>
              <a:path w="384" h="656">
                <a:moveTo>
                  <a:pt x="384" y="64"/>
                </a:moveTo>
                <a:cubicBezTo>
                  <a:pt x="372" y="32"/>
                  <a:pt x="360" y="0"/>
                  <a:pt x="336" y="16"/>
                </a:cubicBezTo>
                <a:cubicBezTo>
                  <a:pt x="312" y="32"/>
                  <a:pt x="264" y="64"/>
                  <a:pt x="240" y="160"/>
                </a:cubicBezTo>
                <a:cubicBezTo>
                  <a:pt x="216" y="256"/>
                  <a:pt x="232" y="528"/>
                  <a:pt x="192" y="592"/>
                </a:cubicBezTo>
                <a:cubicBezTo>
                  <a:pt x="152" y="656"/>
                  <a:pt x="76" y="600"/>
                  <a:pt x="0" y="544"/>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42" name="Freeform 26"/>
          <p:cNvSpPr/>
          <p:nvPr/>
        </p:nvSpPr>
        <p:spPr bwMode="auto">
          <a:xfrm>
            <a:off x="1346200" y="3403600"/>
            <a:ext cx="381000" cy="609600"/>
          </a:xfrm>
          <a:custGeom>
            <a:avLst/>
            <a:gdLst>
              <a:gd name="T0" fmla="*/ 0 w 240"/>
              <a:gd name="T1" fmla="*/ 0 h 384"/>
              <a:gd name="T2" fmla="*/ 2147483647 w 240"/>
              <a:gd name="T3" fmla="*/ 2147483647 h 384"/>
              <a:gd name="T4" fmla="*/ 2147483647 w 240"/>
              <a:gd name="T5" fmla="*/ 2147483647 h 384"/>
              <a:gd name="T6" fmla="*/ 0 60000 65536"/>
              <a:gd name="T7" fmla="*/ 0 60000 65536"/>
              <a:gd name="T8" fmla="*/ 0 60000 65536"/>
              <a:gd name="T9" fmla="*/ 0 w 240"/>
              <a:gd name="T10" fmla="*/ 0 h 384"/>
              <a:gd name="T11" fmla="*/ 240 w 240"/>
              <a:gd name="T12" fmla="*/ 384 h 384"/>
            </a:gdLst>
            <a:ahLst/>
            <a:cxnLst>
              <a:cxn ang="T6">
                <a:pos x="T0" y="T1"/>
              </a:cxn>
              <a:cxn ang="T7">
                <a:pos x="T2" y="T3"/>
              </a:cxn>
              <a:cxn ang="T8">
                <a:pos x="T4" y="T5"/>
              </a:cxn>
            </a:cxnLst>
            <a:rect l="T9" t="T10" r="T11" b="T12"/>
            <a:pathLst>
              <a:path w="240" h="384">
                <a:moveTo>
                  <a:pt x="0" y="0"/>
                </a:moveTo>
                <a:cubicBezTo>
                  <a:pt x="76" y="64"/>
                  <a:pt x="152" y="128"/>
                  <a:pt x="192" y="192"/>
                </a:cubicBezTo>
                <a:cubicBezTo>
                  <a:pt x="232" y="256"/>
                  <a:pt x="236" y="320"/>
                  <a:pt x="240" y="384"/>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43" name="Freeform 27"/>
          <p:cNvSpPr/>
          <p:nvPr/>
        </p:nvSpPr>
        <p:spPr bwMode="auto">
          <a:xfrm>
            <a:off x="711200" y="2336800"/>
            <a:ext cx="254000" cy="1066800"/>
          </a:xfrm>
          <a:custGeom>
            <a:avLst/>
            <a:gdLst>
              <a:gd name="T0" fmla="*/ 2147483647 w 160"/>
              <a:gd name="T1" fmla="*/ 0 h 672"/>
              <a:gd name="T2" fmla="*/ 2147483647 w 160"/>
              <a:gd name="T3" fmla="*/ 2147483647 h 672"/>
              <a:gd name="T4" fmla="*/ 2147483647 w 160"/>
              <a:gd name="T5" fmla="*/ 2147483647 h 672"/>
              <a:gd name="T6" fmla="*/ 2147483647 w 160"/>
              <a:gd name="T7" fmla="*/ 2147483647 h 672"/>
              <a:gd name="T8" fmla="*/ 0 60000 65536"/>
              <a:gd name="T9" fmla="*/ 0 60000 65536"/>
              <a:gd name="T10" fmla="*/ 0 60000 65536"/>
              <a:gd name="T11" fmla="*/ 0 60000 65536"/>
              <a:gd name="T12" fmla="*/ 0 w 160"/>
              <a:gd name="T13" fmla="*/ 0 h 672"/>
              <a:gd name="T14" fmla="*/ 160 w 160"/>
              <a:gd name="T15" fmla="*/ 672 h 672"/>
            </a:gdLst>
            <a:ahLst/>
            <a:cxnLst>
              <a:cxn ang="T8">
                <a:pos x="T0" y="T1"/>
              </a:cxn>
              <a:cxn ang="T9">
                <a:pos x="T2" y="T3"/>
              </a:cxn>
              <a:cxn ang="T10">
                <a:pos x="T4" y="T5"/>
              </a:cxn>
              <a:cxn ang="T11">
                <a:pos x="T6" y="T7"/>
              </a:cxn>
            </a:cxnLst>
            <a:rect l="T12" t="T13" r="T14" b="T15"/>
            <a:pathLst>
              <a:path w="160" h="672">
                <a:moveTo>
                  <a:pt x="112" y="0"/>
                </a:moveTo>
                <a:cubicBezTo>
                  <a:pt x="96" y="44"/>
                  <a:pt x="80" y="88"/>
                  <a:pt x="64" y="144"/>
                </a:cubicBezTo>
                <a:cubicBezTo>
                  <a:pt x="48" y="200"/>
                  <a:pt x="0" y="248"/>
                  <a:pt x="16" y="336"/>
                </a:cubicBezTo>
                <a:cubicBezTo>
                  <a:pt x="32" y="424"/>
                  <a:pt x="96" y="548"/>
                  <a:pt x="160" y="672"/>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44" name="Freeform 28"/>
          <p:cNvSpPr/>
          <p:nvPr/>
        </p:nvSpPr>
        <p:spPr bwMode="auto">
          <a:xfrm>
            <a:off x="1346200" y="3022600"/>
            <a:ext cx="762000" cy="304800"/>
          </a:xfrm>
          <a:custGeom>
            <a:avLst/>
            <a:gdLst>
              <a:gd name="T0" fmla="*/ 2147483647 w 480"/>
              <a:gd name="T1" fmla="*/ 0 h 192"/>
              <a:gd name="T2" fmla="*/ 2147483647 w 480"/>
              <a:gd name="T3" fmla="*/ 2147483647 h 192"/>
              <a:gd name="T4" fmla="*/ 0 w 480"/>
              <a:gd name="T5" fmla="*/ 2147483647 h 192"/>
              <a:gd name="T6" fmla="*/ 0 60000 65536"/>
              <a:gd name="T7" fmla="*/ 0 60000 65536"/>
              <a:gd name="T8" fmla="*/ 0 60000 65536"/>
              <a:gd name="T9" fmla="*/ 0 w 480"/>
              <a:gd name="T10" fmla="*/ 0 h 192"/>
              <a:gd name="T11" fmla="*/ 480 w 480"/>
              <a:gd name="T12" fmla="*/ 192 h 192"/>
            </a:gdLst>
            <a:ahLst/>
            <a:cxnLst>
              <a:cxn ang="T6">
                <a:pos x="T0" y="T1"/>
              </a:cxn>
              <a:cxn ang="T7">
                <a:pos x="T2" y="T3"/>
              </a:cxn>
              <a:cxn ang="T8">
                <a:pos x="T4" y="T5"/>
              </a:cxn>
            </a:cxnLst>
            <a:rect l="T9" t="T10" r="T11" b="T12"/>
            <a:pathLst>
              <a:path w="480" h="192">
                <a:moveTo>
                  <a:pt x="480" y="0"/>
                </a:moveTo>
                <a:cubicBezTo>
                  <a:pt x="424" y="8"/>
                  <a:pt x="368" y="16"/>
                  <a:pt x="288" y="48"/>
                </a:cubicBezTo>
                <a:cubicBezTo>
                  <a:pt x="208" y="80"/>
                  <a:pt x="104" y="136"/>
                  <a:pt x="0" y="192"/>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45" name="Freeform 29"/>
          <p:cNvSpPr/>
          <p:nvPr/>
        </p:nvSpPr>
        <p:spPr bwMode="auto">
          <a:xfrm>
            <a:off x="4851400" y="3098800"/>
            <a:ext cx="381000" cy="1778000"/>
          </a:xfrm>
          <a:custGeom>
            <a:avLst/>
            <a:gdLst>
              <a:gd name="T0" fmla="*/ 2147483647 w 240"/>
              <a:gd name="T1" fmla="*/ 0 h 1120"/>
              <a:gd name="T2" fmla="*/ 2147483647 w 240"/>
              <a:gd name="T3" fmla="*/ 2147483647 h 1120"/>
              <a:gd name="T4" fmla="*/ 2147483647 w 240"/>
              <a:gd name="T5" fmla="*/ 2147483647 h 1120"/>
              <a:gd name="T6" fmla="*/ 2147483647 w 240"/>
              <a:gd name="T7" fmla="*/ 2147483647 h 1120"/>
              <a:gd name="T8" fmla="*/ 2147483647 w 240"/>
              <a:gd name="T9" fmla="*/ 2147483647 h 1120"/>
              <a:gd name="T10" fmla="*/ 0 w 240"/>
              <a:gd name="T11" fmla="*/ 2147483647 h 1120"/>
              <a:gd name="T12" fmla="*/ 0 60000 65536"/>
              <a:gd name="T13" fmla="*/ 0 60000 65536"/>
              <a:gd name="T14" fmla="*/ 0 60000 65536"/>
              <a:gd name="T15" fmla="*/ 0 60000 65536"/>
              <a:gd name="T16" fmla="*/ 0 60000 65536"/>
              <a:gd name="T17" fmla="*/ 0 60000 65536"/>
              <a:gd name="T18" fmla="*/ 0 w 240"/>
              <a:gd name="T19" fmla="*/ 0 h 1120"/>
              <a:gd name="T20" fmla="*/ 240 w 240"/>
              <a:gd name="T21" fmla="*/ 1120 h 1120"/>
            </a:gdLst>
            <a:ahLst/>
            <a:cxnLst>
              <a:cxn ang="T12">
                <a:pos x="T0" y="T1"/>
              </a:cxn>
              <a:cxn ang="T13">
                <a:pos x="T2" y="T3"/>
              </a:cxn>
              <a:cxn ang="T14">
                <a:pos x="T4" y="T5"/>
              </a:cxn>
              <a:cxn ang="T15">
                <a:pos x="T6" y="T7"/>
              </a:cxn>
              <a:cxn ang="T16">
                <a:pos x="T8" y="T9"/>
              </a:cxn>
              <a:cxn ang="T17">
                <a:pos x="T10" y="T11"/>
              </a:cxn>
            </a:cxnLst>
            <a:rect l="T18" t="T19" r="T20" b="T21"/>
            <a:pathLst>
              <a:path w="240" h="1120">
                <a:moveTo>
                  <a:pt x="96" y="0"/>
                </a:moveTo>
                <a:cubicBezTo>
                  <a:pt x="64" y="36"/>
                  <a:pt x="32" y="72"/>
                  <a:pt x="48" y="144"/>
                </a:cubicBezTo>
                <a:cubicBezTo>
                  <a:pt x="64" y="216"/>
                  <a:pt x="160" y="296"/>
                  <a:pt x="192" y="432"/>
                </a:cubicBezTo>
                <a:cubicBezTo>
                  <a:pt x="224" y="568"/>
                  <a:pt x="240" y="848"/>
                  <a:pt x="240" y="960"/>
                </a:cubicBezTo>
                <a:cubicBezTo>
                  <a:pt x="240" y="1072"/>
                  <a:pt x="232" y="1088"/>
                  <a:pt x="192" y="1104"/>
                </a:cubicBezTo>
                <a:cubicBezTo>
                  <a:pt x="152" y="1120"/>
                  <a:pt x="76" y="1088"/>
                  <a:pt x="0" y="1056"/>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46" name="Freeform 30"/>
          <p:cNvSpPr/>
          <p:nvPr/>
        </p:nvSpPr>
        <p:spPr bwMode="auto">
          <a:xfrm>
            <a:off x="4165600" y="3937000"/>
            <a:ext cx="685800" cy="850900"/>
          </a:xfrm>
          <a:custGeom>
            <a:avLst/>
            <a:gdLst>
              <a:gd name="T0" fmla="*/ 2147483647 w 432"/>
              <a:gd name="T1" fmla="*/ 2147483647 h 536"/>
              <a:gd name="T2" fmla="*/ 2147483647 w 432"/>
              <a:gd name="T3" fmla="*/ 0 h 536"/>
              <a:gd name="T4" fmla="*/ 2147483647 w 432"/>
              <a:gd name="T5" fmla="*/ 2147483647 h 536"/>
              <a:gd name="T6" fmla="*/ 2147483647 w 432"/>
              <a:gd name="T7" fmla="*/ 2147483647 h 536"/>
              <a:gd name="T8" fmla="*/ 2147483647 w 432"/>
              <a:gd name="T9" fmla="*/ 2147483647 h 536"/>
              <a:gd name="T10" fmla="*/ 2147483647 w 432"/>
              <a:gd name="T11" fmla="*/ 2147483647 h 536"/>
              <a:gd name="T12" fmla="*/ 2147483647 w 432"/>
              <a:gd name="T13" fmla="*/ 2147483647 h 536"/>
              <a:gd name="T14" fmla="*/ 0 w 432"/>
              <a:gd name="T15" fmla="*/ 2147483647 h 536"/>
              <a:gd name="T16" fmla="*/ 0 60000 65536"/>
              <a:gd name="T17" fmla="*/ 0 60000 65536"/>
              <a:gd name="T18" fmla="*/ 0 60000 65536"/>
              <a:gd name="T19" fmla="*/ 0 60000 65536"/>
              <a:gd name="T20" fmla="*/ 0 60000 65536"/>
              <a:gd name="T21" fmla="*/ 0 60000 65536"/>
              <a:gd name="T22" fmla="*/ 0 60000 65536"/>
              <a:gd name="T23" fmla="*/ 0 60000 65536"/>
              <a:gd name="T24" fmla="*/ 0 w 432"/>
              <a:gd name="T25" fmla="*/ 0 h 536"/>
              <a:gd name="T26" fmla="*/ 432 w 432"/>
              <a:gd name="T27" fmla="*/ 536 h 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2" h="536">
                <a:moveTo>
                  <a:pt x="432" y="48"/>
                </a:moveTo>
                <a:cubicBezTo>
                  <a:pt x="420" y="24"/>
                  <a:pt x="408" y="0"/>
                  <a:pt x="384" y="0"/>
                </a:cubicBezTo>
                <a:cubicBezTo>
                  <a:pt x="360" y="0"/>
                  <a:pt x="312" y="16"/>
                  <a:pt x="288" y="48"/>
                </a:cubicBezTo>
                <a:cubicBezTo>
                  <a:pt x="264" y="80"/>
                  <a:pt x="248" y="136"/>
                  <a:pt x="240" y="192"/>
                </a:cubicBezTo>
                <a:cubicBezTo>
                  <a:pt x="232" y="248"/>
                  <a:pt x="240" y="336"/>
                  <a:pt x="240" y="384"/>
                </a:cubicBezTo>
                <a:cubicBezTo>
                  <a:pt x="240" y="432"/>
                  <a:pt x="256" y="456"/>
                  <a:pt x="240" y="480"/>
                </a:cubicBezTo>
                <a:cubicBezTo>
                  <a:pt x="224" y="504"/>
                  <a:pt x="184" y="520"/>
                  <a:pt x="144" y="528"/>
                </a:cubicBezTo>
                <a:cubicBezTo>
                  <a:pt x="104" y="536"/>
                  <a:pt x="52" y="532"/>
                  <a:pt x="0" y="528"/>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47" name="Freeform 31"/>
          <p:cNvSpPr/>
          <p:nvPr/>
        </p:nvSpPr>
        <p:spPr bwMode="auto">
          <a:xfrm>
            <a:off x="4165600" y="3327400"/>
            <a:ext cx="241300" cy="762000"/>
          </a:xfrm>
          <a:custGeom>
            <a:avLst/>
            <a:gdLst>
              <a:gd name="T0" fmla="*/ 2147483647 w 152"/>
              <a:gd name="T1" fmla="*/ 0 h 480"/>
              <a:gd name="T2" fmla="*/ 2147483647 w 152"/>
              <a:gd name="T3" fmla="*/ 2147483647 h 480"/>
              <a:gd name="T4" fmla="*/ 0 w 152"/>
              <a:gd name="T5" fmla="*/ 2147483647 h 480"/>
              <a:gd name="T6" fmla="*/ 0 60000 65536"/>
              <a:gd name="T7" fmla="*/ 0 60000 65536"/>
              <a:gd name="T8" fmla="*/ 0 60000 65536"/>
              <a:gd name="T9" fmla="*/ 0 w 152"/>
              <a:gd name="T10" fmla="*/ 0 h 480"/>
              <a:gd name="T11" fmla="*/ 152 w 152"/>
              <a:gd name="T12" fmla="*/ 480 h 480"/>
            </a:gdLst>
            <a:ahLst/>
            <a:cxnLst>
              <a:cxn ang="T6">
                <a:pos x="T0" y="T1"/>
              </a:cxn>
              <a:cxn ang="T7">
                <a:pos x="T2" y="T3"/>
              </a:cxn>
              <a:cxn ang="T8">
                <a:pos x="T4" y="T5"/>
              </a:cxn>
            </a:cxnLst>
            <a:rect l="T9" t="T10" r="T11" b="T12"/>
            <a:pathLst>
              <a:path w="152" h="480">
                <a:moveTo>
                  <a:pt x="48" y="0"/>
                </a:moveTo>
                <a:cubicBezTo>
                  <a:pt x="100" y="32"/>
                  <a:pt x="152" y="64"/>
                  <a:pt x="144" y="144"/>
                </a:cubicBezTo>
                <a:cubicBezTo>
                  <a:pt x="136" y="224"/>
                  <a:pt x="68" y="352"/>
                  <a:pt x="0" y="480"/>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48" name="Freeform 32"/>
          <p:cNvSpPr/>
          <p:nvPr/>
        </p:nvSpPr>
        <p:spPr bwMode="auto">
          <a:xfrm>
            <a:off x="4546600" y="2413000"/>
            <a:ext cx="457200" cy="685800"/>
          </a:xfrm>
          <a:custGeom>
            <a:avLst/>
            <a:gdLst>
              <a:gd name="T0" fmla="*/ 0 w 288"/>
              <a:gd name="T1" fmla="*/ 0 h 432"/>
              <a:gd name="T2" fmla="*/ 2147483647 w 288"/>
              <a:gd name="T3" fmla="*/ 2147483647 h 432"/>
              <a:gd name="T4" fmla="*/ 2147483647 w 288"/>
              <a:gd name="T5" fmla="*/ 2147483647 h 432"/>
              <a:gd name="T6" fmla="*/ 2147483647 w 288"/>
              <a:gd name="T7" fmla="*/ 2147483647 h 432"/>
              <a:gd name="T8" fmla="*/ 0 60000 65536"/>
              <a:gd name="T9" fmla="*/ 0 60000 65536"/>
              <a:gd name="T10" fmla="*/ 0 60000 65536"/>
              <a:gd name="T11" fmla="*/ 0 60000 65536"/>
              <a:gd name="T12" fmla="*/ 0 w 288"/>
              <a:gd name="T13" fmla="*/ 0 h 432"/>
              <a:gd name="T14" fmla="*/ 288 w 288"/>
              <a:gd name="T15" fmla="*/ 432 h 432"/>
            </a:gdLst>
            <a:ahLst/>
            <a:cxnLst>
              <a:cxn ang="T8">
                <a:pos x="T0" y="T1"/>
              </a:cxn>
              <a:cxn ang="T9">
                <a:pos x="T2" y="T3"/>
              </a:cxn>
              <a:cxn ang="T10">
                <a:pos x="T4" y="T5"/>
              </a:cxn>
              <a:cxn ang="T11">
                <a:pos x="T6" y="T7"/>
              </a:cxn>
            </a:cxnLst>
            <a:rect l="T12" t="T13" r="T14" b="T15"/>
            <a:pathLst>
              <a:path w="288" h="432">
                <a:moveTo>
                  <a:pt x="0" y="0"/>
                </a:moveTo>
                <a:cubicBezTo>
                  <a:pt x="56" y="4"/>
                  <a:pt x="112" y="8"/>
                  <a:pt x="144" y="48"/>
                </a:cubicBezTo>
                <a:cubicBezTo>
                  <a:pt x="176" y="88"/>
                  <a:pt x="168" y="176"/>
                  <a:pt x="192" y="240"/>
                </a:cubicBezTo>
                <a:cubicBezTo>
                  <a:pt x="216" y="304"/>
                  <a:pt x="252" y="368"/>
                  <a:pt x="288" y="432"/>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49" name="Freeform 33"/>
          <p:cNvSpPr/>
          <p:nvPr/>
        </p:nvSpPr>
        <p:spPr bwMode="auto">
          <a:xfrm>
            <a:off x="3695700" y="2336800"/>
            <a:ext cx="393700" cy="990600"/>
          </a:xfrm>
          <a:custGeom>
            <a:avLst/>
            <a:gdLst>
              <a:gd name="T0" fmla="*/ 2147483647 w 248"/>
              <a:gd name="T1" fmla="*/ 0 h 624"/>
              <a:gd name="T2" fmla="*/ 2147483647 w 248"/>
              <a:gd name="T3" fmla="*/ 2147483647 h 624"/>
              <a:gd name="T4" fmla="*/ 2147483647 w 248"/>
              <a:gd name="T5" fmla="*/ 2147483647 h 624"/>
              <a:gd name="T6" fmla="*/ 2147483647 w 248"/>
              <a:gd name="T7" fmla="*/ 2147483647 h 624"/>
              <a:gd name="T8" fmla="*/ 2147483647 w 248"/>
              <a:gd name="T9" fmla="*/ 2147483647 h 624"/>
              <a:gd name="T10" fmla="*/ 0 60000 65536"/>
              <a:gd name="T11" fmla="*/ 0 60000 65536"/>
              <a:gd name="T12" fmla="*/ 0 60000 65536"/>
              <a:gd name="T13" fmla="*/ 0 60000 65536"/>
              <a:gd name="T14" fmla="*/ 0 60000 65536"/>
              <a:gd name="T15" fmla="*/ 0 w 248"/>
              <a:gd name="T16" fmla="*/ 0 h 624"/>
              <a:gd name="T17" fmla="*/ 248 w 248"/>
              <a:gd name="T18" fmla="*/ 624 h 624"/>
            </a:gdLst>
            <a:ahLst/>
            <a:cxnLst>
              <a:cxn ang="T10">
                <a:pos x="T0" y="T1"/>
              </a:cxn>
              <a:cxn ang="T11">
                <a:pos x="T2" y="T3"/>
              </a:cxn>
              <a:cxn ang="T12">
                <a:pos x="T4" y="T5"/>
              </a:cxn>
              <a:cxn ang="T13">
                <a:pos x="T6" y="T7"/>
              </a:cxn>
              <a:cxn ang="T14">
                <a:pos x="T8" y="T9"/>
              </a:cxn>
            </a:cxnLst>
            <a:rect l="T15" t="T16" r="T17" b="T18"/>
            <a:pathLst>
              <a:path w="248" h="624">
                <a:moveTo>
                  <a:pt x="248" y="0"/>
                </a:moveTo>
                <a:cubicBezTo>
                  <a:pt x="216" y="16"/>
                  <a:pt x="184" y="32"/>
                  <a:pt x="152" y="48"/>
                </a:cubicBezTo>
                <a:cubicBezTo>
                  <a:pt x="120" y="64"/>
                  <a:pt x="80" y="24"/>
                  <a:pt x="56" y="96"/>
                </a:cubicBezTo>
                <a:cubicBezTo>
                  <a:pt x="32" y="168"/>
                  <a:pt x="0" y="392"/>
                  <a:pt x="8" y="480"/>
                </a:cubicBezTo>
                <a:cubicBezTo>
                  <a:pt x="16" y="568"/>
                  <a:pt x="60" y="596"/>
                  <a:pt x="104" y="624"/>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50" name="Freeform 34"/>
          <p:cNvSpPr/>
          <p:nvPr/>
        </p:nvSpPr>
        <p:spPr bwMode="auto">
          <a:xfrm>
            <a:off x="7213600" y="3479800"/>
            <a:ext cx="876300" cy="1308100"/>
          </a:xfrm>
          <a:custGeom>
            <a:avLst/>
            <a:gdLst>
              <a:gd name="T0" fmla="*/ 2147483647 w 552"/>
              <a:gd name="T1" fmla="*/ 0 h 824"/>
              <a:gd name="T2" fmla="*/ 2147483647 w 552"/>
              <a:gd name="T3" fmla="*/ 2147483647 h 824"/>
              <a:gd name="T4" fmla="*/ 2147483647 w 552"/>
              <a:gd name="T5" fmla="*/ 2147483647 h 824"/>
              <a:gd name="T6" fmla="*/ 2147483647 w 552"/>
              <a:gd name="T7" fmla="*/ 2147483647 h 824"/>
              <a:gd name="T8" fmla="*/ 0 w 552"/>
              <a:gd name="T9" fmla="*/ 2147483647 h 824"/>
              <a:gd name="T10" fmla="*/ 0 60000 65536"/>
              <a:gd name="T11" fmla="*/ 0 60000 65536"/>
              <a:gd name="T12" fmla="*/ 0 60000 65536"/>
              <a:gd name="T13" fmla="*/ 0 60000 65536"/>
              <a:gd name="T14" fmla="*/ 0 60000 65536"/>
              <a:gd name="T15" fmla="*/ 0 w 552"/>
              <a:gd name="T16" fmla="*/ 0 h 824"/>
              <a:gd name="T17" fmla="*/ 552 w 552"/>
              <a:gd name="T18" fmla="*/ 824 h 824"/>
            </a:gdLst>
            <a:ahLst/>
            <a:cxnLst>
              <a:cxn ang="T10">
                <a:pos x="T0" y="T1"/>
              </a:cxn>
              <a:cxn ang="T11">
                <a:pos x="T2" y="T3"/>
              </a:cxn>
              <a:cxn ang="T12">
                <a:pos x="T4" y="T5"/>
              </a:cxn>
              <a:cxn ang="T13">
                <a:pos x="T6" y="T7"/>
              </a:cxn>
              <a:cxn ang="T14">
                <a:pos x="T8" y="T9"/>
              </a:cxn>
            </a:cxnLst>
            <a:rect l="T15" t="T16" r="T17" b="T18"/>
            <a:pathLst>
              <a:path w="552" h="824">
                <a:moveTo>
                  <a:pt x="432" y="0"/>
                </a:moveTo>
                <a:cubicBezTo>
                  <a:pt x="472" y="32"/>
                  <a:pt x="512" y="64"/>
                  <a:pt x="528" y="144"/>
                </a:cubicBezTo>
                <a:cubicBezTo>
                  <a:pt x="544" y="224"/>
                  <a:pt x="552" y="376"/>
                  <a:pt x="528" y="480"/>
                </a:cubicBezTo>
                <a:cubicBezTo>
                  <a:pt x="504" y="584"/>
                  <a:pt x="472" y="712"/>
                  <a:pt x="384" y="768"/>
                </a:cubicBezTo>
                <a:cubicBezTo>
                  <a:pt x="296" y="824"/>
                  <a:pt x="148" y="820"/>
                  <a:pt x="0" y="816"/>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51" name="Freeform 35"/>
          <p:cNvSpPr/>
          <p:nvPr/>
        </p:nvSpPr>
        <p:spPr bwMode="auto">
          <a:xfrm>
            <a:off x="6604000" y="3898900"/>
            <a:ext cx="609600" cy="965200"/>
          </a:xfrm>
          <a:custGeom>
            <a:avLst/>
            <a:gdLst>
              <a:gd name="T0" fmla="*/ 2147483647 w 384"/>
              <a:gd name="T1" fmla="*/ 2147483647 h 608"/>
              <a:gd name="T2" fmla="*/ 2147483647 w 384"/>
              <a:gd name="T3" fmla="*/ 2147483647 h 608"/>
              <a:gd name="T4" fmla="*/ 2147483647 w 384"/>
              <a:gd name="T5" fmla="*/ 2147483647 h 608"/>
              <a:gd name="T6" fmla="*/ 2147483647 w 384"/>
              <a:gd name="T7" fmla="*/ 2147483647 h 608"/>
              <a:gd name="T8" fmla="*/ 0 w 384"/>
              <a:gd name="T9" fmla="*/ 2147483647 h 608"/>
              <a:gd name="T10" fmla="*/ 0 60000 65536"/>
              <a:gd name="T11" fmla="*/ 0 60000 65536"/>
              <a:gd name="T12" fmla="*/ 0 60000 65536"/>
              <a:gd name="T13" fmla="*/ 0 60000 65536"/>
              <a:gd name="T14" fmla="*/ 0 60000 65536"/>
              <a:gd name="T15" fmla="*/ 0 w 384"/>
              <a:gd name="T16" fmla="*/ 0 h 608"/>
              <a:gd name="T17" fmla="*/ 384 w 384"/>
              <a:gd name="T18" fmla="*/ 608 h 608"/>
            </a:gdLst>
            <a:ahLst/>
            <a:cxnLst>
              <a:cxn ang="T10">
                <a:pos x="T0" y="T1"/>
              </a:cxn>
              <a:cxn ang="T11">
                <a:pos x="T2" y="T3"/>
              </a:cxn>
              <a:cxn ang="T12">
                <a:pos x="T4" y="T5"/>
              </a:cxn>
              <a:cxn ang="T13">
                <a:pos x="T6" y="T7"/>
              </a:cxn>
              <a:cxn ang="T14">
                <a:pos x="T8" y="T9"/>
              </a:cxn>
            </a:cxnLst>
            <a:rect l="T15" t="T16" r="T17" b="T18"/>
            <a:pathLst>
              <a:path w="384" h="608">
                <a:moveTo>
                  <a:pt x="384" y="72"/>
                </a:moveTo>
                <a:cubicBezTo>
                  <a:pt x="348" y="36"/>
                  <a:pt x="312" y="0"/>
                  <a:pt x="288" y="24"/>
                </a:cubicBezTo>
                <a:cubicBezTo>
                  <a:pt x="264" y="48"/>
                  <a:pt x="256" y="128"/>
                  <a:pt x="240" y="216"/>
                </a:cubicBezTo>
                <a:cubicBezTo>
                  <a:pt x="224" y="304"/>
                  <a:pt x="232" y="496"/>
                  <a:pt x="192" y="552"/>
                </a:cubicBezTo>
                <a:cubicBezTo>
                  <a:pt x="152" y="608"/>
                  <a:pt x="76" y="580"/>
                  <a:pt x="0" y="552"/>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52" name="Freeform 36"/>
          <p:cNvSpPr/>
          <p:nvPr/>
        </p:nvSpPr>
        <p:spPr bwMode="auto">
          <a:xfrm>
            <a:off x="6273800" y="2260600"/>
            <a:ext cx="330200" cy="1828800"/>
          </a:xfrm>
          <a:custGeom>
            <a:avLst/>
            <a:gdLst>
              <a:gd name="T0" fmla="*/ 2147483647 w 208"/>
              <a:gd name="T1" fmla="*/ 0 h 1152"/>
              <a:gd name="T2" fmla="*/ 2147483647 w 208"/>
              <a:gd name="T3" fmla="*/ 2147483647 h 1152"/>
              <a:gd name="T4" fmla="*/ 2147483647 w 208"/>
              <a:gd name="T5" fmla="*/ 2147483647 h 1152"/>
              <a:gd name="T6" fmla="*/ 2147483647 w 208"/>
              <a:gd name="T7" fmla="*/ 2147483647 h 1152"/>
              <a:gd name="T8" fmla="*/ 0 60000 65536"/>
              <a:gd name="T9" fmla="*/ 0 60000 65536"/>
              <a:gd name="T10" fmla="*/ 0 60000 65536"/>
              <a:gd name="T11" fmla="*/ 0 60000 65536"/>
              <a:gd name="T12" fmla="*/ 0 w 208"/>
              <a:gd name="T13" fmla="*/ 0 h 1152"/>
              <a:gd name="T14" fmla="*/ 208 w 208"/>
              <a:gd name="T15" fmla="*/ 1152 h 1152"/>
            </a:gdLst>
            <a:ahLst/>
            <a:cxnLst>
              <a:cxn ang="T8">
                <a:pos x="T0" y="T1"/>
              </a:cxn>
              <a:cxn ang="T9">
                <a:pos x="T2" y="T3"/>
              </a:cxn>
              <a:cxn ang="T10">
                <a:pos x="T4" y="T5"/>
              </a:cxn>
              <a:cxn ang="T11">
                <a:pos x="T6" y="T7"/>
              </a:cxn>
            </a:cxnLst>
            <a:rect l="T12" t="T13" r="T14" b="T15"/>
            <a:pathLst>
              <a:path w="208" h="1152">
                <a:moveTo>
                  <a:pt x="16" y="0"/>
                </a:moveTo>
                <a:cubicBezTo>
                  <a:pt x="8" y="40"/>
                  <a:pt x="0" y="80"/>
                  <a:pt x="16" y="192"/>
                </a:cubicBezTo>
                <a:cubicBezTo>
                  <a:pt x="32" y="304"/>
                  <a:pt x="80" y="512"/>
                  <a:pt x="112" y="672"/>
                </a:cubicBezTo>
                <a:cubicBezTo>
                  <a:pt x="144" y="832"/>
                  <a:pt x="176" y="992"/>
                  <a:pt x="208" y="1152"/>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53" name="Freeform 37"/>
          <p:cNvSpPr/>
          <p:nvPr/>
        </p:nvSpPr>
        <p:spPr bwMode="auto">
          <a:xfrm>
            <a:off x="6286500" y="2260600"/>
            <a:ext cx="1003300" cy="457200"/>
          </a:xfrm>
          <a:custGeom>
            <a:avLst/>
            <a:gdLst>
              <a:gd name="T0" fmla="*/ 2147483647 w 632"/>
              <a:gd name="T1" fmla="*/ 0 h 288"/>
              <a:gd name="T2" fmla="*/ 2147483647 w 632"/>
              <a:gd name="T3" fmla="*/ 2147483647 h 288"/>
              <a:gd name="T4" fmla="*/ 2147483647 w 632"/>
              <a:gd name="T5" fmla="*/ 2147483647 h 288"/>
              <a:gd name="T6" fmla="*/ 0 60000 65536"/>
              <a:gd name="T7" fmla="*/ 0 60000 65536"/>
              <a:gd name="T8" fmla="*/ 0 60000 65536"/>
              <a:gd name="T9" fmla="*/ 0 w 632"/>
              <a:gd name="T10" fmla="*/ 0 h 288"/>
              <a:gd name="T11" fmla="*/ 632 w 632"/>
              <a:gd name="T12" fmla="*/ 288 h 288"/>
            </a:gdLst>
            <a:ahLst/>
            <a:cxnLst>
              <a:cxn ang="T6">
                <a:pos x="T0" y="T1"/>
              </a:cxn>
              <a:cxn ang="T7">
                <a:pos x="T2" y="T3"/>
              </a:cxn>
              <a:cxn ang="T8">
                <a:pos x="T4" y="T5"/>
              </a:cxn>
            </a:cxnLst>
            <a:rect l="T9" t="T10" r="T11" b="T12"/>
            <a:pathLst>
              <a:path w="632" h="288">
                <a:moveTo>
                  <a:pt x="8" y="0"/>
                </a:moveTo>
                <a:cubicBezTo>
                  <a:pt x="4" y="48"/>
                  <a:pt x="0" y="96"/>
                  <a:pt x="104" y="144"/>
                </a:cubicBezTo>
                <a:cubicBezTo>
                  <a:pt x="208" y="192"/>
                  <a:pt x="420" y="240"/>
                  <a:pt x="632" y="288"/>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54" name="Freeform 38"/>
          <p:cNvSpPr/>
          <p:nvPr/>
        </p:nvSpPr>
        <p:spPr bwMode="auto">
          <a:xfrm>
            <a:off x="6756400" y="2260600"/>
            <a:ext cx="762000" cy="1219200"/>
          </a:xfrm>
          <a:custGeom>
            <a:avLst/>
            <a:gdLst>
              <a:gd name="T0" fmla="*/ 0 w 480"/>
              <a:gd name="T1" fmla="*/ 0 h 768"/>
              <a:gd name="T2" fmla="*/ 2147483647 w 480"/>
              <a:gd name="T3" fmla="*/ 2147483647 h 768"/>
              <a:gd name="T4" fmla="*/ 2147483647 w 480"/>
              <a:gd name="T5" fmla="*/ 2147483647 h 768"/>
              <a:gd name="T6" fmla="*/ 2147483647 w 480"/>
              <a:gd name="T7" fmla="*/ 2147483647 h 768"/>
              <a:gd name="T8" fmla="*/ 2147483647 w 480"/>
              <a:gd name="T9" fmla="*/ 2147483647 h 768"/>
              <a:gd name="T10" fmla="*/ 0 60000 65536"/>
              <a:gd name="T11" fmla="*/ 0 60000 65536"/>
              <a:gd name="T12" fmla="*/ 0 60000 65536"/>
              <a:gd name="T13" fmla="*/ 0 60000 65536"/>
              <a:gd name="T14" fmla="*/ 0 60000 65536"/>
              <a:gd name="T15" fmla="*/ 0 w 480"/>
              <a:gd name="T16" fmla="*/ 0 h 768"/>
              <a:gd name="T17" fmla="*/ 480 w 480"/>
              <a:gd name="T18" fmla="*/ 768 h 768"/>
            </a:gdLst>
            <a:ahLst/>
            <a:cxnLst>
              <a:cxn ang="T10">
                <a:pos x="T0" y="T1"/>
              </a:cxn>
              <a:cxn ang="T11">
                <a:pos x="T2" y="T3"/>
              </a:cxn>
              <a:cxn ang="T12">
                <a:pos x="T4" y="T5"/>
              </a:cxn>
              <a:cxn ang="T13">
                <a:pos x="T6" y="T7"/>
              </a:cxn>
              <a:cxn ang="T14">
                <a:pos x="T8" y="T9"/>
              </a:cxn>
            </a:cxnLst>
            <a:rect l="T15" t="T16" r="T17" b="T18"/>
            <a:pathLst>
              <a:path w="480" h="768">
                <a:moveTo>
                  <a:pt x="0" y="0"/>
                </a:moveTo>
                <a:cubicBezTo>
                  <a:pt x="8" y="116"/>
                  <a:pt x="16" y="232"/>
                  <a:pt x="48" y="336"/>
                </a:cubicBezTo>
                <a:cubicBezTo>
                  <a:pt x="80" y="440"/>
                  <a:pt x="160" y="560"/>
                  <a:pt x="192" y="624"/>
                </a:cubicBezTo>
                <a:cubicBezTo>
                  <a:pt x="224" y="688"/>
                  <a:pt x="192" y="696"/>
                  <a:pt x="240" y="720"/>
                </a:cubicBezTo>
                <a:cubicBezTo>
                  <a:pt x="288" y="744"/>
                  <a:pt x="384" y="756"/>
                  <a:pt x="480" y="768"/>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55" name="Freeform 39"/>
          <p:cNvSpPr/>
          <p:nvPr/>
        </p:nvSpPr>
        <p:spPr bwMode="auto">
          <a:xfrm>
            <a:off x="7277100" y="2565400"/>
            <a:ext cx="838200" cy="914400"/>
          </a:xfrm>
          <a:custGeom>
            <a:avLst/>
            <a:gdLst>
              <a:gd name="T0" fmla="*/ 2147483647 w 528"/>
              <a:gd name="T1" fmla="*/ 2147483647 h 576"/>
              <a:gd name="T2" fmla="*/ 2147483647 w 528"/>
              <a:gd name="T3" fmla="*/ 0 h 576"/>
              <a:gd name="T4" fmla="*/ 2147483647 w 528"/>
              <a:gd name="T5" fmla="*/ 2147483647 h 576"/>
              <a:gd name="T6" fmla="*/ 2147483647 w 528"/>
              <a:gd name="T7" fmla="*/ 2147483647 h 576"/>
              <a:gd name="T8" fmla="*/ 2147483647 w 528"/>
              <a:gd name="T9" fmla="*/ 2147483647 h 576"/>
              <a:gd name="T10" fmla="*/ 2147483647 w 528"/>
              <a:gd name="T11" fmla="*/ 2147483647 h 576"/>
              <a:gd name="T12" fmla="*/ 2147483647 w 528"/>
              <a:gd name="T13" fmla="*/ 2147483647 h 576"/>
              <a:gd name="T14" fmla="*/ 0 60000 65536"/>
              <a:gd name="T15" fmla="*/ 0 60000 65536"/>
              <a:gd name="T16" fmla="*/ 0 60000 65536"/>
              <a:gd name="T17" fmla="*/ 0 60000 65536"/>
              <a:gd name="T18" fmla="*/ 0 60000 65536"/>
              <a:gd name="T19" fmla="*/ 0 60000 65536"/>
              <a:gd name="T20" fmla="*/ 0 60000 65536"/>
              <a:gd name="T21" fmla="*/ 0 w 528"/>
              <a:gd name="T22" fmla="*/ 0 h 576"/>
              <a:gd name="T23" fmla="*/ 528 w 528"/>
              <a:gd name="T24" fmla="*/ 576 h 5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8" h="576">
                <a:moveTo>
                  <a:pt x="296" y="48"/>
                </a:moveTo>
                <a:cubicBezTo>
                  <a:pt x="304" y="24"/>
                  <a:pt x="312" y="0"/>
                  <a:pt x="344" y="0"/>
                </a:cubicBezTo>
                <a:cubicBezTo>
                  <a:pt x="376" y="0"/>
                  <a:pt x="528" y="0"/>
                  <a:pt x="488" y="48"/>
                </a:cubicBezTo>
                <a:cubicBezTo>
                  <a:pt x="448" y="96"/>
                  <a:pt x="184" y="224"/>
                  <a:pt x="104" y="288"/>
                </a:cubicBezTo>
                <a:cubicBezTo>
                  <a:pt x="24" y="352"/>
                  <a:pt x="16" y="400"/>
                  <a:pt x="8" y="432"/>
                </a:cubicBezTo>
                <a:cubicBezTo>
                  <a:pt x="0" y="464"/>
                  <a:pt x="32" y="456"/>
                  <a:pt x="56" y="480"/>
                </a:cubicBezTo>
                <a:cubicBezTo>
                  <a:pt x="80" y="504"/>
                  <a:pt x="136" y="560"/>
                  <a:pt x="152" y="576"/>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56" name="Text Box 42"/>
          <p:cNvSpPr txBox="1">
            <a:spLocks noChangeArrowheads="1"/>
          </p:cNvSpPr>
          <p:nvPr/>
        </p:nvSpPr>
        <p:spPr bwMode="auto">
          <a:xfrm>
            <a:off x="5368925" y="2530475"/>
            <a:ext cx="542290" cy="521970"/>
          </a:xfrm>
          <a:prstGeom prst="rect">
            <a:avLst/>
          </a:prstGeom>
          <a:noFill/>
          <a:ln w="9525">
            <a:noFill/>
            <a:miter lim="800000"/>
          </a:ln>
        </p:spPr>
        <p:txBody>
          <a:bodyPr wrap="none">
            <a:spAutoFit/>
          </a:bodyPr>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L</a:t>
            </a:r>
            <a:r>
              <a:rPr lang="en-US" altLang="zh-CN" sz="2800" b="1">
                <a:latin typeface="Times New Roman" panose="02020603050405020304" pitchFamily="18" charset="0"/>
                <a:ea typeface="黑体" panose="02010609060101010101" charset="-122"/>
                <a:cs typeface="Times New Roman" panose="02020603050405020304" pitchFamily="18" charset="0"/>
              </a:rPr>
              <a:t>2</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34857" name="Text Box 43"/>
          <p:cNvSpPr txBox="1">
            <a:spLocks noChangeArrowheads="1"/>
          </p:cNvSpPr>
          <p:nvPr/>
        </p:nvSpPr>
        <p:spPr bwMode="auto">
          <a:xfrm>
            <a:off x="4606925" y="1768475"/>
            <a:ext cx="542290" cy="521970"/>
          </a:xfrm>
          <a:prstGeom prst="rect">
            <a:avLst/>
          </a:prstGeom>
          <a:noFill/>
          <a:ln w="9525">
            <a:noFill/>
            <a:miter lim="800000"/>
          </a:ln>
        </p:spPr>
        <p:txBody>
          <a:bodyPr wrap="none">
            <a:spAutoFit/>
          </a:bodyPr>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L</a:t>
            </a:r>
            <a:r>
              <a:rPr lang="en-US" altLang="zh-CN" sz="2800" b="1">
                <a:latin typeface="Times New Roman" panose="02020603050405020304" pitchFamily="18" charset="0"/>
                <a:ea typeface="黑体" panose="02010609060101010101" charset="-122"/>
                <a:cs typeface="Times New Roman" panose="02020603050405020304" pitchFamily="18" charset="0"/>
              </a:rPr>
              <a:t>1</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34858" name="Text Box 44"/>
          <p:cNvSpPr txBox="1">
            <a:spLocks noChangeArrowheads="1"/>
          </p:cNvSpPr>
          <p:nvPr/>
        </p:nvSpPr>
        <p:spPr bwMode="auto">
          <a:xfrm>
            <a:off x="720725" y="3521075"/>
            <a:ext cx="542290" cy="521970"/>
          </a:xfrm>
          <a:prstGeom prst="rect">
            <a:avLst/>
          </a:prstGeom>
          <a:noFill/>
          <a:ln w="9525">
            <a:noFill/>
            <a:miter lim="800000"/>
          </a:ln>
        </p:spPr>
        <p:txBody>
          <a:bodyPr wrap="none">
            <a:spAutoFit/>
          </a:bodyPr>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L</a:t>
            </a:r>
            <a:r>
              <a:rPr lang="en-US" altLang="zh-CN" sz="2800" b="1">
                <a:latin typeface="Times New Roman" panose="02020603050405020304" pitchFamily="18" charset="0"/>
                <a:ea typeface="黑体" panose="02010609060101010101" charset="-122"/>
                <a:cs typeface="Times New Roman" panose="02020603050405020304" pitchFamily="18" charset="0"/>
              </a:rPr>
              <a:t>2</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34859" name="Text Box 45"/>
          <p:cNvSpPr txBox="1">
            <a:spLocks noChangeArrowheads="1"/>
          </p:cNvSpPr>
          <p:nvPr/>
        </p:nvSpPr>
        <p:spPr bwMode="auto">
          <a:xfrm>
            <a:off x="1558925" y="1844675"/>
            <a:ext cx="542290" cy="521970"/>
          </a:xfrm>
          <a:prstGeom prst="rect">
            <a:avLst/>
          </a:prstGeom>
          <a:noFill/>
          <a:ln w="9525">
            <a:noFill/>
            <a:miter lim="800000"/>
          </a:ln>
        </p:spPr>
        <p:txBody>
          <a:bodyPr wrap="none">
            <a:spAutoFit/>
          </a:bodyPr>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L</a:t>
            </a:r>
            <a:r>
              <a:rPr lang="en-US" altLang="zh-CN" sz="2800" b="1">
                <a:latin typeface="Times New Roman" panose="02020603050405020304" pitchFamily="18" charset="0"/>
                <a:ea typeface="黑体" panose="02010609060101010101" charset="-122"/>
                <a:cs typeface="Times New Roman" panose="02020603050405020304" pitchFamily="18" charset="0"/>
              </a:rPr>
              <a:t>1</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34860" name="Text Box 46"/>
          <p:cNvSpPr txBox="1">
            <a:spLocks noChangeArrowheads="1"/>
          </p:cNvSpPr>
          <p:nvPr/>
        </p:nvSpPr>
        <p:spPr bwMode="auto">
          <a:xfrm>
            <a:off x="6832600" y="1803400"/>
            <a:ext cx="542290" cy="521970"/>
          </a:xfrm>
          <a:prstGeom prst="rect">
            <a:avLst/>
          </a:prstGeom>
          <a:noFill/>
          <a:ln w="9525">
            <a:noFill/>
            <a:miter lim="800000"/>
          </a:ln>
        </p:spPr>
        <p:txBody>
          <a:bodyPr wrap="none">
            <a:spAutoFit/>
          </a:bodyPr>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L</a:t>
            </a:r>
            <a:r>
              <a:rPr lang="en-US" altLang="zh-CN" sz="2800" b="1">
                <a:latin typeface="Times New Roman" panose="02020603050405020304" pitchFamily="18" charset="0"/>
                <a:ea typeface="黑体" panose="02010609060101010101" charset="-122"/>
                <a:cs typeface="Times New Roman" panose="02020603050405020304" pitchFamily="18" charset="0"/>
              </a:rPr>
              <a:t>1</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34861" name="Text Box 47"/>
          <p:cNvSpPr txBox="1">
            <a:spLocks noChangeArrowheads="1"/>
          </p:cNvSpPr>
          <p:nvPr/>
        </p:nvSpPr>
        <p:spPr bwMode="auto">
          <a:xfrm>
            <a:off x="7959725" y="2682875"/>
            <a:ext cx="542290" cy="521970"/>
          </a:xfrm>
          <a:prstGeom prst="rect">
            <a:avLst/>
          </a:prstGeom>
          <a:noFill/>
          <a:ln w="9525">
            <a:noFill/>
            <a:miter lim="800000"/>
          </a:ln>
        </p:spPr>
        <p:txBody>
          <a:bodyPr wrap="none">
            <a:spAutoFit/>
          </a:bodyPr>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L</a:t>
            </a:r>
            <a:r>
              <a:rPr lang="en-US" altLang="zh-CN" sz="2800" b="1">
                <a:latin typeface="Times New Roman" panose="02020603050405020304" pitchFamily="18" charset="0"/>
                <a:ea typeface="黑体" panose="02010609060101010101" charset="-122"/>
                <a:cs typeface="Times New Roman" panose="02020603050405020304" pitchFamily="18" charset="0"/>
              </a:rPr>
              <a:t>2</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35880" name="Text Box 40">
            <a:hlinkHover r:id="rId9" action="ppaction://hlinksldjump"/>
          </p:cNvPr>
          <p:cNvSpPr txBox="1">
            <a:spLocks noChangeArrowheads="1"/>
          </p:cNvSpPr>
          <p:nvPr/>
        </p:nvSpPr>
        <p:spPr bwMode="auto">
          <a:xfrm>
            <a:off x="259715" y="5628005"/>
            <a:ext cx="8531860" cy="1076325"/>
          </a:xfrm>
          <a:prstGeom prst="rect">
            <a:avLst/>
          </a:prstGeom>
          <a:noFill/>
          <a:ln w="9525">
            <a:noFill/>
            <a:miter lim="800000"/>
          </a:ln>
        </p:spPr>
        <p:txBody>
          <a:bodyPr wrap="square">
            <a:spAutoFit/>
          </a:bodyPr>
          <a:p>
            <a:pPr>
              <a:defRPr/>
            </a:pPr>
            <a:r>
              <a:rPr lang="zh-CN" altLang="en-US" sz="3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甲：电路为短路，电路虽有用电器但没有接入电路。</a:t>
            </a:r>
            <a:endParaRPr lang="en-US" altLang="zh-CN" sz="3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880"/>
                                        </p:tgtEl>
                                        <p:attrNameLst>
                                          <p:attrName>style.visibility</p:attrName>
                                        </p:attrNameLst>
                                      </p:cBhvr>
                                      <p:to>
                                        <p:strVal val="visible"/>
                                      </p:to>
                                    </p:set>
                                    <p:anim calcmode="lin" valueType="num">
                                      <p:cBhvr additive="base">
                                        <p:cTn id="7" dur="500" fill="hold"/>
                                        <p:tgtEl>
                                          <p:spTgt spid="35880"/>
                                        </p:tgtEl>
                                        <p:attrNameLst>
                                          <p:attrName>ppt_x</p:attrName>
                                        </p:attrNameLst>
                                      </p:cBhvr>
                                      <p:tavLst>
                                        <p:tav tm="0">
                                          <p:val>
                                            <p:strVal val="#ppt_x"/>
                                          </p:val>
                                        </p:tav>
                                        <p:tav tm="100000">
                                          <p:val>
                                            <p:strVal val="#ppt_x"/>
                                          </p:val>
                                        </p:tav>
                                      </p:tavLst>
                                    </p:anim>
                                    <p:anim calcmode="lin" valueType="num">
                                      <p:cBhvr additive="base">
                                        <p:cTn id="8" dur="500" fill="hold"/>
                                        <p:tgtEl>
                                          <p:spTgt spid="358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80"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82550" y="69850"/>
            <a:ext cx="2612390" cy="841375"/>
            <a:chOff x="214" y="96"/>
            <a:chExt cx="4114" cy="1325"/>
          </a:xfrm>
        </p:grpSpPr>
        <p:pic>
          <p:nvPicPr>
            <p:cNvPr id="4" name="图形 7"/>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14" y="96"/>
              <a:ext cx="1325" cy="1325"/>
            </a:xfrm>
            <a:prstGeom prst="rect">
              <a:avLst/>
            </a:prstGeom>
          </p:spPr>
        </p:pic>
        <p:sp>
          <p:nvSpPr>
            <p:cNvPr id="16" name="文本框 15"/>
            <p:cNvSpPr txBox="1"/>
            <p:nvPr/>
          </p:nvSpPr>
          <p:spPr>
            <a:xfrm>
              <a:off x="1427" y="313"/>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随堂演练</a:t>
              </a:r>
              <a:endParaRPr lang="zh-CN" altLang="en-US" sz="3200" b="1">
                <a:latin typeface="楷体" panose="02010609060101010101" pitchFamily="49" charset="-122"/>
                <a:ea typeface="楷体" panose="02010609060101010101" pitchFamily="49" charset="-122"/>
              </a:endParaRPr>
            </a:p>
          </p:txBody>
        </p:sp>
      </p:grpSp>
      <p:sp>
        <p:nvSpPr>
          <p:cNvPr id="34819" name="Text Box 3"/>
          <p:cNvSpPr txBox="1">
            <a:spLocks noChangeArrowheads="1"/>
          </p:cNvSpPr>
          <p:nvPr/>
        </p:nvSpPr>
        <p:spPr bwMode="auto">
          <a:xfrm>
            <a:off x="775970" y="911225"/>
            <a:ext cx="7020560" cy="583565"/>
          </a:xfrm>
          <a:prstGeom prst="rect">
            <a:avLst/>
          </a:prstGeom>
          <a:noFill/>
          <a:ln w="9525">
            <a:noFill/>
            <a:miter lim="800000"/>
          </a:ln>
        </p:spPr>
        <p:txBody>
          <a:bodyPr wrap="none">
            <a:spAutoFit/>
          </a:bodyPr>
          <a:p>
            <a:pPr>
              <a:defRPr/>
            </a:pPr>
            <a:r>
              <a:rPr lang="en-US" altLang="zh-CN" sz="3200" b="1" dirty="0">
                <a:latin typeface="Times New Roman" panose="02020603050405020304" pitchFamily="18" charset="0"/>
                <a:ea typeface="黑体" panose="02010609060101010101" charset="-122"/>
                <a:cs typeface="Times New Roman" panose="02020603050405020304" pitchFamily="18" charset="0"/>
              </a:rPr>
              <a:t>1.</a:t>
            </a:r>
            <a:r>
              <a:rPr lang="zh-CN" altLang="en-US" sz="3200" b="1" dirty="0">
                <a:latin typeface="Times New Roman" panose="02020603050405020304" pitchFamily="18" charset="0"/>
                <a:ea typeface="黑体" panose="02010609060101010101" charset="-122"/>
                <a:cs typeface="Times New Roman" panose="02020603050405020304" pitchFamily="18" charset="0"/>
              </a:rPr>
              <a:t>找出下面电路连接图中的错误和不足</a:t>
            </a:r>
            <a:endParaRPr lang="zh-CN" altLang="en-US" sz="3200" b="1" dirty="0">
              <a:latin typeface="Times New Roman" panose="02020603050405020304" pitchFamily="18" charset="0"/>
              <a:ea typeface="黑体" panose="02010609060101010101" charset="-122"/>
              <a:cs typeface="Times New Roman" panose="02020603050405020304" pitchFamily="18" charset="0"/>
            </a:endParaRPr>
          </a:p>
        </p:txBody>
      </p:sp>
      <p:pic>
        <p:nvPicPr>
          <p:cNvPr id="28676" name="Picture 5" descr="222"/>
          <p:cNvPicPr>
            <a:picLocks noChangeAspect="1" noChangeArrowheads="1"/>
          </p:cNvPicPr>
          <p:nvPr/>
        </p:nvPicPr>
        <p:blipFill>
          <a:blip r:embed="rId3"/>
          <a:srcRect/>
          <a:stretch>
            <a:fillRect/>
          </a:stretch>
        </p:blipFill>
        <p:spPr bwMode="auto">
          <a:xfrm>
            <a:off x="1803400" y="2489200"/>
            <a:ext cx="1066800"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7" name="Picture 6" descr="wla211"/>
          <p:cNvPicPr>
            <a:picLocks noChangeAspect="1" noChangeArrowheads="1"/>
          </p:cNvPicPr>
          <p:nvPr/>
        </p:nvPicPr>
        <p:blipFill>
          <a:blip r:embed="rId4"/>
          <a:srcRect/>
          <a:stretch>
            <a:fillRect/>
          </a:stretch>
        </p:blipFill>
        <p:spPr bwMode="auto">
          <a:xfrm>
            <a:off x="736600" y="2032000"/>
            <a:ext cx="895350"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8" name="Picture 7" descr="未标题-1 副本"/>
          <p:cNvPicPr>
            <a:picLocks noChangeAspect="1" noChangeArrowheads="1"/>
          </p:cNvPicPr>
          <p:nvPr/>
        </p:nvPicPr>
        <p:blipFill>
          <a:blip r:embed="rId5" cstate="email"/>
          <a:srcRect/>
          <a:stretch>
            <a:fillRect/>
          </a:stretch>
        </p:blipFill>
        <p:spPr bwMode="auto">
          <a:xfrm>
            <a:off x="1574800" y="3937000"/>
            <a:ext cx="3968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9" name="Picture 8" descr="wla211"/>
          <p:cNvPicPr>
            <a:picLocks noChangeAspect="1" noChangeArrowheads="1"/>
          </p:cNvPicPr>
          <p:nvPr/>
        </p:nvPicPr>
        <p:blipFill>
          <a:blip r:embed="rId4"/>
          <a:srcRect/>
          <a:stretch>
            <a:fillRect/>
          </a:stretch>
        </p:blipFill>
        <p:spPr bwMode="auto">
          <a:xfrm>
            <a:off x="736600" y="3022600"/>
            <a:ext cx="895350"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0" name="Picture 9" descr="未标题-1 副本"/>
          <p:cNvPicPr>
            <a:picLocks noChangeAspect="1" noChangeArrowheads="1"/>
          </p:cNvPicPr>
          <p:nvPr/>
        </p:nvPicPr>
        <p:blipFill>
          <a:blip r:embed="rId5" cstate="email"/>
          <a:srcRect/>
          <a:stretch>
            <a:fillRect/>
          </a:stretch>
        </p:blipFill>
        <p:spPr bwMode="auto">
          <a:xfrm>
            <a:off x="2184400" y="3937000"/>
            <a:ext cx="3968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1" name="Picture 10" descr="未标题-1 副本"/>
          <p:cNvPicPr>
            <a:picLocks noChangeAspect="1" noChangeArrowheads="1"/>
          </p:cNvPicPr>
          <p:nvPr/>
        </p:nvPicPr>
        <p:blipFill>
          <a:blip r:embed="rId5" cstate="email"/>
          <a:srcRect/>
          <a:stretch>
            <a:fillRect/>
          </a:stretch>
        </p:blipFill>
        <p:spPr bwMode="auto">
          <a:xfrm>
            <a:off x="4013200" y="4013200"/>
            <a:ext cx="3968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2" name="Picture 11" descr="未标题-1 副本"/>
          <p:cNvPicPr>
            <a:picLocks noChangeAspect="1" noChangeArrowheads="1"/>
          </p:cNvPicPr>
          <p:nvPr/>
        </p:nvPicPr>
        <p:blipFill>
          <a:blip r:embed="rId5" cstate="email"/>
          <a:srcRect/>
          <a:stretch>
            <a:fillRect/>
          </a:stretch>
        </p:blipFill>
        <p:spPr bwMode="auto">
          <a:xfrm>
            <a:off x="4622800" y="4013200"/>
            <a:ext cx="3968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3" name="Picture 12" descr="未标题-1 副本"/>
          <p:cNvPicPr>
            <a:picLocks noChangeAspect="1" noChangeArrowheads="1"/>
          </p:cNvPicPr>
          <p:nvPr/>
        </p:nvPicPr>
        <p:blipFill>
          <a:blip r:embed="rId5" cstate="email"/>
          <a:srcRect/>
          <a:stretch>
            <a:fillRect/>
          </a:stretch>
        </p:blipFill>
        <p:spPr bwMode="auto">
          <a:xfrm>
            <a:off x="6451600" y="4013200"/>
            <a:ext cx="3968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4" name="Picture 13" descr="未标题-1 副本"/>
          <p:cNvPicPr>
            <a:picLocks noChangeAspect="1" noChangeArrowheads="1"/>
          </p:cNvPicPr>
          <p:nvPr/>
        </p:nvPicPr>
        <p:blipFill>
          <a:blip r:embed="rId5" cstate="email"/>
          <a:srcRect/>
          <a:stretch>
            <a:fillRect/>
          </a:stretch>
        </p:blipFill>
        <p:spPr bwMode="auto">
          <a:xfrm>
            <a:off x="7061200" y="4013200"/>
            <a:ext cx="3968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5" name="Picture 14" descr="222"/>
          <p:cNvPicPr>
            <a:picLocks noChangeAspect="1" noChangeArrowheads="1"/>
          </p:cNvPicPr>
          <p:nvPr/>
        </p:nvPicPr>
        <p:blipFill>
          <a:blip r:embed="rId3"/>
          <a:srcRect/>
          <a:stretch>
            <a:fillRect/>
          </a:stretch>
        </p:blipFill>
        <p:spPr bwMode="auto">
          <a:xfrm>
            <a:off x="3556000" y="2794000"/>
            <a:ext cx="1066800"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6" name="Picture 15" descr="222"/>
          <p:cNvPicPr>
            <a:picLocks noChangeAspect="1" noChangeArrowheads="1"/>
          </p:cNvPicPr>
          <p:nvPr/>
        </p:nvPicPr>
        <p:blipFill>
          <a:blip r:embed="rId3"/>
          <a:srcRect/>
          <a:stretch>
            <a:fillRect/>
          </a:stretch>
        </p:blipFill>
        <p:spPr bwMode="auto">
          <a:xfrm>
            <a:off x="7213600" y="2946400"/>
            <a:ext cx="1066800"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7" name="Picture 16" descr="wla211"/>
          <p:cNvPicPr>
            <a:picLocks noChangeAspect="1" noChangeArrowheads="1"/>
          </p:cNvPicPr>
          <p:nvPr/>
        </p:nvPicPr>
        <p:blipFill>
          <a:blip r:embed="rId4"/>
          <a:srcRect/>
          <a:stretch>
            <a:fillRect/>
          </a:stretch>
        </p:blipFill>
        <p:spPr bwMode="auto">
          <a:xfrm>
            <a:off x="3937000" y="2032000"/>
            <a:ext cx="895350"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8" name="Picture 17" descr="wla211"/>
          <p:cNvPicPr>
            <a:picLocks noChangeAspect="1" noChangeArrowheads="1"/>
          </p:cNvPicPr>
          <p:nvPr/>
        </p:nvPicPr>
        <p:blipFill>
          <a:blip r:embed="rId4"/>
          <a:srcRect/>
          <a:stretch>
            <a:fillRect/>
          </a:stretch>
        </p:blipFill>
        <p:spPr bwMode="auto">
          <a:xfrm>
            <a:off x="4775200" y="2717800"/>
            <a:ext cx="895350"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9" name="Picture 18" descr="wla211"/>
          <p:cNvPicPr>
            <a:picLocks noChangeAspect="1" noChangeArrowheads="1"/>
          </p:cNvPicPr>
          <p:nvPr/>
        </p:nvPicPr>
        <p:blipFill>
          <a:blip r:embed="rId4"/>
          <a:srcRect/>
          <a:stretch>
            <a:fillRect/>
          </a:stretch>
        </p:blipFill>
        <p:spPr bwMode="auto">
          <a:xfrm>
            <a:off x="7137400" y="2336800"/>
            <a:ext cx="895350"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90" name="Picture 19" descr="wla211"/>
          <p:cNvPicPr>
            <a:picLocks noChangeAspect="1" noChangeArrowheads="1"/>
          </p:cNvPicPr>
          <p:nvPr/>
        </p:nvPicPr>
        <p:blipFill>
          <a:blip r:embed="rId4"/>
          <a:srcRect/>
          <a:stretch>
            <a:fillRect/>
          </a:stretch>
        </p:blipFill>
        <p:spPr bwMode="auto">
          <a:xfrm>
            <a:off x="6146800" y="1955800"/>
            <a:ext cx="895350"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36" name="Text Box 20">
            <a:hlinkClick r:id="rId6" action="ppaction://hlinksldjump"/>
          </p:cNvPr>
          <p:cNvSpPr txBox="1">
            <a:spLocks noChangeArrowheads="1"/>
          </p:cNvSpPr>
          <p:nvPr/>
        </p:nvSpPr>
        <p:spPr bwMode="auto">
          <a:xfrm>
            <a:off x="965200" y="4986338"/>
            <a:ext cx="1614805" cy="521970"/>
          </a:xfrm>
          <a:prstGeom prst="rect">
            <a:avLst/>
          </a:prstGeom>
          <a:noFill/>
          <a:ln w="9525">
            <a:noFill/>
            <a:miter lim="800000"/>
          </a:ln>
        </p:spPr>
        <p:txBody>
          <a:bodyPr wrap="none">
            <a:spAutoFit/>
          </a:bodyPr>
          <a:p>
            <a:pPr>
              <a:defRPr/>
            </a:pPr>
            <a:r>
              <a:rPr lang="zh-CN" altLang="en-US" sz="2800" b="1" dirty="0">
                <a:latin typeface="Times New Roman" panose="02020603050405020304" pitchFamily="18" charset="0"/>
                <a:ea typeface="黑体" panose="02010609060101010101" charset="-122"/>
                <a:cs typeface="Times New Roman" panose="02020603050405020304" pitchFamily="18" charset="0"/>
              </a:rPr>
              <a:t>甲</a:t>
            </a:r>
            <a:r>
              <a:rPr lang="en-US" altLang="zh-CN" sz="2800" b="1" dirty="0">
                <a:latin typeface="Times New Roman" panose="02020603050405020304" pitchFamily="18" charset="0"/>
                <a:ea typeface="黑体" panose="02010609060101010101" charset="-122"/>
                <a:cs typeface="Times New Roman" panose="02020603050405020304" pitchFamily="18" charset="0"/>
              </a:rPr>
              <a:t>[</a:t>
            </a:r>
            <a:r>
              <a:rPr lang="zh-CN" altLang="en-US" sz="2800" b="1" dirty="0">
                <a:latin typeface="Times New Roman" panose="02020603050405020304" pitchFamily="18" charset="0"/>
                <a:ea typeface="黑体" panose="02010609060101010101" charset="-122"/>
                <a:cs typeface="Times New Roman" panose="02020603050405020304" pitchFamily="18" charset="0"/>
              </a:rPr>
              <a:t>分析</a:t>
            </a:r>
            <a:r>
              <a:rPr lang="en-US" altLang="zh-CN" sz="2800" b="1" dirty="0">
                <a:latin typeface="Times New Roman" panose="02020603050405020304" pitchFamily="18" charset="0"/>
                <a:ea typeface="黑体" panose="02010609060101010101" charset="-122"/>
                <a:cs typeface="Times New Roman" panose="02020603050405020304" pitchFamily="18" charset="0"/>
              </a:rPr>
              <a:t>]</a:t>
            </a:r>
            <a:endParaRPr lang="en-US" altLang="zh-CN" sz="2800" b="1" dirty="0">
              <a:latin typeface="Times New Roman" panose="02020603050405020304" pitchFamily="18" charset="0"/>
              <a:ea typeface="黑体" panose="02010609060101010101" charset="-122"/>
              <a:cs typeface="Times New Roman" panose="02020603050405020304" pitchFamily="18" charset="0"/>
            </a:endParaRPr>
          </a:p>
        </p:txBody>
      </p:sp>
      <p:sp>
        <p:nvSpPr>
          <p:cNvPr id="34837" name="Text Box 21">
            <a:hlinkClick r:id="rId7" action="ppaction://hlinksldjump"/>
          </p:cNvPr>
          <p:cNvSpPr txBox="1">
            <a:spLocks noChangeArrowheads="1"/>
          </p:cNvSpPr>
          <p:nvPr/>
        </p:nvSpPr>
        <p:spPr bwMode="auto">
          <a:xfrm>
            <a:off x="3708400" y="4986338"/>
            <a:ext cx="1614805" cy="521970"/>
          </a:xfrm>
          <a:prstGeom prst="rect">
            <a:avLst/>
          </a:prstGeom>
          <a:noFill/>
          <a:ln w="9525">
            <a:noFill/>
            <a:miter lim="800000"/>
          </a:ln>
        </p:spPr>
        <p:txBody>
          <a:bodyPr wrap="none">
            <a:spAutoFit/>
          </a:bodyPr>
          <a:p>
            <a:pPr>
              <a:defRPr/>
            </a:pPr>
            <a:r>
              <a:rPr lang="zh-CN" altLang="en-US" sz="2800" b="1" dirty="0">
                <a:latin typeface="Times New Roman" panose="02020603050405020304" pitchFamily="18" charset="0"/>
                <a:ea typeface="黑体" panose="02010609060101010101" charset="-122"/>
                <a:cs typeface="Times New Roman" panose="02020603050405020304" pitchFamily="18" charset="0"/>
              </a:rPr>
              <a:t>乙</a:t>
            </a:r>
            <a:r>
              <a:rPr lang="en-US" altLang="zh-CN" sz="2800" b="1" dirty="0">
                <a:latin typeface="Times New Roman" panose="02020603050405020304" pitchFamily="18" charset="0"/>
                <a:ea typeface="黑体" panose="02010609060101010101" charset="-122"/>
                <a:cs typeface="Times New Roman" panose="02020603050405020304" pitchFamily="18" charset="0"/>
              </a:rPr>
              <a:t>[</a:t>
            </a:r>
            <a:r>
              <a:rPr lang="zh-CN" altLang="en-US" sz="2800" b="1" dirty="0">
                <a:latin typeface="Times New Roman" panose="02020603050405020304" pitchFamily="18" charset="0"/>
                <a:ea typeface="黑体" panose="02010609060101010101" charset="-122"/>
                <a:cs typeface="Times New Roman" panose="02020603050405020304" pitchFamily="18" charset="0"/>
              </a:rPr>
              <a:t>分析</a:t>
            </a:r>
            <a:r>
              <a:rPr lang="en-US" altLang="zh-CN" sz="2800" b="1" dirty="0">
                <a:latin typeface="Times New Roman" panose="02020603050405020304" pitchFamily="18" charset="0"/>
                <a:ea typeface="黑体" panose="02010609060101010101" charset="-122"/>
                <a:cs typeface="Times New Roman" panose="02020603050405020304" pitchFamily="18" charset="0"/>
              </a:rPr>
              <a:t>]</a:t>
            </a:r>
            <a:endParaRPr lang="en-US" altLang="zh-CN" sz="2800" b="1" dirty="0">
              <a:latin typeface="Times New Roman" panose="02020603050405020304" pitchFamily="18" charset="0"/>
              <a:ea typeface="黑体" panose="02010609060101010101" charset="-122"/>
              <a:cs typeface="Times New Roman" panose="02020603050405020304" pitchFamily="18" charset="0"/>
            </a:endParaRPr>
          </a:p>
        </p:txBody>
      </p:sp>
      <p:sp>
        <p:nvSpPr>
          <p:cNvPr id="34838" name="Text Box 22">
            <a:hlinkClick r:id="rId8" action="ppaction://hlinksldjump"/>
          </p:cNvPr>
          <p:cNvSpPr txBox="1">
            <a:spLocks noChangeArrowheads="1"/>
          </p:cNvSpPr>
          <p:nvPr/>
        </p:nvSpPr>
        <p:spPr bwMode="auto">
          <a:xfrm>
            <a:off x="6375400" y="4986338"/>
            <a:ext cx="1614805" cy="521970"/>
          </a:xfrm>
          <a:prstGeom prst="rect">
            <a:avLst/>
          </a:prstGeom>
          <a:noFill/>
          <a:ln w="9525">
            <a:noFill/>
            <a:miter lim="800000"/>
          </a:ln>
        </p:spPr>
        <p:txBody>
          <a:bodyPr wrap="none">
            <a:spAutoFit/>
          </a:bodyPr>
          <a:p>
            <a:pPr>
              <a:defRPr/>
            </a:pPr>
            <a:r>
              <a:rPr lang="zh-CN" altLang="en-US" sz="2800" b="1" dirty="0">
                <a:latin typeface="Times New Roman" panose="02020603050405020304" pitchFamily="18" charset="0"/>
                <a:ea typeface="黑体" panose="02010609060101010101" charset="-122"/>
                <a:cs typeface="Times New Roman" panose="02020603050405020304" pitchFamily="18" charset="0"/>
              </a:rPr>
              <a:t>丙</a:t>
            </a:r>
            <a:r>
              <a:rPr lang="en-US" altLang="zh-CN" sz="2800" b="1" dirty="0">
                <a:latin typeface="Times New Roman" panose="02020603050405020304" pitchFamily="18" charset="0"/>
                <a:ea typeface="黑体" panose="02010609060101010101" charset="-122"/>
                <a:cs typeface="Times New Roman" panose="02020603050405020304" pitchFamily="18" charset="0"/>
              </a:rPr>
              <a:t>[</a:t>
            </a:r>
            <a:r>
              <a:rPr lang="zh-CN" altLang="en-US" sz="2800" b="1" dirty="0">
                <a:latin typeface="Times New Roman" panose="02020603050405020304" pitchFamily="18" charset="0"/>
                <a:ea typeface="黑体" panose="02010609060101010101" charset="-122"/>
                <a:cs typeface="Times New Roman" panose="02020603050405020304" pitchFamily="18" charset="0"/>
              </a:rPr>
              <a:t>分析</a:t>
            </a:r>
            <a:r>
              <a:rPr lang="en-US" altLang="zh-CN" sz="2800" b="1" dirty="0">
                <a:latin typeface="Times New Roman" panose="02020603050405020304" pitchFamily="18" charset="0"/>
                <a:ea typeface="黑体" panose="02010609060101010101" charset="-122"/>
                <a:cs typeface="Times New Roman" panose="02020603050405020304" pitchFamily="18" charset="0"/>
              </a:rPr>
              <a:t>]</a:t>
            </a:r>
            <a:endParaRPr lang="en-US" altLang="zh-CN" sz="2800" b="1" dirty="0">
              <a:latin typeface="Times New Roman" panose="02020603050405020304" pitchFamily="18" charset="0"/>
              <a:ea typeface="黑体" panose="02010609060101010101" charset="-122"/>
              <a:cs typeface="Times New Roman" panose="02020603050405020304" pitchFamily="18" charset="0"/>
            </a:endParaRPr>
          </a:p>
        </p:txBody>
      </p:sp>
      <p:sp>
        <p:nvSpPr>
          <p:cNvPr id="34839" name="Freeform 23"/>
          <p:cNvSpPr/>
          <p:nvPr/>
        </p:nvSpPr>
        <p:spPr bwMode="auto">
          <a:xfrm>
            <a:off x="1346200" y="2298700"/>
            <a:ext cx="762000" cy="723900"/>
          </a:xfrm>
          <a:custGeom>
            <a:avLst/>
            <a:gdLst>
              <a:gd name="T0" fmla="*/ 0 w 480"/>
              <a:gd name="T1" fmla="*/ 2147483647 h 456"/>
              <a:gd name="T2" fmla="*/ 2147483647 w 480"/>
              <a:gd name="T3" fmla="*/ 2147483647 h 456"/>
              <a:gd name="T4" fmla="*/ 2147483647 w 480"/>
              <a:gd name="T5" fmla="*/ 2147483647 h 456"/>
              <a:gd name="T6" fmla="*/ 2147483647 w 480"/>
              <a:gd name="T7" fmla="*/ 2147483647 h 456"/>
              <a:gd name="T8" fmla="*/ 2147483647 w 480"/>
              <a:gd name="T9" fmla="*/ 2147483647 h 456"/>
              <a:gd name="T10" fmla="*/ 0 60000 65536"/>
              <a:gd name="T11" fmla="*/ 0 60000 65536"/>
              <a:gd name="T12" fmla="*/ 0 60000 65536"/>
              <a:gd name="T13" fmla="*/ 0 60000 65536"/>
              <a:gd name="T14" fmla="*/ 0 60000 65536"/>
              <a:gd name="T15" fmla="*/ 0 w 480"/>
              <a:gd name="T16" fmla="*/ 0 h 456"/>
              <a:gd name="T17" fmla="*/ 480 w 480"/>
              <a:gd name="T18" fmla="*/ 456 h 456"/>
            </a:gdLst>
            <a:ahLst/>
            <a:cxnLst>
              <a:cxn ang="T10">
                <a:pos x="T0" y="T1"/>
              </a:cxn>
              <a:cxn ang="T11">
                <a:pos x="T2" y="T3"/>
              </a:cxn>
              <a:cxn ang="T12">
                <a:pos x="T4" y="T5"/>
              </a:cxn>
              <a:cxn ang="T13">
                <a:pos x="T6" y="T7"/>
              </a:cxn>
              <a:cxn ang="T14">
                <a:pos x="T8" y="T9"/>
              </a:cxn>
            </a:cxnLst>
            <a:rect l="T15" t="T16" r="T17" b="T18"/>
            <a:pathLst>
              <a:path w="480" h="456">
                <a:moveTo>
                  <a:pt x="0" y="24"/>
                </a:moveTo>
                <a:cubicBezTo>
                  <a:pt x="32" y="12"/>
                  <a:pt x="64" y="0"/>
                  <a:pt x="96" y="24"/>
                </a:cubicBezTo>
                <a:cubicBezTo>
                  <a:pt x="128" y="48"/>
                  <a:pt x="144" y="104"/>
                  <a:pt x="192" y="168"/>
                </a:cubicBezTo>
                <a:cubicBezTo>
                  <a:pt x="240" y="232"/>
                  <a:pt x="336" y="360"/>
                  <a:pt x="384" y="408"/>
                </a:cubicBezTo>
                <a:cubicBezTo>
                  <a:pt x="432" y="456"/>
                  <a:pt x="456" y="456"/>
                  <a:pt x="480" y="456"/>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40" name="Freeform 24"/>
          <p:cNvSpPr/>
          <p:nvPr/>
        </p:nvSpPr>
        <p:spPr bwMode="auto">
          <a:xfrm>
            <a:off x="2336800" y="2971800"/>
            <a:ext cx="469900" cy="1828800"/>
          </a:xfrm>
          <a:custGeom>
            <a:avLst/>
            <a:gdLst>
              <a:gd name="T0" fmla="*/ 2147483647 w 296"/>
              <a:gd name="T1" fmla="*/ 2147483647 h 1152"/>
              <a:gd name="T2" fmla="*/ 2147483647 w 296"/>
              <a:gd name="T3" fmla="*/ 2147483647 h 1152"/>
              <a:gd name="T4" fmla="*/ 2147483647 w 296"/>
              <a:gd name="T5" fmla="*/ 2147483647 h 1152"/>
              <a:gd name="T6" fmla="*/ 2147483647 w 296"/>
              <a:gd name="T7" fmla="*/ 2147483647 h 1152"/>
              <a:gd name="T8" fmla="*/ 2147483647 w 296"/>
              <a:gd name="T9" fmla="*/ 2147483647 h 1152"/>
              <a:gd name="T10" fmla="*/ 2147483647 w 296"/>
              <a:gd name="T11" fmla="*/ 2147483647 h 1152"/>
              <a:gd name="T12" fmla="*/ 0 w 296"/>
              <a:gd name="T13" fmla="*/ 2147483647 h 1152"/>
              <a:gd name="T14" fmla="*/ 0 60000 65536"/>
              <a:gd name="T15" fmla="*/ 0 60000 65536"/>
              <a:gd name="T16" fmla="*/ 0 60000 65536"/>
              <a:gd name="T17" fmla="*/ 0 60000 65536"/>
              <a:gd name="T18" fmla="*/ 0 60000 65536"/>
              <a:gd name="T19" fmla="*/ 0 60000 65536"/>
              <a:gd name="T20" fmla="*/ 0 60000 65536"/>
              <a:gd name="T21" fmla="*/ 0 w 296"/>
              <a:gd name="T22" fmla="*/ 0 h 1152"/>
              <a:gd name="T23" fmla="*/ 296 w 296"/>
              <a:gd name="T24" fmla="*/ 1152 h 11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6" h="1152">
                <a:moveTo>
                  <a:pt x="96" y="32"/>
                </a:moveTo>
                <a:cubicBezTo>
                  <a:pt x="152" y="16"/>
                  <a:pt x="208" y="0"/>
                  <a:pt x="240" y="32"/>
                </a:cubicBezTo>
                <a:cubicBezTo>
                  <a:pt x="272" y="64"/>
                  <a:pt x="280" y="104"/>
                  <a:pt x="288" y="224"/>
                </a:cubicBezTo>
                <a:cubicBezTo>
                  <a:pt x="296" y="344"/>
                  <a:pt x="288" y="624"/>
                  <a:pt x="288" y="752"/>
                </a:cubicBezTo>
                <a:cubicBezTo>
                  <a:pt x="288" y="880"/>
                  <a:pt x="296" y="928"/>
                  <a:pt x="288" y="992"/>
                </a:cubicBezTo>
                <a:cubicBezTo>
                  <a:pt x="280" y="1056"/>
                  <a:pt x="288" y="1120"/>
                  <a:pt x="240" y="1136"/>
                </a:cubicBezTo>
                <a:cubicBezTo>
                  <a:pt x="192" y="1152"/>
                  <a:pt x="96" y="1120"/>
                  <a:pt x="0" y="1088"/>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41" name="Freeform 25"/>
          <p:cNvSpPr/>
          <p:nvPr/>
        </p:nvSpPr>
        <p:spPr bwMode="auto">
          <a:xfrm>
            <a:off x="1727200" y="3835400"/>
            <a:ext cx="609600" cy="1041400"/>
          </a:xfrm>
          <a:custGeom>
            <a:avLst/>
            <a:gdLst>
              <a:gd name="T0" fmla="*/ 2147483647 w 384"/>
              <a:gd name="T1" fmla="*/ 2147483647 h 656"/>
              <a:gd name="T2" fmla="*/ 2147483647 w 384"/>
              <a:gd name="T3" fmla="*/ 2147483647 h 656"/>
              <a:gd name="T4" fmla="*/ 2147483647 w 384"/>
              <a:gd name="T5" fmla="*/ 2147483647 h 656"/>
              <a:gd name="T6" fmla="*/ 2147483647 w 384"/>
              <a:gd name="T7" fmla="*/ 2147483647 h 656"/>
              <a:gd name="T8" fmla="*/ 0 w 384"/>
              <a:gd name="T9" fmla="*/ 2147483647 h 656"/>
              <a:gd name="T10" fmla="*/ 0 60000 65536"/>
              <a:gd name="T11" fmla="*/ 0 60000 65536"/>
              <a:gd name="T12" fmla="*/ 0 60000 65536"/>
              <a:gd name="T13" fmla="*/ 0 60000 65536"/>
              <a:gd name="T14" fmla="*/ 0 60000 65536"/>
              <a:gd name="T15" fmla="*/ 0 w 384"/>
              <a:gd name="T16" fmla="*/ 0 h 656"/>
              <a:gd name="T17" fmla="*/ 384 w 384"/>
              <a:gd name="T18" fmla="*/ 656 h 656"/>
            </a:gdLst>
            <a:ahLst/>
            <a:cxnLst>
              <a:cxn ang="T10">
                <a:pos x="T0" y="T1"/>
              </a:cxn>
              <a:cxn ang="T11">
                <a:pos x="T2" y="T3"/>
              </a:cxn>
              <a:cxn ang="T12">
                <a:pos x="T4" y="T5"/>
              </a:cxn>
              <a:cxn ang="T13">
                <a:pos x="T6" y="T7"/>
              </a:cxn>
              <a:cxn ang="T14">
                <a:pos x="T8" y="T9"/>
              </a:cxn>
            </a:cxnLst>
            <a:rect l="T15" t="T16" r="T17" b="T18"/>
            <a:pathLst>
              <a:path w="384" h="656">
                <a:moveTo>
                  <a:pt x="384" y="64"/>
                </a:moveTo>
                <a:cubicBezTo>
                  <a:pt x="372" y="32"/>
                  <a:pt x="360" y="0"/>
                  <a:pt x="336" y="16"/>
                </a:cubicBezTo>
                <a:cubicBezTo>
                  <a:pt x="312" y="32"/>
                  <a:pt x="264" y="64"/>
                  <a:pt x="240" y="160"/>
                </a:cubicBezTo>
                <a:cubicBezTo>
                  <a:pt x="216" y="256"/>
                  <a:pt x="232" y="528"/>
                  <a:pt x="192" y="592"/>
                </a:cubicBezTo>
                <a:cubicBezTo>
                  <a:pt x="152" y="656"/>
                  <a:pt x="76" y="600"/>
                  <a:pt x="0" y="544"/>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42" name="Freeform 26"/>
          <p:cNvSpPr/>
          <p:nvPr/>
        </p:nvSpPr>
        <p:spPr bwMode="auto">
          <a:xfrm>
            <a:off x="1346200" y="3403600"/>
            <a:ext cx="381000" cy="609600"/>
          </a:xfrm>
          <a:custGeom>
            <a:avLst/>
            <a:gdLst>
              <a:gd name="T0" fmla="*/ 0 w 240"/>
              <a:gd name="T1" fmla="*/ 0 h 384"/>
              <a:gd name="T2" fmla="*/ 2147483647 w 240"/>
              <a:gd name="T3" fmla="*/ 2147483647 h 384"/>
              <a:gd name="T4" fmla="*/ 2147483647 w 240"/>
              <a:gd name="T5" fmla="*/ 2147483647 h 384"/>
              <a:gd name="T6" fmla="*/ 0 60000 65536"/>
              <a:gd name="T7" fmla="*/ 0 60000 65536"/>
              <a:gd name="T8" fmla="*/ 0 60000 65536"/>
              <a:gd name="T9" fmla="*/ 0 w 240"/>
              <a:gd name="T10" fmla="*/ 0 h 384"/>
              <a:gd name="T11" fmla="*/ 240 w 240"/>
              <a:gd name="T12" fmla="*/ 384 h 384"/>
            </a:gdLst>
            <a:ahLst/>
            <a:cxnLst>
              <a:cxn ang="T6">
                <a:pos x="T0" y="T1"/>
              </a:cxn>
              <a:cxn ang="T7">
                <a:pos x="T2" y="T3"/>
              </a:cxn>
              <a:cxn ang="T8">
                <a:pos x="T4" y="T5"/>
              </a:cxn>
            </a:cxnLst>
            <a:rect l="T9" t="T10" r="T11" b="T12"/>
            <a:pathLst>
              <a:path w="240" h="384">
                <a:moveTo>
                  <a:pt x="0" y="0"/>
                </a:moveTo>
                <a:cubicBezTo>
                  <a:pt x="76" y="64"/>
                  <a:pt x="152" y="128"/>
                  <a:pt x="192" y="192"/>
                </a:cubicBezTo>
                <a:cubicBezTo>
                  <a:pt x="232" y="256"/>
                  <a:pt x="236" y="320"/>
                  <a:pt x="240" y="384"/>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43" name="Freeform 27"/>
          <p:cNvSpPr/>
          <p:nvPr/>
        </p:nvSpPr>
        <p:spPr bwMode="auto">
          <a:xfrm>
            <a:off x="711200" y="2336800"/>
            <a:ext cx="254000" cy="1066800"/>
          </a:xfrm>
          <a:custGeom>
            <a:avLst/>
            <a:gdLst>
              <a:gd name="T0" fmla="*/ 2147483647 w 160"/>
              <a:gd name="T1" fmla="*/ 0 h 672"/>
              <a:gd name="T2" fmla="*/ 2147483647 w 160"/>
              <a:gd name="T3" fmla="*/ 2147483647 h 672"/>
              <a:gd name="T4" fmla="*/ 2147483647 w 160"/>
              <a:gd name="T5" fmla="*/ 2147483647 h 672"/>
              <a:gd name="T6" fmla="*/ 2147483647 w 160"/>
              <a:gd name="T7" fmla="*/ 2147483647 h 672"/>
              <a:gd name="T8" fmla="*/ 0 60000 65536"/>
              <a:gd name="T9" fmla="*/ 0 60000 65536"/>
              <a:gd name="T10" fmla="*/ 0 60000 65536"/>
              <a:gd name="T11" fmla="*/ 0 60000 65536"/>
              <a:gd name="T12" fmla="*/ 0 w 160"/>
              <a:gd name="T13" fmla="*/ 0 h 672"/>
              <a:gd name="T14" fmla="*/ 160 w 160"/>
              <a:gd name="T15" fmla="*/ 672 h 672"/>
            </a:gdLst>
            <a:ahLst/>
            <a:cxnLst>
              <a:cxn ang="T8">
                <a:pos x="T0" y="T1"/>
              </a:cxn>
              <a:cxn ang="T9">
                <a:pos x="T2" y="T3"/>
              </a:cxn>
              <a:cxn ang="T10">
                <a:pos x="T4" y="T5"/>
              </a:cxn>
              <a:cxn ang="T11">
                <a:pos x="T6" y="T7"/>
              </a:cxn>
            </a:cxnLst>
            <a:rect l="T12" t="T13" r="T14" b="T15"/>
            <a:pathLst>
              <a:path w="160" h="672">
                <a:moveTo>
                  <a:pt x="112" y="0"/>
                </a:moveTo>
                <a:cubicBezTo>
                  <a:pt x="96" y="44"/>
                  <a:pt x="80" y="88"/>
                  <a:pt x="64" y="144"/>
                </a:cubicBezTo>
                <a:cubicBezTo>
                  <a:pt x="48" y="200"/>
                  <a:pt x="0" y="248"/>
                  <a:pt x="16" y="336"/>
                </a:cubicBezTo>
                <a:cubicBezTo>
                  <a:pt x="32" y="424"/>
                  <a:pt x="96" y="548"/>
                  <a:pt x="160" y="672"/>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44" name="Freeform 28"/>
          <p:cNvSpPr/>
          <p:nvPr/>
        </p:nvSpPr>
        <p:spPr bwMode="auto">
          <a:xfrm>
            <a:off x="1346200" y="3022600"/>
            <a:ext cx="762000" cy="304800"/>
          </a:xfrm>
          <a:custGeom>
            <a:avLst/>
            <a:gdLst>
              <a:gd name="T0" fmla="*/ 2147483647 w 480"/>
              <a:gd name="T1" fmla="*/ 0 h 192"/>
              <a:gd name="T2" fmla="*/ 2147483647 w 480"/>
              <a:gd name="T3" fmla="*/ 2147483647 h 192"/>
              <a:gd name="T4" fmla="*/ 0 w 480"/>
              <a:gd name="T5" fmla="*/ 2147483647 h 192"/>
              <a:gd name="T6" fmla="*/ 0 60000 65536"/>
              <a:gd name="T7" fmla="*/ 0 60000 65536"/>
              <a:gd name="T8" fmla="*/ 0 60000 65536"/>
              <a:gd name="T9" fmla="*/ 0 w 480"/>
              <a:gd name="T10" fmla="*/ 0 h 192"/>
              <a:gd name="T11" fmla="*/ 480 w 480"/>
              <a:gd name="T12" fmla="*/ 192 h 192"/>
            </a:gdLst>
            <a:ahLst/>
            <a:cxnLst>
              <a:cxn ang="T6">
                <a:pos x="T0" y="T1"/>
              </a:cxn>
              <a:cxn ang="T7">
                <a:pos x="T2" y="T3"/>
              </a:cxn>
              <a:cxn ang="T8">
                <a:pos x="T4" y="T5"/>
              </a:cxn>
            </a:cxnLst>
            <a:rect l="T9" t="T10" r="T11" b="T12"/>
            <a:pathLst>
              <a:path w="480" h="192">
                <a:moveTo>
                  <a:pt x="480" y="0"/>
                </a:moveTo>
                <a:cubicBezTo>
                  <a:pt x="424" y="8"/>
                  <a:pt x="368" y="16"/>
                  <a:pt x="288" y="48"/>
                </a:cubicBezTo>
                <a:cubicBezTo>
                  <a:pt x="208" y="80"/>
                  <a:pt x="104" y="136"/>
                  <a:pt x="0" y="192"/>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45" name="Freeform 29"/>
          <p:cNvSpPr/>
          <p:nvPr/>
        </p:nvSpPr>
        <p:spPr bwMode="auto">
          <a:xfrm>
            <a:off x="4851400" y="3098800"/>
            <a:ext cx="381000" cy="1778000"/>
          </a:xfrm>
          <a:custGeom>
            <a:avLst/>
            <a:gdLst>
              <a:gd name="T0" fmla="*/ 2147483647 w 240"/>
              <a:gd name="T1" fmla="*/ 0 h 1120"/>
              <a:gd name="T2" fmla="*/ 2147483647 w 240"/>
              <a:gd name="T3" fmla="*/ 2147483647 h 1120"/>
              <a:gd name="T4" fmla="*/ 2147483647 w 240"/>
              <a:gd name="T5" fmla="*/ 2147483647 h 1120"/>
              <a:gd name="T6" fmla="*/ 2147483647 w 240"/>
              <a:gd name="T7" fmla="*/ 2147483647 h 1120"/>
              <a:gd name="T8" fmla="*/ 2147483647 w 240"/>
              <a:gd name="T9" fmla="*/ 2147483647 h 1120"/>
              <a:gd name="T10" fmla="*/ 0 w 240"/>
              <a:gd name="T11" fmla="*/ 2147483647 h 1120"/>
              <a:gd name="T12" fmla="*/ 0 60000 65536"/>
              <a:gd name="T13" fmla="*/ 0 60000 65536"/>
              <a:gd name="T14" fmla="*/ 0 60000 65536"/>
              <a:gd name="T15" fmla="*/ 0 60000 65536"/>
              <a:gd name="T16" fmla="*/ 0 60000 65536"/>
              <a:gd name="T17" fmla="*/ 0 60000 65536"/>
              <a:gd name="T18" fmla="*/ 0 w 240"/>
              <a:gd name="T19" fmla="*/ 0 h 1120"/>
              <a:gd name="T20" fmla="*/ 240 w 240"/>
              <a:gd name="T21" fmla="*/ 1120 h 1120"/>
            </a:gdLst>
            <a:ahLst/>
            <a:cxnLst>
              <a:cxn ang="T12">
                <a:pos x="T0" y="T1"/>
              </a:cxn>
              <a:cxn ang="T13">
                <a:pos x="T2" y="T3"/>
              </a:cxn>
              <a:cxn ang="T14">
                <a:pos x="T4" y="T5"/>
              </a:cxn>
              <a:cxn ang="T15">
                <a:pos x="T6" y="T7"/>
              </a:cxn>
              <a:cxn ang="T16">
                <a:pos x="T8" y="T9"/>
              </a:cxn>
              <a:cxn ang="T17">
                <a:pos x="T10" y="T11"/>
              </a:cxn>
            </a:cxnLst>
            <a:rect l="T18" t="T19" r="T20" b="T21"/>
            <a:pathLst>
              <a:path w="240" h="1120">
                <a:moveTo>
                  <a:pt x="96" y="0"/>
                </a:moveTo>
                <a:cubicBezTo>
                  <a:pt x="64" y="36"/>
                  <a:pt x="32" y="72"/>
                  <a:pt x="48" y="144"/>
                </a:cubicBezTo>
                <a:cubicBezTo>
                  <a:pt x="64" y="216"/>
                  <a:pt x="160" y="296"/>
                  <a:pt x="192" y="432"/>
                </a:cubicBezTo>
                <a:cubicBezTo>
                  <a:pt x="224" y="568"/>
                  <a:pt x="240" y="848"/>
                  <a:pt x="240" y="960"/>
                </a:cubicBezTo>
                <a:cubicBezTo>
                  <a:pt x="240" y="1072"/>
                  <a:pt x="232" y="1088"/>
                  <a:pt x="192" y="1104"/>
                </a:cubicBezTo>
                <a:cubicBezTo>
                  <a:pt x="152" y="1120"/>
                  <a:pt x="76" y="1088"/>
                  <a:pt x="0" y="1056"/>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46" name="Freeform 30"/>
          <p:cNvSpPr/>
          <p:nvPr/>
        </p:nvSpPr>
        <p:spPr bwMode="auto">
          <a:xfrm>
            <a:off x="4165600" y="3937000"/>
            <a:ext cx="685800" cy="850900"/>
          </a:xfrm>
          <a:custGeom>
            <a:avLst/>
            <a:gdLst>
              <a:gd name="T0" fmla="*/ 2147483647 w 432"/>
              <a:gd name="T1" fmla="*/ 2147483647 h 536"/>
              <a:gd name="T2" fmla="*/ 2147483647 w 432"/>
              <a:gd name="T3" fmla="*/ 0 h 536"/>
              <a:gd name="T4" fmla="*/ 2147483647 w 432"/>
              <a:gd name="T5" fmla="*/ 2147483647 h 536"/>
              <a:gd name="T6" fmla="*/ 2147483647 w 432"/>
              <a:gd name="T7" fmla="*/ 2147483647 h 536"/>
              <a:gd name="T8" fmla="*/ 2147483647 w 432"/>
              <a:gd name="T9" fmla="*/ 2147483647 h 536"/>
              <a:gd name="T10" fmla="*/ 2147483647 w 432"/>
              <a:gd name="T11" fmla="*/ 2147483647 h 536"/>
              <a:gd name="T12" fmla="*/ 2147483647 w 432"/>
              <a:gd name="T13" fmla="*/ 2147483647 h 536"/>
              <a:gd name="T14" fmla="*/ 0 w 432"/>
              <a:gd name="T15" fmla="*/ 2147483647 h 536"/>
              <a:gd name="T16" fmla="*/ 0 60000 65536"/>
              <a:gd name="T17" fmla="*/ 0 60000 65536"/>
              <a:gd name="T18" fmla="*/ 0 60000 65536"/>
              <a:gd name="T19" fmla="*/ 0 60000 65536"/>
              <a:gd name="T20" fmla="*/ 0 60000 65536"/>
              <a:gd name="T21" fmla="*/ 0 60000 65536"/>
              <a:gd name="T22" fmla="*/ 0 60000 65536"/>
              <a:gd name="T23" fmla="*/ 0 60000 65536"/>
              <a:gd name="T24" fmla="*/ 0 w 432"/>
              <a:gd name="T25" fmla="*/ 0 h 536"/>
              <a:gd name="T26" fmla="*/ 432 w 432"/>
              <a:gd name="T27" fmla="*/ 536 h 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2" h="536">
                <a:moveTo>
                  <a:pt x="432" y="48"/>
                </a:moveTo>
                <a:cubicBezTo>
                  <a:pt x="420" y="24"/>
                  <a:pt x="408" y="0"/>
                  <a:pt x="384" y="0"/>
                </a:cubicBezTo>
                <a:cubicBezTo>
                  <a:pt x="360" y="0"/>
                  <a:pt x="312" y="16"/>
                  <a:pt x="288" y="48"/>
                </a:cubicBezTo>
                <a:cubicBezTo>
                  <a:pt x="264" y="80"/>
                  <a:pt x="248" y="136"/>
                  <a:pt x="240" y="192"/>
                </a:cubicBezTo>
                <a:cubicBezTo>
                  <a:pt x="232" y="248"/>
                  <a:pt x="240" y="336"/>
                  <a:pt x="240" y="384"/>
                </a:cubicBezTo>
                <a:cubicBezTo>
                  <a:pt x="240" y="432"/>
                  <a:pt x="256" y="456"/>
                  <a:pt x="240" y="480"/>
                </a:cubicBezTo>
                <a:cubicBezTo>
                  <a:pt x="224" y="504"/>
                  <a:pt x="184" y="520"/>
                  <a:pt x="144" y="528"/>
                </a:cubicBezTo>
                <a:cubicBezTo>
                  <a:pt x="104" y="536"/>
                  <a:pt x="52" y="532"/>
                  <a:pt x="0" y="528"/>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47" name="Freeform 31"/>
          <p:cNvSpPr/>
          <p:nvPr/>
        </p:nvSpPr>
        <p:spPr bwMode="auto">
          <a:xfrm>
            <a:off x="4165600" y="3327400"/>
            <a:ext cx="241300" cy="762000"/>
          </a:xfrm>
          <a:custGeom>
            <a:avLst/>
            <a:gdLst>
              <a:gd name="T0" fmla="*/ 2147483647 w 152"/>
              <a:gd name="T1" fmla="*/ 0 h 480"/>
              <a:gd name="T2" fmla="*/ 2147483647 w 152"/>
              <a:gd name="T3" fmla="*/ 2147483647 h 480"/>
              <a:gd name="T4" fmla="*/ 0 w 152"/>
              <a:gd name="T5" fmla="*/ 2147483647 h 480"/>
              <a:gd name="T6" fmla="*/ 0 60000 65536"/>
              <a:gd name="T7" fmla="*/ 0 60000 65536"/>
              <a:gd name="T8" fmla="*/ 0 60000 65536"/>
              <a:gd name="T9" fmla="*/ 0 w 152"/>
              <a:gd name="T10" fmla="*/ 0 h 480"/>
              <a:gd name="T11" fmla="*/ 152 w 152"/>
              <a:gd name="T12" fmla="*/ 480 h 480"/>
            </a:gdLst>
            <a:ahLst/>
            <a:cxnLst>
              <a:cxn ang="T6">
                <a:pos x="T0" y="T1"/>
              </a:cxn>
              <a:cxn ang="T7">
                <a:pos x="T2" y="T3"/>
              </a:cxn>
              <a:cxn ang="T8">
                <a:pos x="T4" y="T5"/>
              </a:cxn>
            </a:cxnLst>
            <a:rect l="T9" t="T10" r="T11" b="T12"/>
            <a:pathLst>
              <a:path w="152" h="480">
                <a:moveTo>
                  <a:pt x="48" y="0"/>
                </a:moveTo>
                <a:cubicBezTo>
                  <a:pt x="100" y="32"/>
                  <a:pt x="152" y="64"/>
                  <a:pt x="144" y="144"/>
                </a:cubicBezTo>
                <a:cubicBezTo>
                  <a:pt x="136" y="224"/>
                  <a:pt x="68" y="352"/>
                  <a:pt x="0" y="480"/>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48" name="Freeform 32"/>
          <p:cNvSpPr/>
          <p:nvPr/>
        </p:nvSpPr>
        <p:spPr bwMode="auto">
          <a:xfrm>
            <a:off x="4546600" y="2413000"/>
            <a:ext cx="457200" cy="685800"/>
          </a:xfrm>
          <a:custGeom>
            <a:avLst/>
            <a:gdLst>
              <a:gd name="T0" fmla="*/ 0 w 288"/>
              <a:gd name="T1" fmla="*/ 0 h 432"/>
              <a:gd name="T2" fmla="*/ 2147483647 w 288"/>
              <a:gd name="T3" fmla="*/ 2147483647 h 432"/>
              <a:gd name="T4" fmla="*/ 2147483647 w 288"/>
              <a:gd name="T5" fmla="*/ 2147483647 h 432"/>
              <a:gd name="T6" fmla="*/ 2147483647 w 288"/>
              <a:gd name="T7" fmla="*/ 2147483647 h 432"/>
              <a:gd name="T8" fmla="*/ 0 60000 65536"/>
              <a:gd name="T9" fmla="*/ 0 60000 65536"/>
              <a:gd name="T10" fmla="*/ 0 60000 65536"/>
              <a:gd name="T11" fmla="*/ 0 60000 65536"/>
              <a:gd name="T12" fmla="*/ 0 w 288"/>
              <a:gd name="T13" fmla="*/ 0 h 432"/>
              <a:gd name="T14" fmla="*/ 288 w 288"/>
              <a:gd name="T15" fmla="*/ 432 h 432"/>
            </a:gdLst>
            <a:ahLst/>
            <a:cxnLst>
              <a:cxn ang="T8">
                <a:pos x="T0" y="T1"/>
              </a:cxn>
              <a:cxn ang="T9">
                <a:pos x="T2" y="T3"/>
              </a:cxn>
              <a:cxn ang="T10">
                <a:pos x="T4" y="T5"/>
              </a:cxn>
              <a:cxn ang="T11">
                <a:pos x="T6" y="T7"/>
              </a:cxn>
            </a:cxnLst>
            <a:rect l="T12" t="T13" r="T14" b="T15"/>
            <a:pathLst>
              <a:path w="288" h="432">
                <a:moveTo>
                  <a:pt x="0" y="0"/>
                </a:moveTo>
                <a:cubicBezTo>
                  <a:pt x="56" y="4"/>
                  <a:pt x="112" y="8"/>
                  <a:pt x="144" y="48"/>
                </a:cubicBezTo>
                <a:cubicBezTo>
                  <a:pt x="176" y="88"/>
                  <a:pt x="168" y="176"/>
                  <a:pt x="192" y="240"/>
                </a:cubicBezTo>
                <a:cubicBezTo>
                  <a:pt x="216" y="304"/>
                  <a:pt x="252" y="368"/>
                  <a:pt x="288" y="432"/>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49" name="Freeform 33"/>
          <p:cNvSpPr/>
          <p:nvPr/>
        </p:nvSpPr>
        <p:spPr bwMode="auto">
          <a:xfrm>
            <a:off x="3695700" y="2336800"/>
            <a:ext cx="393700" cy="990600"/>
          </a:xfrm>
          <a:custGeom>
            <a:avLst/>
            <a:gdLst>
              <a:gd name="T0" fmla="*/ 2147483647 w 248"/>
              <a:gd name="T1" fmla="*/ 0 h 624"/>
              <a:gd name="T2" fmla="*/ 2147483647 w 248"/>
              <a:gd name="T3" fmla="*/ 2147483647 h 624"/>
              <a:gd name="T4" fmla="*/ 2147483647 w 248"/>
              <a:gd name="T5" fmla="*/ 2147483647 h 624"/>
              <a:gd name="T6" fmla="*/ 2147483647 w 248"/>
              <a:gd name="T7" fmla="*/ 2147483647 h 624"/>
              <a:gd name="T8" fmla="*/ 2147483647 w 248"/>
              <a:gd name="T9" fmla="*/ 2147483647 h 624"/>
              <a:gd name="T10" fmla="*/ 0 60000 65536"/>
              <a:gd name="T11" fmla="*/ 0 60000 65536"/>
              <a:gd name="T12" fmla="*/ 0 60000 65536"/>
              <a:gd name="T13" fmla="*/ 0 60000 65536"/>
              <a:gd name="T14" fmla="*/ 0 60000 65536"/>
              <a:gd name="T15" fmla="*/ 0 w 248"/>
              <a:gd name="T16" fmla="*/ 0 h 624"/>
              <a:gd name="T17" fmla="*/ 248 w 248"/>
              <a:gd name="T18" fmla="*/ 624 h 624"/>
            </a:gdLst>
            <a:ahLst/>
            <a:cxnLst>
              <a:cxn ang="T10">
                <a:pos x="T0" y="T1"/>
              </a:cxn>
              <a:cxn ang="T11">
                <a:pos x="T2" y="T3"/>
              </a:cxn>
              <a:cxn ang="T12">
                <a:pos x="T4" y="T5"/>
              </a:cxn>
              <a:cxn ang="T13">
                <a:pos x="T6" y="T7"/>
              </a:cxn>
              <a:cxn ang="T14">
                <a:pos x="T8" y="T9"/>
              </a:cxn>
            </a:cxnLst>
            <a:rect l="T15" t="T16" r="T17" b="T18"/>
            <a:pathLst>
              <a:path w="248" h="624">
                <a:moveTo>
                  <a:pt x="248" y="0"/>
                </a:moveTo>
                <a:cubicBezTo>
                  <a:pt x="216" y="16"/>
                  <a:pt x="184" y="32"/>
                  <a:pt x="152" y="48"/>
                </a:cubicBezTo>
                <a:cubicBezTo>
                  <a:pt x="120" y="64"/>
                  <a:pt x="80" y="24"/>
                  <a:pt x="56" y="96"/>
                </a:cubicBezTo>
                <a:cubicBezTo>
                  <a:pt x="32" y="168"/>
                  <a:pt x="0" y="392"/>
                  <a:pt x="8" y="480"/>
                </a:cubicBezTo>
                <a:cubicBezTo>
                  <a:pt x="16" y="568"/>
                  <a:pt x="60" y="596"/>
                  <a:pt x="104" y="624"/>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50" name="Freeform 34"/>
          <p:cNvSpPr/>
          <p:nvPr/>
        </p:nvSpPr>
        <p:spPr bwMode="auto">
          <a:xfrm>
            <a:off x="7213600" y="3479800"/>
            <a:ext cx="876300" cy="1308100"/>
          </a:xfrm>
          <a:custGeom>
            <a:avLst/>
            <a:gdLst>
              <a:gd name="T0" fmla="*/ 2147483647 w 552"/>
              <a:gd name="T1" fmla="*/ 0 h 824"/>
              <a:gd name="T2" fmla="*/ 2147483647 w 552"/>
              <a:gd name="T3" fmla="*/ 2147483647 h 824"/>
              <a:gd name="T4" fmla="*/ 2147483647 w 552"/>
              <a:gd name="T5" fmla="*/ 2147483647 h 824"/>
              <a:gd name="T6" fmla="*/ 2147483647 w 552"/>
              <a:gd name="T7" fmla="*/ 2147483647 h 824"/>
              <a:gd name="T8" fmla="*/ 0 w 552"/>
              <a:gd name="T9" fmla="*/ 2147483647 h 824"/>
              <a:gd name="T10" fmla="*/ 0 60000 65536"/>
              <a:gd name="T11" fmla="*/ 0 60000 65536"/>
              <a:gd name="T12" fmla="*/ 0 60000 65536"/>
              <a:gd name="T13" fmla="*/ 0 60000 65536"/>
              <a:gd name="T14" fmla="*/ 0 60000 65536"/>
              <a:gd name="T15" fmla="*/ 0 w 552"/>
              <a:gd name="T16" fmla="*/ 0 h 824"/>
              <a:gd name="T17" fmla="*/ 552 w 552"/>
              <a:gd name="T18" fmla="*/ 824 h 824"/>
            </a:gdLst>
            <a:ahLst/>
            <a:cxnLst>
              <a:cxn ang="T10">
                <a:pos x="T0" y="T1"/>
              </a:cxn>
              <a:cxn ang="T11">
                <a:pos x="T2" y="T3"/>
              </a:cxn>
              <a:cxn ang="T12">
                <a:pos x="T4" y="T5"/>
              </a:cxn>
              <a:cxn ang="T13">
                <a:pos x="T6" y="T7"/>
              </a:cxn>
              <a:cxn ang="T14">
                <a:pos x="T8" y="T9"/>
              </a:cxn>
            </a:cxnLst>
            <a:rect l="T15" t="T16" r="T17" b="T18"/>
            <a:pathLst>
              <a:path w="552" h="824">
                <a:moveTo>
                  <a:pt x="432" y="0"/>
                </a:moveTo>
                <a:cubicBezTo>
                  <a:pt x="472" y="32"/>
                  <a:pt x="512" y="64"/>
                  <a:pt x="528" y="144"/>
                </a:cubicBezTo>
                <a:cubicBezTo>
                  <a:pt x="544" y="224"/>
                  <a:pt x="552" y="376"/>
                  <a:pt x="528" y="480"/>
                </a:cubicBezTo>
                <a:cubicBezTo>
                  <a:pt x="504" y="584"/>
                  <a:pt x="472" y="712"/>
                  <a:pt x="384" y="768"/>
                </a:cubicBezTo>
                <a:cubicBezTo>
                  <a:pt x="296" y="824"/>
                  <a:pt x="148" y="820"/>
                  <a:pt x="0" y="816"/>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51" name="Freeform 35"/>
          <p:cNvSpPr/>
          <p:nvPr/>
        </p:nvSpPr>
        <p:spPr bwMode="auto">
          <a:xfrm>
            <a:off x="6604000" y="3898900"/>
            <a:ext cx="609600" cy="965200"/>
          </a:xfrm>
          <a:custGeom>
            <a:avLst/>
            <a:gdLst>
              <a:gd name="T0" fmla="*/ 2147483647 w 384"/>
              <a:gd name="T1" fmla="*/ 2147483647 h 608"/>
              <a:gd name="T2" fmla="*/ 2147483647 w 384"/>
              <a:gd name="T3" fmla="*/ 2147483647 h 608"/>
              <a:gd name="T4" fmla="*/ 2147483647 w 384"/>
              <a:gd name="T5" fmla="*/ 2147483647 h 608"/>
              <a:gd name="T6" fmla="*/ 2147483647 w 384"/>
              <a:gd name="T7" fmla="*/ 2147483647 h 608"/>
              <a:gd name="T8" fmla="*/ 0 w 384"/>
              <a:gd name="T9" fmla="*/ 2147483647 h 608"/>
              <a:gd name="T10" fmla="*/ 0 60000 65536"/>
              <a:gd name="T11" fmla="*/ 0 60000 65536"/>
              <a:gd name="T12" fmla="*/ 0 60000 65536"/>
              <a:gd name="T13" fmla="*/ 0 60000 65536"/>
              <a:gd name="T14" fmla="*/ 0 60000 65536"/>
              <a:gd name="T15" fmla="*/ 0 w 384"/>
              <a:gd name="T16" fmla="*/ 0 h 608"/>
              <a:gd name="T17" fmla="*/ 384 w 384"/>
              <a:gd name="T18" fmla="*/ 608 h 608"/>
            </a:gdLst>
            <a:ahLst/>
            <a:cxnLst>
              <a:cxn ang="T10">
                <a:pos x="T0" y="T1"/>
              </a:cxn>
              <a:cxn ang="T11">
                <a:pos x="T2" y="T3"/>
              </a:cxn>
              <a:cxn ang="T12">
                <a:pos x="T4" y="T5"/>
              </a:cxn>
              <a:cxn ang="T13">
                <a:pos x="T6" y="T7"/>
              </a:cxn>
              <a:cxn ang="T14">
                <a:pos x="T8" y="T9"/>
              </a:cxn>
            </a:cxnLst>
            <a:rect l="T15" t="T16" r="T17" b="T18"/>
            <a:pathLst>
              <a:path w="384" h="608">
                <a:moveTo>
                  <a:pt x="384" y="72"/>
                </a:moveTo>
                <a:cubicBezTo>
                  <a:pt x="348" y="36"/>
                  <a:pt x="312" y="0"/>
                  <a:pt x="288" y="24"/>
                </a:cubicBezTo>
                <a:cubicBezTo>
                  <a:pt x="264" y="48"/>
                  <a:pt x="256" y="128"/>
                  <a:pt x="240" y="216"/>
                </a:cubicBezTo>
                <a:cubicBezTo>
                  <a:pt x="224" y="304"/>
                  <a:pt x="232" y="496"/>
                  <a:pt x="192" y="552"/>
                </a:cubicBezTo>
                <a:cubicBezTo>
                  <a:pt x="152" y="608"/>
                  <a:pt x="76" y="580"/>
                  <a:pt x="0" y="552"/>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52" name="Freeform 36"/>
          <p:cNvSpPr/>
          <p:nvPr/>
        </p:nvSpPr>
        <p:spPr bwMode="auto">
          <a:xfrm>
            <a:off x="6273800" y="2260600"/>
            <a:ext cx="330200" cy="1828800"/>
          </a:xfrm>
          <a:custGeom>
            <a:avLst/>
            <a:gdLst>
              <a:gd name="T0" fmla="*/ 2147483647 w 208"/>
              <a:gd name="T1" fmla="*/ 0 h 1152"/>
              <a:gd name="T2" fmla="*/ 2147483647 w 208"/>
              <a:gd name="T3" fmla="*/ 2147483647 h 1152"/>
              <a:gd name="T4" fmla="*/ 2147483647 w 208"/>
              <a:gd name="T5" fmla="*/ 2147483647 h 1152"/>
              <a:gd name="T6" fmla="*/ 2147483647 w 208"/>
              <a:gd name="T7" fmla="*/ 2147483647 h 1152"/>
              <a:gd name="T8" fmla="*/ 0 60000 65536"/>
              <a:gd name="T9" fmla="*/ 0 60000 65536"/>
              <a:gd name="T10" fmla="*/ 0 60000 65536"/>
              <a:gd name="T11" fmla="*/ 0 60000 65536"/>
              <a:gd name="T12" fmla="*/ 0 w 208"/>
              <a:gd name="T13" fmla="*/ 0 h 1152"/>
              <a:gd name="T14" fmla="*/ 208 w 208"/>
              <a:gd name="T15" fmla="*/ 1152 h 1152"/>
            </a:gdLst>
            <a:ahLst/>
            <a:cxnLst>
              <a:cxn ang="T8">
                <a:pos x="T0" y="T1"/>
              </a:cxn>
              <a:cxn ang="T9">
                <a:pos x="T2" y="T3"/>
              </a:cxn>
              <a:cxn ang="T10">
                <a:pos x="T4" y="T5"/>
              </a:cxn>
              <a:cxn ang="T11">
                <a:pos x="T6" y="T7"/>
              </a:cxn>
            </a:cxnLst>
            <a:rect l="T12" t="T13" r="T14" b="T15"/>
            <a:pathLst>
              <a:path w="208" h="1152">
                <a:moveTo>
                  <a:pt x="16" y="0"/>
                </a:moveTo>
                <a:cubicBezTo>
                  <a:pt x="8" y="40"/>
                  <a:pt x="0" y="80"/>
                  <a:pt x="16" y="192"/>
                </a:cubicBezTo>
                <a:cubicBezTo>
                  <a:pt x="32" y="304"/>
                  <a:pt x="80" y="512"/>
                  <a:pt x="112" y="672"/>
                </a:cubicBezTo>
                <a:cubicBezTo>
                  <a:pt x="144" y="832"/>
                  <a:pt x="176" y="992"/>
                  <a:pt x="208" y="1152"/>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53" name="Freeform 37"/>
          <p:cNvSpPr/>
          <p:nvPr/>
        </p:nvSpPr>
        <p:spPr bwMode="auto">
          <a:xfrm>
            <a:off x="6286500" y="2260600"/>
            <a:ext cx="1003300" cy="457200"/>
          </a:xfrm>
          <a:custGeom>
            <a:avLst/>
            <a:gdLst>
              <a:gd name="T0" fmla="*/ 2147483647 w 632"/>
              <a:gd name="T1" fmla="*/ 0 h 288"/>
              <a:gd name="T2" fmla="*/ 2147483647 w 632"/>
              <a:gd name="T3" fmla="*/ 2147483647 h 288"/>
              <a:gd name="T4" fmla="*/ 2147483647 w 632"/>
              <a:gd name="T5" fmla="*/ 2147483647 h 288"/>
              <a:gd name="T6" fmla="*/ 0 60000 65536"/>
              <a:gd name="T7" fmla="*/ 0 60000 65536"/>
              <a:gd name="T8" fmla="*/ 0 60000 65536"/>
              <a:gd name="T9" fmla="*/ 0 w 632"/>
              <a:gd name="T10" fmla="*/ 0 h 288"/>
              <a:gd name="T11" fmla="*/ 632 w 632"/>
              <a:gd name="T12" fmla="*/ 288 h 288"/>
            </a:gdLst>
            <a:ahLst/>
            <a:cxnLst>
              <a:cxn ang="T6">
                <a:pos x="T0" y="T1"/>
              </a:cxn>
              <a:cxn ang="T7">
                <a:pos x="T2" y="T3"/>
              </a:cxn>
              <a:cxn ang="T8">
                <a:pos x="T4" y="T5"/>
              </a:cxn>
            </a:cxnLst>
            <a:rect l="T9" t="T10" r="T11" b="T12"/>
            <a:pathLst>
              <a:path w="632" h="288">
                <a:moveTo>
                  <a:pt x="8" y="0"/>
                </a:moveTo>
                <a:cubicBezTo>
                  <a:pt x="4" y="48"/>
                  <a:pt x="0" y="96"/>
                  <a:pt x="104" y="144"/>
                </a:cubicBezTo>
                <a:cubicBezTo>
                  <a:pt x="208" y="192"/>
                  <a:pt x="420" y="240"/>
                  <a:pt x="632" y="288"/>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54" name="Freeform 38"/>
          <p:cNvSpPr/>
          <p:nvPr/>
        </p:nvSpPr>
        <p:spPr bwMode="auto">
          <a:xfrm>
            <a:off x="6756400" y="2260600"/>
            <a:ext cx="762000" cy="1219200"/>
          </a:xfrm>
          <a:custGeom>
            <a:avLst/>
            <a:gdLst>
              <a:gd name="T0" fmla="*/ 0 w 480"/>
              <a:gd name="T1" fmla="*/ 0 h 768"/>
              <a:gd name="T2" fmla="*/ 2147483647 w 480"/>
              <a:gd name="T3" fmla="*/ 2147483647 h 768"/>
              <a:gd name="T4" fmla="*/ 2147483647 w 480"/>
              <a:gd name="T5" fmla="*/ 2147483647 h 768"/>
              <a:gd name="T6" fmla="*/ 2147483647 w 480"/>
              <a:gd name="T7" fmla="*/ 2147483647 h 768"/>
              <a:gd name="T8" fmla="*/ 2147483647 w 480"/>
              <a:gd name="T9" fmla="*/ 2147483647 h 768"/>
              <a:gd name="T10" fmla="*/ 0 60000 65536"/>
              <a:gd name="T11" fmla="*/ 0 60000 65536"/>
              <a:gd name="T12" fmla="*/ 0 60000 65536"/>
              <a:gd name="T13" fmla="*/ 0 60000 65536"/>
              <a:gd name="T14" fmla="*/ 0 60000 65536"/>
              <a:gd name="T15" fmla="*/ 0 w 480"/>
              <a:gd name="T16" fmla="*/ 0 h 768"/>
              <a:gd name="T17" fmla="*/ 480 w 480"/>
              <a:gd name="T18" fmla="*/ 768 h 768"/>
            </a:gdLst>
            <a:ahLst/>
            <a:cxnLst>
              <a:cxn ang="T10">
                <a:pos x="T0" y="T1"/>
              </a:cxn>
              <a:cxn ang="T11">
                <a:pos x="T2" y="T3"/>
              </a:cxn>
              <a:cxn ang="T12">
                <a:pos x="T4" y="T5"/>
              </a:cxn>
              <a:cxn ang="T13">
                <a:pos x="T6" y="T7"/>
              </a:cxn>
              <a:cxn ang="T14">
                <a:pos x="T8" y="T9"/>
              </a:cxn>
            </a:cxnLst>
            <a:rect l="T15" t="T16" r="T17" b="T18"/>
            <a:pathLst>
              <a:path w="480" h="768">
                <a:moveTo>
                  <a:pt x="0" y="0"/>
                </a:moveTo>
                <a:cubicBezTo>
                  <a:pt x="8" y="116"/>
                  <a:pt x="16" y="232"/>
                  <a:pt x="48" y="336"/>
                </a:cubicBezTo>
                <a:cubicBezTo>
                  <a:pt x="80" y="440"/>
                  <a:pt x="160" y="560"/>
                  <a:pt x="192" y="624"/>
                </a:cubicBezTo>
                <a:cubicBezTo>
                  <a:pt x="224" y="688"/>
                  <a:pt x="192" y="696"/>
                  <a:pt x="240" y="720"/>
                </a:cubicBezTo>
                <a:cubicBezTo>
                  <a:pt x="288" y="744"/>
                  <a:pt x="384" y="756"/>
                  <a:pt x="480" y="768"/>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55" name="Freeform 39"/>
          <p:cNvSpPr/>
          <p:nvPr/>
        </p:nvSpPr>
        <p:spPr bwMode="auto">
          <a:xfrm>
            <a:off x="7277100" y="2565400"/>
            <a:ext cx="838200" cy="914400"/>
          </a:xfrm>
          <a:custGeom>
            <a:avLst/>
            <a:gdLst>
              <a:gd name="T0" fmla="*/ 2147483647 w 528"/>
              <a:gd name="T1" fmla="*/ 2147483647 h 576"/>
              <a:gd name="T2" fmla="*/ 2147483647 w 528"/>
              <a:gd name="T3" fmla="*/ 0 h 576"/>
              <a:gd name="T4" fmla="*/ 2147483647 w 528"/>
              <a:gd name="T5" fmla="*/ 2147483647 h 576"/>
              <a:gd name="T6" fmla="*/ 2147483647 w 528"/>
              <a:gd name="T7" fmla="*/ 2147483647 h 576"/>
              <a:gd name="T8" fmla="*/ 2147483647 w 528"/>
              <a:gd name="T9" fmla="*/ 2147483647 h 576"/>
              <a:gd name="T10" fmla="*/ 2147483647 w 528"/>
              <a:gd name="T11" fmla="*/ 2147483647 h 576"/>
              <a:gd name="T12" fmla="*/ 2147483647 w 528"/>
              <a:gd name="T13" fmla="*/ 2147483647 h 576"/>
              <a:gd name="T14" fmla="*/ 0 60000 65536"/>
              <a:gd name="T15" fmla="*/ 0 60000 65536"/>
              <a:gd name="T16" fmla="*/ 0 60000 65536"/>
              <a:gd name="T17" fmla="*/ 0 60000 65536"/>
              <a:gd name="T18" fmla="*/ 0 60000 65536"/>
              <a:gd name="T19" fmla="*/ 0 60000 65536"/>
              <a:gd name="T20" fmla="*/ 0 60000 65536"/>
              <a:gd name="T21" fmla="*/ 0 w 528"/>
              <a:gd name="T22" fmla="*/ 0 h 576"/>
              <a:gd name="T23" fmla="*/ 528 w 528"/>
              <a:gd name="T24" fmla="*/ 576 h 5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8" h="576">
                <a:moveTo>
                  <a:pt x="296" y="48"/>
                </a:moveTo>
                <a:cubicBezTo>
                  <a:pt x="304" y="24"/>
                  <a:pt x="312" y="0"/>
                  <a:pt x="344" y="0"/>
                </a:cubicBezTo>
                <a:cubicBezTo>
                  <a:pt x="376" y="0"/>
                  <a:pt x="528" y="0"/>
                  <a:pt x="488" y="48"/>
                </a:cubicBezTo>
                <a:cubicBezTo>
                  <a:pt x="448" y="96"/>
                  <a:pt x="184" y="224"/>
                  <a:pt x="104" y="288"/>
                </a:cubicBezTo>
                <a:cubicBezTo>
                  <a:pt x="24" y="352"/>
                  <a:pt x="16" y="400"/>
                  <a:pt x="8" y="432"/>
                </a:cubicBezTo>
                <a:cubicBezTo>
                  <a:pt x="0" y="464"/>
                  <a:pt x="32" y="456"/>
                  <a:pt x="56" y="480"/>
                </a:cubicBezTo>
                <a:cubicBezTo>
                  <a:pt x="80" y="504"/>
                  <a:pt x="136" y="560"/>
                  <a:pt x="152" y="576"/>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56" name="Text Box 42"/>
          <p:cNvSpPr txBox="1">
            <a:spLocks noChangeArrowheads="1"/>
          </p:cNvSpPr>
          <p:nvPr/>
        </p:nvSpPr>
        <p:spPr bwMode="auto">
          <a:xfrm>
            <a:off x="5368925" y="2530475"/>
            <a:ext cx="542290" cy="521970"/>
          </a:xfrm>
          <a:prstGeom prst="rect">
            <a:avLst/>
          </a:prstGeom>
          <a:noFill/>
          <a:ln w="9525">
            <a:noFill/>
            <a:miter lim="800000"/>
          </a:ln>
        </p:spPr>
        <p:txBody>
          <a:bodyPr wrap="none">
            <a:spAutoFit/>
          </a:bodyPr>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L</a:t>
            </a:r>
            <a:r>
              <a:rPr lang="en-US" altLang="zh-CN" sz="2800" b="1">
                <a:latin typeface="Times New Roman" panose="02020603050405020304" pitchFamily="18" charset="0"/>
                <a:ea typeface="黑体" panose="02010609060101010101" charset="-122"/>
                <a:cs typeface="Times New Roman" panose="02020603050405020304" pitchFamily="18" charset="0"/>
              </a:rPr>
              <a:t>2</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34857" name="Text Box 43"/>
          <p:cNvSpPr txBox="1">
            <a:spLocks noChangeArrowheads="1"/>
          </p:cNvSpPr>
          <p:nvPr/>
        </p:nvSpPr>
        <p:spPr bwMode="auto">
          <a:xfrm>
            <a:off x="4606925" y="1768475"/>
            <a:ext cx="542290" cy="521970"/>
          </a:xfrm>
          <a:prstGeom prst="rect">
            <a:avLst/>
          </a:prstGeom>
          <a:noFill/>
          <a:ln w="9525">
            <a:noFill/>
            <a:miter lim="800000"/>
          </a:ln>
        </p:spPr>
        <p:txBody>
          <a:bodyPr wrap="none">
            <a:spAutoFit/>
          </a:bodyPr>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L</a:t>
            </a:r>
            <a:r>
              <a:rPr lang="en-US" altLang="zh-CN" sz="2800" b="1">
                <a:latin typeface="Times New Roman" panose="02020603050405020304" pitchFamily="18" charset="0"/>
                <a:ea typeface="黑体" panose="02010609060101010101" charset="-122"/>
                <a:cs typeface="Times New Roman" panose="02020603050405020304" pitchFamily="18" charset="0"/>
              </a:rPr>
              <a:t>1</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34858" name="Text Box 44"/>
          <p:cNvSpPr txBox="1">
            <a:spLocks noChangeArrowheads="1"/>
          </p:cNvSpPr>
          <p:nvPr/>
        </p:nvSpPr>
        <p:spPr bwMode="auto">
          <a:xfrm>
            <a:off x="720725" y="3521075"/>
            <a:ext cx="542290" cy="521970"/>
          </a:xfrm>
          <a:prstGeom prst="rect">
            <a:avLst/>
          </a:prstGeom>
          <a:noFill/>
          <a:ln w="9525">
            <a:noFill/>
            <a:miter lim="800000"/>
          </a:ln>
        </p:spPr>
        <p:txBody>
          <a:bodyPr wrap="none">
            <a:spAutoFit/>
          </a:bodyPr>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L</a:t>
            </a:r>
            <a:r>
              <a:rPr lang="en-US" altLang="zh-CN" sz="2800" b="1">
                <a:latin typeface="Times New Roman" panose="02020603050405020304" pitchFamily="18" charset="0"/>
                <a:ea typeface="黑体" panose="02010609060101010101" charset="-122"/>
                <a:cs typeface="Times New Roman" panose="02020603050405020304" pitchFamily="18" charset="0"/>
              </a:rPr>
              <a:t>2</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34859" name="Text Box 45"/>
          <p:cNvSpPr txBox="1">
            <a:spLocks noChangeArrowheads="1"/>
          </p:cNvSpPr>
          <p:nvPr/>
        </p:nvSpPr>
        <p:spPr bwMode="auto">
          <a:xfrm>
            <a:off x="1558925" y="1844675"/>
            <a:ext cx="542290" cy="521970"/>
          </a:xfrm>
          <a:prstGeom prst="rect">
            <a:avLst/>
          </a:prstGeom>
          <a:noFill/>
          <a:ln w="9525">
            <a:noFill/>
            <a:miter lim="800000"/>
          </a:ln>
        </p:spPr>
        <p:txBody>
          <a:bodyPr wrap="none">
            <a:spAutoFit/>
          </a:bodyPr>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L</a:t>
            </a:r>
            <a:r>
              <a:rPr lang="en-US" altLang="zh-CN" sz="2800" b="1">
                <a:latin typeface="Times New Roman" panose="02020603050405020304" pitchFamily="18" charset="0"/>
                <a:ea typeface="黑体" panose="02010609060101010101" charset="-122"/>
                <a:cs typeface="Times New Roman" panose="02020603050405020304" pitchFamily="18" charset="0"/>
              </a:rPr>
              <a:t>1</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34860" name="Text Box 46"/>
          <p:cNvSpPr txBox="1">
            <a:spLocks noChangeArrowheads="1"/>
          </p:cNvSpPr>
          <p:nvPr/>
        </p:nvSpPr>
        <p:spPr bwMode="auto">
          <a:xfrm>
            <a:off x="6832600" y="1803400"/>
            <a:ext cx="542290" cy="521970"/>
          </a:xfrm>
          <a:prstGeom prst="rect">
            <a:avLst/>
          </a:prstGeom>
          <a:noFill/>
          <a:ln w="9525">
            <a:noFill/>
            <a:miter lim="800000"/>
          </a:ln>
        </p:spPr>
        <p:txBody>
          <a:bodyPr wrap="none">
            <a:spAutoFit/>
          </a:bodyPr>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L</a:t>
            </a:r>
            <a:r>
              <a:rPr lang="en-US" altLang="zh-CN" sz="2800" b="1">
                <a:latin typeface="Times New Roman" panose="02020603050405020304" pitchFamily="18" charset="0"/>
                <a:ea typeface="黑体" panose="02010609060101010101" charset="-122"/>
                <a:cs typeface="Times New Roman" panose="02020603050405020304" pitchFamily="18" charset="0"/>
              </a:rPr>
              <a:t>1</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34861" name="Text Box 47"/>
          <p:cNvSpPr txBox="1">
            <a:spLocks noChangeArrowheads="1"/>
          </p:cNvSpPr>
          <p:nvPr/>
        </p:nvSpPr>
        <p:spPr bwMode="auto">
          <a:xfrm>
            <a:off x="7959725" y="2682875"/>
            <a:ext cx="542290" cy="521970"/>
          </a:xfrm>
          <a:prstGeom prst="rect">
            <a:avLst/>
          </a:prstGeom>
          <a:noFill/>
          <a:ln w="9525">
            <a:noFill/>
            <a:miter lim="800000"/>
          </a:ln>
        </p:spPr>
        <p:txBody>
          <a:bodyPr wrap="none">
            <a:spAutoFit/>
          </a:bodyPr>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L</a:t>
            </a:r>
            <a:r>
              <a:rPr lang="en-US" altLang="zh-CN" sz="2800" b="1">
                <a:latin typeface="Times New Roman" panose="02020603050405020304" pitchFamily="18" charset="0"/>
                <a:ea typeface="黑体" panose="02010609060101010101" charset="-122"/>
                <a:cs typeface="Times New Roman" panose="02020603050405020304" pitchFamily="18" charset="0"/>
              </a:rPr>
              <a:t>2</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36904" name="Text Box 55">
            <a:hlinkHover r:id="rId9" action="ppaction://hlinksldjump"/>
          </p:cNvPr>
          <p:cNvSpPr txBox="1">
            <a:spLocks noChangeArrowheads="1"/>
          </p:cNvSpPr>
          <p:nvPr/>
        </p:nvSpPr>
        <p:spPr bwMode="auto">
          <a:xfrm>
            <a:off x="265430" y="5628640"/>
            <a:ext cx="8608060" cy="1076325"/>
          </a:xfrm>
          <a:prstGeom prst="rect">
            <a:avLst/>
          </a:prstGeom>
          <a:noFill/>
          <a:ln w="9525">
            <a:noFill/>
            <a:miter lim="800000"/>
          </a:ln>
        </p:spPr>
        <p:txBody>
          <a:bodyPr wrap="square">
            <a:spAutoFit/>
          </a:bodyPr>
          <a:p>
            <a:pPr>
              <a:defRPr/>
            </a:pPr>
            <a:r>
              <a:rPr lang="zh-CN" altLang="en-US" sz="3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乙：电路中L2没有接入电路中， 造成L2部分断路。</a:t>
            </a:r>
            <a:endParaRPr lang="zh-CN" altLang="en-US" sz="3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904"/>
                                        </p:tgtEl>
                                        <p:attrNameLst>
                                          <p:attrName>style.visibility</p:attrName>
                                        </p:attrNameLst>
                                      </p:cBhvr>
                                      <p:to>
                                        <p:strVal val="visible"/>
                                      </p:to>
                                    </p:set>
                                    <p:anim calcmode="lin" valueType="num">
                                      <p:cBhvr additive="base">
                                        <p:cTn id="7" dur="500" fill="hold"/>
                                        <p:tgtEl>
                                          <p:spTgt spid="36904"/>
                                        </p:tgtEl>
                                        <p:attrNameLst>
                                          <p:attrName>ppt_x</p:attrName>
                                        </p:attrNameLst>
                                      </p:cBhvr>
                                      <p:tavLst>
                                        <p:tav tm="0">
                                          <p:val>
                                            <p:strVal val="#ppt_x"/>
                                          </p:val>
                                        </p:tav>
                                        <p:tav tm="100000">
                                          <p:val>
                                            <p:strVal val="#ppt_x"/>
                                          </p:val>
                                        </p:tav>
                                      </p:tavLst>
                                    </p:anim>
                                    <p:anim calcmode="lin" valueType="num">
                                      <p:cBhvr additive="base">
                                        <p:cTn id="8" dur="500" fill="hold"/>
                                        <p:tgtEl>
                                          <p:spTgt spid="369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904"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82550" y="69850"/>
            <a:ext cx="2612390" cy="841375"/>
            <a:chOff x="214" y="96"/>
            <a:chExt cx="4114" cy="1325"/>
          </a:xfrm>
        </p:grpSpPr>
        <p:pic>
          <p:nvPicPr>
            <p:cNvPr id="4" name="图形 7"/>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14" y="96"/>
              <a:ext cx="1325" cy="1325"/>
            </a:xfrm>
            <a:prstGeom prst="rect">
              <a:avLst/>
            </a:prstGeom>
          </p:spPr>
        </p:pic>
        <p:sp>
          <p:nvSpPr>
            <p:cNvPr id="16" name="文本框 15"/>
            <p:cNvSpPr txBox="1"/>
            <p:nvPr/>
          </p:nvSpPr>
          <p:spPr>
            <a:xfrm>
              <a:off x="1427" y="313"/>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随堂演练</a:t>
              </a:r>
              <a:endParaRPr lang="zh-CN" altLang="en-US" sz="3200" b="1">
                <a:latin typeface="楷体" panose="02010609060101010101" pitchFamily="49" charset="-122"/>
                <a:ea typeface="楷体" panose="02010609060101010101" pitchFamily="49" charset="-122"/>
              </a:endParaRPr>
            </a:p>
          </p:txBody>
        </p:sp>
      </p:grpSp>
      <p:sp>
        <p:nvSpPr>
          <p:cNvPr id="34819" name="Text Box 3"/>
          <p:cNvSpPr txBox="1">
            <a:spLocks noChangeArrowheads="1"/>
          </p:cNvSpPr>
          <p:nvPr/>
        </p:nvSpPr>
        <p:spPr bwMode="auto">
          <a:xfrm>
            <a:off x="775970" y="911225"/>
            <a:ext cx="7020560" cy="583565"/>
          </a:xfrm>
          <a:prstGeom prst="rect">
            <a:avLst/>
          </a:prstGeom>
          <a:noFill/>
          <a:ln w="9525">
            <a:noFill/>
            <a:miter lim="800000"/>
          </a:ln>
        </p:spPr>
        <p:txBody>
          <a:bodyPr wrap="none">
            <a:spAutoFit/>
          </a:bodyPr>
          <a:p>
            <a:pPr>
              <a:defRPr/>
            </a:pPr>
            <a:r>
              <a:rPr lang="en-US" altLang="zh-CN" sz="3200" b="1" dirty="0">
                <a:latin typeface="Times New Roman" panose="02020603050405020304" pitchFamily="18" charset="0"/>
                <a:ea typeface="黑体" panose="02010609060101010101" charset="-122"/>
                <a:cs typeface="Times New Roman" panose="02020603050405020304" pitchFamily="18" charset="0"/>
              </a:rPr>
              <a:t>1.</a:t>
            </a:r>
            <a:r>
              <a:rPr lang="zh-CN" altLang="en-US" sz="3200" b="1" dirty="0">
                <a:latin typeface="Times New Roman" panose="02020603050405020304" pitchFamily="18" charset="0"/>
                <a:ea typeface="黑体" panose="02010609060101010101" charset="-122"/>
                <a:cs typeface="Times New Roman" panose="02020603050405020304" pitchFamily="18" charset="0"/>
              </a:rPr>
              <a:t>找出下面电路连接图中的错误和不足</a:t>
            </a:r>
            <a:endParaRPr lang="zh-CN" altLang="en-US" sz="3200" b="1" dirty="0">
              <a:latin typeface="Times New Roman" panose="02020603050405020304" pitchFamily="18" charset="0"/>
              <a:ea typeface="黑体" panose="02010609060101010101" charset="-122"/>
              <a:cs typeface="Times New Roman" panose="02020603050405020304" pitchFamily="18" charset="0"/>
            </a:endParaRPr>
          </a:p>
        </p:txBody>
      </p:sp>
      <p:pic>
        <p:nvPicPr>
          <p:cNvPr id="28676" name="Picture 5" descr="222"/>
          <p:cNvPicPr>
            <a:picLocks noChangeAspect="1" noChangeArrowheads="1"/>
          </p:cNvPicPr>
          <p:nvPr/>
        </p:nvPicPr>
        <p:blipFill>
          <a:blip r:embed="rId3"/>
          <a:srcRect/>
          <a:stretch>
            <a:fillRect/>
          </a:stretch>
        </p:blipFill>
        <p:spPr bwMode="auto">
          <a:xfrm>
            <a:off x="1803400" y="2489200"/>
            <a:ext cx="1066800"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7" name="Picture 6" descr="wla211"/>
          <p:cNvPicPr>
            <a:picLocks noChangeAspect="1" noChangeArrowheads="1"/>
          </p:cNvPicPr>
          <p:nvPr/>
        </p:nvPicPr>
        <p:blipFill>
          <a:blip r:embed="rId4"/>
          <a:srcRect/>
          <a:stretch>
            <a:fillRect/>
          </a:stretch>
        </p:blipFill>
        <p:spPr bwMode="auto">
          <a:xfrm>
            <a:off x="736600" y="2032000"/>
            <a:ext cx="895350"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8" name="Picture 7" descr="未标题-1 副本"/>
          <p:cNvPicPr>
            <a:picLocks noChangeAspect="1" noChangeArrowheads="1"/>
          </p:cNvPicPr>
          <p:nvPr/>
        </p:nvPicPr>
        <p:blipFill>
          <a:blip r:embed="rId5" cstate="email"/>
          <a:srcRect/>
          <a:stretch>
            <a:fillRect/>
          </a:stretch>
        </p:blipFill>
        <p:spPr bwMode="auto">
          <a:xfrm>
            <a:off x="1574800" y="3937000"/>
            <a:ext cx="3968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9" name="Picture 8" descr="wla211"/>
          <p:cNvPicPr>
            <a:picLocks noChangeAspect="1" noChangeArrowheads="1"/>
          </p:cNvPicPr>
          <p:nvPr/>
        </p:nvPicPr>
        <p:blipFill>
          <a:blip r:embed="rId4"/>
          <a:srcRect/>
          <a:stretch>
            <a:fillRect/>
          </a:stretch>
        </p:blipFill>
        <p:spPr bwMode="auto">
          <a:xfrm>
            <a:off x="736600" y="3022600"/>
            <a:ext cx="895350"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0" name="Picture 9" descr="未标题-1 副本"/>
          <p:cNvPicPr>
            <a:picLocks noChangeAspect="1" noChangeArrowheads="1"/>
          </p:cNvPicPr>
          <p:nvPr/>
        </p:nvPicPr>
        <p:blipFill>
          <a:blip r:embed="rId5" cstate="email"/>
          <a:srcRect/>
          <a:stretch>
            <a:fillRect/>
          </a:stretch>
        </p:blipFill>
        <p:spPr bwMode="auto">
          <a:xfrm>
            <a:off x="2184400" y="3937000"/>
            <a:ext cx="3968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1" name="Picture 10" descr="未标题-1 副本"/>
          <p:cNvPicPr>
            <a:picLocks noChangeAspect="1" noChangeArrowheads="1"/>
          </p:cNvPicPr>
          <p:nvPr/>
        </p:nvPicPr>
        <p:blipFill>
          <a:blip r:embed="rId5" cstate="email"/>
          <a:srcRect/>
          <a:stretch>
            <a:fillRect/>
          </a:stretch>
        </p:blipFill>
        <p:spPr bwMode="auto">
          <a:xfrm>
            <a:off x="4013200" y="4013200"/>
            <a:ext cx="3968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2" name="Picture 11" descr="未标题-1 副本"/>
          <p:cNvPicPr>
            <a:picLocks noChangeAspect="1" noChangeArrowheads="1"/>
          </p:cNvPicPr>
          <p:nvPr/>
        </p:nvPicPr>
        <p:blipFill>
          <a:blip r:embed="rId5" cstate="email"/>
          <a:srcRect/>
          <a:stretch>
            <a:fillRect/>
          </a:stretch>
        </p:blipFill>
        <p:spPr bwMode="auto">
          <a:xfrm>
            <a:off x="4622800" y="4013200"/>
            <a:ext cx="3968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3" name="Picture 12" descr="未标题-1 副本"/>
          <p:cNvPicPr>
            <a:picLocks noChangeAspect="1" noChangeArrowheads="1"/>
          </p:cNvPicPr>
          <p:nvPr/>
        </p:nvPicPr>
        <p:blipFill>
          <a:blip r:embed="rId5" cstate="email"/>
          <a:srcRect/>
          <a:stretch>
            <a:fillRect/>
          </a:stretch>
        </p:blipFill>
        <p:spPr bwMode="auto">
          <a:xfrm>
            <a:off x="6451600" y="4013200"/>
            <a:ext cx="3968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4" name="Picture 13" descr="未标题-1 副本"/>
          <p:cNvPicPr>
            <a:picLocks noChangeAspect="1" noChangeArrowheads="1"/>
          </p:cNvPicPr>
          <p:nvPr/>
        </p:nvPicPr>
        <p:blipFill>
          <a:blip r:embed="rId5" cstate="email"/>
          <a:srcRect/>
          <a:stretch>
            <a:fillRect/>
          </a:stretch>
        </p:blipFill>
        <p:spPr bwMode="auto">
          <a:xfrm>
            <a:off x="7061200" y="4013200"/>
            <a:ext cx="3968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5" name="Picture 14" descr="222"/>
          <p:cNvPicPr>
            <a:picLocks noChangeAspect="1" noChangeArrowheads="1"/>
          </p:cNvPicPr>
          <p:nvPr/>
        </p:nvPicPr>
        <p:blipFill>
          <a:blip r:embed="rId3"/>
          <a:srcRect/>
          <a:stretch>
            <a:fillRect/>
          </a:stretch>
        </p:blipFill>
        <p:spPr bwMode="auto">
          <a:xfrm>
            <a:off x="3556000" y="2794000"/>
            <a:ext cx="1066800"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6" name="Picture 15" descr="222"/>
          <p:cNvPicPr>
            <a:picLocks noChangeAspect="1" noChangeArrowheads="1"/>
          </p:cNvPicPr>
          <p:nvPr/>
        </p:nvPicPr>
        <p:blipFill>
          <a:blip r:embed="rId3"/>
          <a:srcRect/>
          <a:stretch>
            <a:fillRect/>
          </a:stretch>
        </p:blipFill>
        <p:spPr bwMode="auto">
          <a:xfrm>
            <a:off x="7213600" y="2946400"/>
            <a:ext cx="1066800"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7" name="Picture 16" descr="wla211"/>
          <p:cNvPicPr>
            <a:picLocks noChangeAspect="1" noChangeArrowheads="1"/>
          </p:cNvPicPr>
          <p:nvPr/>
        </p:nvPicPr>
        <p:blipFill>
          <a:blip r:embed="rId4"/>
          <a:srcRect/>
          <a:stretch>
            <a:fillRect/>
          </a:stretch>
        </p:blipFill>
        <p:spPr bwMode="auto">
          <a:xfrm>
            <a:off x="3937000" y="2032000"/>
            <a:ext cx="895350"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8" name="Picture 17" descr="wla211"/>
          <p:cNvPicPr>
            <a:picLocks noChangeAspect="1" noChangeArrowheads="1"/>
          </p:cNvPicPr>
          <p:nvPr/>
        </p:nvPicPr>
        <p:blipFill>
          <a:blip r:embed="rId4"/>
          <a:srcRect/>
          <a:stretch>
            <a:fillRect/>
          </a:stretch>
        </p:blipFill>
        <p:spPr bwMode="auto">
          <a:xfrm>
            <a:off x="4775200" y="2717800"/>
            <a:ext cx="895350"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9" name="Picture 18" descr="wla211"/>
          <p:cNvPicPr>
            <a:picLocks noChangeAspect="1" noChangeArrowheads="1"/>
          </p:cNvPicPr>
          <p:nvPr/>
        </p:nvPicPr>
        <p:blipFill>
          <a:blip r:embed="rId4"/>
          <a:srcRect/>
          <a:stretch>
            <a:fillRect/>
          </a:stretch>
        </p:blipFill>
        <p:spPr bwMode="auto">
          <a:xfrm>
            <a:off x="7137400" y="2336800"/>
            <a:ext cx="895350"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90" name="Picture 19" descr="wla211"/>
          <p:cNvPicPr>
            <a:picLocks noChangeAspect="1" noChangeArrowheads="1"/>
          </p:cNvPicPr>
          <p:nvPr/>
        </p:nvPicPr>
        <p:blipFill>
          <a:blip r:embed="rId4"/>
          <a:srcRect/>
          <a:stretch>
            <a:fillRect/>
          </a:stretch>
        </p:blipFill>
        <p:spPr bwMode="auto">
          <a:xfrm>
            <a:off x="6146800" y="1955800"/>
            <a:ext cx="895350"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36" name="Text Box 20">
            <a:hlinkClick r:id="rId6" action="ppaction://hlinksldjump"/>
          </p:cNvPr>
          <p:cNvSpPr txBox="1">
            <a:spLocks noChangeArrowheads="1"/>
          </p:cNvSpPr>
          <p:nvPr/>
        </p:nvSpPr>
        <p:spPr bwMode="auto">
          <a:xfrm>
            <a:off x="965200" y="4986338"/>
            <a:ext cx="1614805" cy="521970"/>
          </a:xfrm>
          <a:prstGeom prst="rect">
            <a:avLst/>
          </a:prstGeom>
          <a:noFill/>
          <a:ln w="9525">
            <a:noFill/>
            <a:miter lim="800000"/>
          </a:ln>
        </p:spPr>
        <p:txBody>
          <a:bodyPr wrap="none">
            <a:spAutoFit/>
          </a:bodyPr>
          <a:p>
            <a:pPr>
              <a:defRPr/>
            </a:pPr>
            <a:r>
              <a:rPr lang="zh-CN" altLang="en-US" sz="2800" b="1" dirty="0">
                <a:latin typeface="Times New Roman" panose="02020603050405020304" pitchFamily="18" charset="0"/>
                <a:ea typeface="黑体" panose="02010609060101010101" charset="-122"/>
                <a:cs typeface="Times New Roman" panose="02020603050405020304" pitchFamily="18" charset="0"/>
              </a:rPr>
              <a:t>甲</a:t>
            </a:r>
            <a:r>
              <a:rPr lang="en-US" altLang="zh-CN" sz="2800" b="1" dirty="0">
                <a:latin typeface="Times New Roman" panose="02020603050405020304" pitchFamily="18" charset="0"/>
                <a:ea typeface="黑体" panose="02010609060101010101" charset="-122"/>
                <a:cs typeface="Times New Roman" panose="02020603050405020304" pitchFamily="18" charset="0"/>
              </a:rPr>
              <a:t>[</a:t>
            </a:r>
            <a:r>
              <a:rPr lang="zh-CN" altLang="en-US" sz="2800" b="1" dirty="0">
                <a:latin typeface="Times New Roman" panose="02020603050405020304" pitchFamily="18" charset="0"/>
                <a:ea typeface="黑体" panose="02010609060101010101" charset="-122"/>
                <a:cs typeface="Times New Roman" panose="02020603050405020304" pitchFamily="18" charset="0"/>
              </a:rPr>
              <a:t>分析</a:t>
            </a:r>
            <a:r>
              <a:rPr lang="en-US" altLang="zh-CN" sz="2800" b="1" dirty="0">
                <a:latin typeface="Times New Roman" panose="02020603050405020304" pitchFamily="18" charset="0"/>
                <a:ea typeface="黑体" panose="02010609060101010101" charset="-122"/>
                <a:cs typeface="Times New Roman" panose="02020603050405020304" pitchFamily="18" charset="0"/>
              </a:rPr>
              <a:t>]</a:t>
            </a:r>
            <a:endParaRPr lang="en-US" altLang="zh-CN" sz="2800" b="1" dirty="0">
              <a:latin typeface="Times New Roman" panose="02020603050405020304" pitchFamily="18" charset="0"/>
              <a:ea typeface="黑体" panose="02010609060101010101" charset="-122"/>
              <a:cs typeface="Times New Roman" panose="02020603050405020304" pitchFamily="18" charset="0"/>
            </a:endParaRPr>
          </a:p>
        </p:txBody>
      </p:sp>
      <p:sp>
        <p:nvSpPr>
          <p:cNvPr id="34837" name="Text Box 21">
            <a:hlinkClick r:id="rId7" action="ppaction://hlinksldjump"/>
          </p:cNvPr>
          <p:cNvSpPr txBox="1">
            <a:spLocks noChangeArrowheads="1"/>
          </p:cNvSpPr>
          <p:nvPr/>
        </p:nvSpPr>
        <p:spPr bwMode="auto">
          <a:xfrm>
            <a:off x="3708400" y="4986338"/>
            <a:ext cx="1614805" cy="521970"/>
          </a:xfrm>
          <a:prstGeom prst="rect">
            <a:avLst/>
          </a:prstGeom>
          <a:noFill/>
          <a:ln w="9525">
            <a:noFill/>
            <a:miter lim="800000"/>
          </a:ln>
        </p:spPr>
        <p:txBody>
          <a:bodyPr wrap="none">
            <a:spAutoFit/>
          </a:bodyPr>
          <a:p>
            <a:pPr>
              <a:defRPr/>
            </a:pPr>
            <a:r>
              <a:rPr lang="zh-CN" altLang="en-US" sz="2800" b="1" dirty="0">
                <a:latin typeface="Times New Roman" panose="02020603050405020304" pitchFamily="18" charset="0"/>
                <a:ea typeface="黑体" panose="02010609060101010101" charset="-122"/>
                <a:cs typeface="Times New Roman" panose="02020603050405020304" pitchFamily="18" charset="0"/>
              </a:rPr>
              <a:t>乙</a:t>
            </a:r>
            <a:r>
              <a:rPr lang="en-US" altLang="zh-CN" sz="2800" b="1" dirty="0">
                <a:latin typeface="Times New Roman" panose="02020603050405020304" pitchFamily="18" charset="0"/>
                <a:ea typeface="黑体" panose="02010609060101010101" charset="-122"/>
                <a:cs typeface="Times New Roman" panose="02020603050405020304" pitchFamily="18" charset="0"/>
              </a:rPr>
              <a:t>[</a:t>
            </a:r>
            <a:r>
              <a:rPr lang="zh-CN" altLang="en-US" sz="2800" b="1" dirty="0">
                <a:latin typeface="Times New Roman" panose="02020603050405020304" pitchFamily="18" charset="0"/>
                <a:ea typeface="黑体" panose="02010609060101010101" charset="-122"/>
                <a:cs typeface="Times New Roman" panose="02020603050405020304" pitchFamily="18" charset="0"/>
              </a:rPr>
              <a:t>分析</a:t>
            </a:r>
            <a:r>
              <a:rPr lang="en-US" altLang="zh-CN" sz="2800" b="1" dirty="0">
                <a:latin typeface="Times New Roman" panose="02020603050405020304" pitchFamily="18" charset="0"/>
                <a:ea typeface="黑体" panose="02010609060101010101" charset="-122"/>
                <a:cs typeface="Times New Roman" panose="02020603050405020304" pitchFamily="18" charset="0"/>
              </a:rPr>
              <a:t>]</a:t>
            </a:r>
            <a:endParaRPr lang="en-US" altLang="zh-CN" sz="2800" b="1" dirty="0">
              <a:latin typeface="Times New Roman" panose="02020603050405020304" pitchFamily="18" charset="0"/>
              <a:ea typeface="黑体" panose="02010609060101010101" charset="-122"/>
              <a:cs typeface="Times New Roman" panose="02020603050405020304" pitchFamily="18" charset="0"/>
            </a:endParaRPr>
          </a:p>
        </p:txBody>
      </p:sp>
      <p:sp>
        <p:nvSpPr>
          <p:cNvPr id="34838" name="Text Box 22">
            <a:hlinkClick r:id="rId8" action="ppaction://hlinksldjump"/>
          </p:cNvPr>
          <p:cNvSpPr txBox="1">
            <a:spLocks noChangeArrowheads="1"/>
          </p:cNvSpPr>
          <p:nvPr/>
        </p:nvSpPr>
        <p:spPr bwMode="auto">
          <a:xfrm>
            <a:off x="6375400" y="4986338"/>
            <a:ext cx="1614805" cy="521970"/>
          </a:xfrm>
          <a:prstGeom prst="rect">
            <a:avLst/>
          </a:prstGeom>
          <a:noFill/>
          <a:ln w="9525">
            <a:noFill/>
            <a:miter lim="800000"/>
          </a:ln>
        </p:spPr>
        <p:txBody>
          <a:bodyPr wrap="none">
            <a:spAutoFit/>
          </a:bodyPr>
          <a:p>
            <a:pPr>
              <a:defRPr/>
            </a:pPr>
            <a:r>
              <a:rPr lang="zh-CN" altLang="en-US" sz="2800" b="1" dirty="0">
                <a:latin typeface="Times New Roman" panose="02020603050405020304" pitchFamily="18" charset="0"/>
                <a:ea typeface="黑体" panose="02010609060101010101" charset="-122"/>
                <a:cs typeface="Times New Roman" panose="02020603050405020304" pitchFamily="18" charset="0"/>
              </a:rPr>
              <a:t>丙</a:t>
            </a:r>
            <a:r>
              <a:rPr lang="en-US" altLang="zh-CN" sz="2800" b="1" dirty="0">
                <a:latin typeface="Times New Roman" panose="02020603050405020304" pitchFamily="18" charset="0"/>
                <a:ea typeface="黑体" panose="02010609060101010101" charset="-122"/>
                <a:cs typeface="Times New Roman" panose="02020603050405020304" pitchFamily="18" charset="0"/>
              </a:rPr>
              <a:t>[</a:t>
            </a:r>
            <a:r>
              <a:rPr lang="zh-CN" altLang="en-US" sz="2800" b="1" dirty="0">
                <a:latin typeface="Times New Roman" panose="02020603050405020304" pitchFamily="18" charset="0"/>
                <a:ea typeface="黑体" panose="02010609060101010101" charset="-122"/>
                <a:cs typeface="Times New Roman" panose="02020603050405020304" pitchFamily="18" charset="0"/>
              </a:rPr>
              <a:t>分析</a:t>
            </a:r>
            <a:r>
              <a:rPr lang="en-US" altLang="zh-CN" sz="2800" b="1" dirty="0">
                <a:latin typeface="Times New Roman" panose="02020603050405020304" pitchFamily="18" charset="0"/>
                <a:ea typeface="黑体" panose="02010609060101010101" charset="-122"/>
                <a:cs typeface="Times New Roman" panose="02020603050405020304" pitchFamily="18" charset="0"/>
              </a:rPr>
              <a:t>]</a:t>
            </a:r>
            <a:endParaRPr lang="en-US" altLang="zh-CN" sz="2800" b="1" dirty="0">
              <a:latin typeface="Times New Roman" panose="02020603050405020304" pitchFamily="18" charset="0"/>
              <a:ea typeface="黑体" panose="02010609060101010101" charset="-122"/>
              <a:cs typeface="Times New Roman" panose="02020603050405020304" pitchFamily="18" charset="0"/>
            </a:endParaRPr>
          </a:p>
        </p:txBody>
      </p:sp>
      <p:sp>
        <p:nvSpPr>
          <p:cNvPr id="34839" name="Freeform 23"/>
          <p:cNvSpPr/>
          <p:nvPr/>
        </p:nvSpPr>
        <p:spPr bwMode="auto">
          <a:xfrm>
            <a:off x="1346200" y="2298700"/>
            <a:ext cx="762000" cy="723900"/>
          </a:xfrm>
          <a:custGeom>
            <a:avLst/>
            <a:gdLst>
              <a:gd name="T0" fmla="*/ 0 w 480"/>
              <a:gd name="T1" fmla="*/ 2147483647 h 456"/>
              <a:gd name="T2" fmla="*/ 2147483647 w 480"/>
              <a:gd name="T3" fmla="*/ 2147483647 h 456"/>
              <a:gd name="T4" fmla="*/ 2147483647 w 480"/>
              <a:gd name="T5" fmla="*/ 2147483647 h 456"/>
              <a:gd name="T6" fmla="*/ 2147483647 w 480"/>
              <a:gd name="T7" fmla="*/ 2147483647 h 456"/>
              <a:gd name="T8" fmla="*/ 2147483647 w 480"/>
              <a:gd name="T9" fmla="*/ 2147483647 h 456"/>
              <a:gd name="T10" fmla="*/ 0 60000 65536"/>
              <a:gd name="T11" fmla="*/ 0 60000 65536"/>
              <a:gd name="T12" fmla="*/ 0 60000 65536"/>
              <a:gd name="T13" fmla="*/ 0 60000 65536"/>
              <a:gd name="T14" fmla="*/ 0 60000 65536"/>
              <a:gd name="T15" fmla="*/ 0 w 480"/>
              <a:gd name="T16" fmla="*/ 0 h 456"/>
              <a:gd name="T17" fmla="*/ 480 w 480"/>
              <a:gd name="T18" fmla="*/ 456 h 456"/>
            </a:gdLst>
            <a:ahLst/>
            <a:cxnLst>
              <a:cxn ang="T10">
                <a:pos x="T0" y="T1"/>
              </a:cxn>
              <a:cxn ang="T11">
                <a:pos x="T2" y="T3"/>
              </a:cxn>
              <a:cxn ang="T12">
                <a:pos x="T4" y="T5"/>
              </a:cxn>
              <a:cxn ang="T13">
                <a:pos x="T6" y="T7"/>
              </a:cxn>
              <a:cxn ang="T14">
                <a:pos x="T8" y="T9"/>
              </a:cxn>
            </a:cxnLst>
            <a:rect l="T15" t="T16" r="T17" b="T18"/>
            <a:pathLst>
              <a:path w="480" h="456">
                <a:moveTo>
                  <a:pt x="0" y="24"/>
                </a:moveTo>
                <a:cubicBezTo>
                  <a:pt x="32" y="12"/>
                  <a:pt x="64" y="0"/>
                  <a:pt x="96" y="24"/>
                </a:cubicBezTo>
                <a:cubicBezTo>
                  <a:pt x="128" y="48"/>
                  <a:pt x="144" y="104"/>
                  <a:pt x="192" y="168"/>
                </a:cubicBezTo>
                <a:cubicBezTo>
                  <a:pt x="240" y="232"/>
                  <a:pt x="336" y="360"/>
                  <a:pt x="384" y="408"/>
                </a:cubicBezTo>
                <a:cubicBezTo>
                  <a:pt x="432" y="456"/>
                  <a:pt x="456" y="456"/>
                  <a:pt x="480" y="456"/>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40" name="Freeform 24"/>
          <p:cNvSpPr/>
          <p:nvPr/>
        </p:nvSpPr>
        <p:spPr bwMode="auto">
          <a:xfrm>
            <a:off x="2336800" y="2971800"/>
            <a:ext cx="469900" cy="1828800"/>
          </a:xfrm>
          <a:custGeom>
            <a:avLst/>
            <a:gdLst>
              <a:gd name="T0" fmla="*/ 2147483647 w 296"/>
              <a:gd name="T1" fmla="*/ 2147483647 h 1152"/>
              <a:gd name="T2" fmla="*/ 2147483647 w 296"/>
              <a:gd name="T3" fmla="*/ 2147483647 h 1152"/>
              <a:gd name="T4" fmla="*/ 2147483647 w 296"/>
              <a:gd name="T5" fmla="*/ 2147483647 h 1152"/>
              <a:gd name="T6" fmla="*/ 2147483647 w 296"/>
              <a:gd name="T7" fmla="*/ 2147483647 h 1152"/>
              <a:gd name="T8" fmla="*/ 2147483647 w 296"/>
              <a:gd name="T9" fmla="*/ 2147483647 h 1152"/>
              <a:gd name="T10" fmla="*/ 2147483647 w 296"/>
              <a:gd name="T11" fmla="*/ 2147483647 h 1152"/>
              <a:gd name="T12" fmla="*/ 0 w 296"/>
              <a:gd name="T13" fmla="*/ 2147483647 h 1152"/>
              <a:gd name="T14" fmla="*/ 0 60000 65536"/>
              <a:gd name="T15" fmla="*/ 0 60000 65536"/>
              <a:gd name="T16" fmla="*/ 0 60000 65536"/>
              <a:gd name="T17" fmla="*/ 0 60000 65536"/>
              <a:gd name="T18" fmla="*/ 0 60000 65536"/>
              <a:gd name="T19" fmla="*/ 0 60000 65536"/>
              <a:gd name="T20" fmla="*/ 0 60000 65536"/>
              <a:gd name="T21" fmla="*/ 0 w 296"/>
              <a:gd name="T22" fmla="*/ 0 h 1152"/>
              <a:gd name="T23" fmla="*/ 296 w 296"/>
              <a:gd name="T24" fmla="*/ 1152 h 11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6" h="1152">
                <a:moveTo>
                  <a:pt x="96" y="32"/>
                </a:moveTo>
                <a:cubicBezTo>
                  <a:pt x="152" y="16"/>
                  <a:pt x="208" y="0"/>
                  <a:pt x="240" y="32"/>
                </a:cubicBezTo>
                <a:cubicBezTo>
                  <a:pt x="272" y="64"/>
                  <a:pt x="280" y="104"/>
                  <a:pt x="288" y="224"/>
                </a:cubicBezTo>
                <a:cubicBezTo>
                  <a:pt x="296" y="344"/>
                  <a:pt x="288" y="624"/>
                  <a:pt x="288" y="752"/>
                </a:cubicBezTo>
                <a:cubicBezTo>
                  <a:pt x="288" y="880"/>
                  <a:pt x="296" y="928"/>
                  <a:pt x="288" y="992"/>
                </a:cubicBezTo>
                <a:cubicBezTo>
                  <a:pt x="280" y="1056"/>
                  <a:pt x="288" y="1120"/>
                  <a:pt x="240" y="1136"/>
                </a:cubicBezTo>
                <a:cubicBezTo>
                  <a:pt x="192" y="1152"/>
                  <a:pt x="96" y="1120"/>
                  <a:pt x="0" y="1088"/>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41" name="Freeform 25"/>
          <p:cNvSpPr/>
          <p:nvPr/>
        </p:nvSpPr>
        <p:spPr bwMode="auto">
          <a:xfrm>
            <a:off x="1727200" y="3835400"/>
            <a:ext cx="609600" cy="1041400"/>
          </a:xfrm>
          <a:custGeom>
            <a:avLst/>
            <a:gdLst>
              <a:gd name="T0" fmla="*/ 2147483647 w 384"/>
              <a:gd name="T1" fmla="*/ 2147483647 h 656"/>
              <a:gd name="T2" fmla="*/ 2147483647 w 384"/>
              <a:gd name="T3" fmla="*/ 2147483647 h 656"/>
              <a:gd name="T4" fmla="*/ 2147483647 w 384"/>
              <a:gd name="T5" fmla="*/ 2147483647 h 656"/>
              <a:gd name="T6" fmla="*/ 2147483647 w 384"/>
              <a:gd name="T7" fmla="*/ 2147483647 h 656"/>
              <a:gd name="T8" fmla="*/ 0 w 384"/>
              <a:gd name="T9" fmla="*/ 2147483647 h 656"/>
              <a:gd name="T10" fmla="*/ 0 60000 65536"/>
              <a:gd name="T11" fmla="*/ 0 60000 65536"/>
              <a:gd name="T12" fmla="*/ 0 60000 65536"/>
              <a:gd name="T13" fmla="*/ 0 60000 65536"/>
              <a:gd name="T14" fmla="*/ 0 60000 65536"/>
              <a:gd name="T15" fmla="*/ 0 w 384"/>
              <a:gd name="T16" fmla="*/ 0 h 656"/>
              <a:gd name="T17" fmla="*/ 384 w 384"/>
              <a:gd name="T18" fmla="*/ 656 h 656"/>
            </a:gdLst>
            <a:ahLst/>
            <a:cxnLst>
              <a:cxn ang="T10">
                <a:pos x="T0" y="T1"/>
              </a:cxn>
              <a:cxn ang="T11">
                <a:pos x="T2" y="T3"/>
              </a:cxn>
              <a:cxn ang="T12">
                <a:pos x="T4" y="T5"/>
              </a:cxn>
              <a:cxn ang="T13">
                <a:pos x="T6" y="T7"/>
              </a:cxn>
              <a:cxn ang="T14">
                <a:pos x="T8" y="T9"/>
              </a:cxn>
            </a:cxnLst>
            <a:rect l="T15" t="T16" r="T17" b="T18"/>
            <a:pathLst>
              <a:path w="384" h="656">
                <a:moveTo>
                  <a:pt x="384" y="64"/>
                </a:moveTo>
                <a:cubicBezTo>
                  <a:pt x="372" y="32"/>
                  <a:pt x="360" y="0"/>
                  <a:pt x="336" y="16"/>
                </a:cubicBezTo>
                <a:cubicBezTo>
                  <a:pt x="312" y="32"/>
                  <a:pt x="264" y="64"/>
                  <a:pt x="240" y="160"/>
                </a:cubicBezTo>
                <a:cubicBezTo>
                  <a:pt x="216" y="256"/>
                  <a:pt x="232" y="528"/>
                  <a:pt x="192" y="592"/>
                </a:cubicBezTo>
                <a:cubicBezTo>
                  <a:pt x="152" y="656"/>
                  <a:pt x="76" y="600"/>
                  <a:pt x="0" y="544"/>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42" name="Freeform 26"/>
          <p:cNvSpPr/>
          <p:nvPr/>
        </p:nvSpPr>
        <p:spPr bwMode="auto">
          <a:xfrm>
            <a:off x="1346200" y="3403600"/>
            <a:ext cx="381000" cy="609600"/>
          </a:xfrm>
          <a:custGeom>
            <a:avLst/>
            <a:gdLst>
              <a:gd name="T0" fmla="*/ 0 w 240"/>
              <a:gd name="T1" fmla="*/ 0 h 384"/>
              <a:gd name="T2" fmla="*/ 2147483647 w 240"/>
              <a:gd name="T3" fmla="*/ 2147483647 h 384"/>
              <a:gd name="T4" fmla="*/ 2147483647 w 240"/>
              <a:gd name="T5" fmla="*/ 2147483647 h 384"/>
              <a:gd name="T6" fmla="*/ 0 60000 65536"/>
              <a:gd name="T7" fmla="*/ 0 60000 65536"/>
              <a:gd name="T8" fmla="*/ 0 60000 65536"/>
              <a:gd name="T9" fmla="*/ 0 w 240"/>
              <a:gd name="T10" fmla="*/ 0 h 384"/>
              <a:gd name="T11" fmla="*/ 240 w 240"/>
              <a:gd name="T12" fmla="*/ 384 h 384"/>
            </a:gdLst>
            <a:ahLst/>
            <a:cxnLst>
              <a:cxn ang="T6">
                <a:pos x="T0" y="T1"/>
              </a:cxn>
              <a:cxn ang="T7">
                <a:pos x="T2" y="T3"/>
              </a:cxn>
              <a:cxn ang="T8">
                <a:pos x="T4" y="T5"/>
              </a:cxn>
            </a:cxnLst>
            <a:rect l="T9" t="T10" r="T11" b="T12"/>
            <a:pathLst>
              <a:path w="240" h="384">
                <a:moveTo>
                  <a:pt x="0" y="0"/>
                </a:moveTo>
                <a:cubicBezTo>
                  <a:pt x="76" y="64"/>
                  <a:pt x="152" y="128"/>
                  <a:pt x="192" y="192"/>
                </a:cubicBezTo>
                <a:cubicBezTo>
                  <a:pt x="232" y="256"/>
                  <a:pt x="236" y="320"/>
                  <a:pt x="240" y="384"/>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43" name="Freeform 27"/>
          <p:cNvSpPr/>
          <p:nvPr/>
        </p:nvSpPr>
        <p:spPr bwMode="auto">
          <a:xfrm>
            <a:off x="711200" y="2336800"/>
            <a:ext cx="254000" cy="1066800"/>
          </a:xfrm>
          <a:custGeom>
            <a:avLst/>
            <a:gdLst>
              <a:gd name="T0" fmla="*/ 2147483647 w 160"/>
              <a:gd name="T1" fmla="*/ 0 h 672"/>
              <a:gd name="T2" fmla="*/ 2147483647 w 160"/>
              <a:gd name="T3" fmla="*/ 2147483647 h 672"/>
              <a:gd name="T4" fmla="*/ 2147483647 w 160"/>
              <a:gd name="T5" fmla="*/ 2147483647 h 672"/>
              <a:gd name="T6" fmla="*/ 2147483647 w 160"/>
              <a:gd name="T7" fmla="*/ 2147483647 h 672"/>
              <a:gd name="T8" fmla="*/ 0 60000 65536"/>
              <a:gd name="T9" fmla="*/ 0 60000 65536"/>
              <a:gd name="T10" fmla="*/ 0 60000 65536"/>
              <a:gd name="T11" fmla="*/ 0 60000 65536"/>
              <a:gd name="T12" fmla="*/ 0 w 160"/>
              <a:gd name="T13" fmla="*/ 0 h 672"/>
              <a:gd name="T14" fmla="*/ 160 w 160"/>
              <a:gd name="T15" fmla="*/ 672 h 672"/>
            </a:gdLst>
            <a:ahLst/>
            <a:cxnLst>
              <a:cxn ang="T8">
                <a:pos x="T0" y="T1"/>
              </a:cxn>
              <a:cxn ang="T9">
                <a:pos x="T2" y="T3"/>
              </a:cxn>
              <a:cxn ang="T10">
                <a:pos x="T4" y="T5"/>
              </a:cxn>
              <a:cxn ang="T11">
                <a:pos x="T6" y="T7"/>
              </a:cxn>
            </a:cxnLst>
            <a:rect l="T12" t="T13" r="T14" b="T15"/>
            <a:pathLst>
              <a:path w="160" h="672">
                <a:moveTo>
                  <a:pt x="112" y="0"/>
                </a:moveTo>
                <a:cubicBezTo>
                  <a:pt x="96" y="44"/>
                  <a:pt x="80" y="88"/>
                  <a:pt x="64" y="144"/>
                </a:cubicBezTo>
                <a:cubicBezTo>
                  <a:pt x="48" y="200"/>
                  <a:pt x="0" y="248"/>
                  <a:pt x="16" y="336"/>
                </a:cubicBezTo>
                <a:cubicBezTo>
                  <a:pt x="32" y="424"/>
                  <a:pt x="96" y="548"/>
                  <a:pt x="160" y="672"/>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44" name="Freeform 28"/>
          <p:cNvSpPr/>
          <p:nvPr/>
        </p:nvSpPr>
        <p:spPr bwMode="auto">
          <a:xfrm>
            <a:off x="1346200" y="3022600"/>
            <a:ext cx="762000" cy="304800"/>
          </a:xfrm>
          <a:custGeom>
            <a:avLst/>
            <a:gdLst>
              <a:gd name="T0" fmla="*/ 2147483647 w 480"/>
              <a:gd name="T1" fmla="*/ 0 h 192"/>
              <a:gd name="T2" fmla="*/ 2147483647 w 480"/>
              <a:gd name="T3" fmla="*/ 2147483647 h 192"/>
              <a:gd name="T4" fmla="*/ 0 w 480"/>
              <a:gd name="T5" fmla="*/ 2147483647 h 192"/>
              <a:gd name="T6" fmla="*/ 0 60000 65536"/>
              <a:gd name="T7" fmla="*/ 0 60000 65536"/>
              <a:gd name="T8" fmla="*/ 0 60000 65536"/>
              <a:gd name="T9" fmla="*/ 0 w 480"/>
              <a:gd name="T10" fmla="*/ 0 h 192"/>
              <a:gd name="T11" fmla="*/ 480 w 480"/>
              <a:gd name="T12" fmla="*/ 192 h 192"/>
            </a:gdLst>
            <a:ahLst/>
            <a:cxnLst>
              <a:cxn ang="T6">
                <a:pos x="T0" y="T1"/>
              </a:cxn>
              <a:cxn ang="T7">
                <a:pos x="T2" y="T3"/>
              </a:cxn>
              <a:cxn ang="T8">
                <a:pos x="T4" y="T5"/>
              </a:cxn>
            </a:cxnLst>
            <a:rect l="T9" t="T10" r="T11" b="T12"/>
            <a:pathLst>
              <a:path w="480" h="192">
                <a:moveTo>
                  <a:pt x="480" y="0"/>
                </a:moveTo>
                <a:cubicBezTo>
                  <a:pt x="424" y="8"/>
                  <a:pt x="368" y="16"/>
                  <a:pt x="288" y="48"/>
                </a:cubicBezTo>
                <a:cubicBezTo>
                  <a:pt x="208" y="80"/>
                  <a:pt x="104" y="136"/>
                  <a:pt x="0" y="192"/>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45" name="Freeform 29"/>
          <p:cNvSpPr/>
          <p:nvPr/>
        </p:nvSpPr>
        <p:spPr bwMode="auto">
          <a:xfrm>
            <a:off x="4851400" y="3098800"/>
            <a:ext cx="381000" cy="1778000"/>
          </a:xfrm>
          <a:custGeom>
            <a:avLst/>
            <a:gdLst>
              <a:gd name="T0" fmla="*/ 2147483647 w 240"/>
              <a:gd name="T1" fmla="*/ 0 h 1120"/>
              <a:gd name="T2" fmla="*/ 2147483647 w 240"/>
              <a:gd name="T3" fmla="*/ 2147483647 h 1120"/>
              <a:gd name="T4" fmla="*/ 2147483647 w 240"/>
              <a:gd name="T5" fmla="*/ 2147483647 h 1120"/>
              <a:gd name="T6" fmla="*/ 2147483647 w 240"/>
              <a:gd name="T7" fmla="*/ 2147483647 h 1120"/>
              <a:gd name="T8" fmla="*/ 2147483647 w 240"/>
              <a:gd name="T9" fmla="*/ 2147483647 h 1120"/>
              <a:gd name="T10" fmla="*/ 0 w 240"/>
              <a:gd name="T11" fmla="*/ 2147483647 h 1120"/>
              <a:gd name="T12" fmla="*/ 0 60000 65536"/>
              <a:gd name="T13" fmla="*/ 0 60000 65536"/>
              <a:gd name="T14" fmla="*/ 0 60000 65536"/>
              <a:gd name="T15" fmla="*/ 0 60000 65536"/>
              <a:gd name="T16" fmla="*/ 0 60000 65536"/>
              <a:gd name="T17" fmla="*/ 0 60000 65536"/>
              <a:gd name="T18" fmla="*/ 0 w 240"/>
              <a:gd name="T19" fmla="*/ 0 h 1120"/>
              <a:gd name="T20" fmla="*/ 240 w 240"/>
              <a:gd name="T21" fmla="*/ 1120 h 1120"/>
            </a:gdLst>
            <a:ahLst/>
            <a:cxnLst>
              <a:cxn ang="T12">
                <a:pos x="T0" y="T1"/>
              </a:cxn>
              <a:cxn ang="T13">
                <a:pos x="T2" y="T3"/>
              </a:cxn>
              <a:cxn ang="T14">
                <a:pos x="T4" y="T5"/>
              </a:cxn>
              <a:cxn ang="T15">
                <a:pos x="T6" y="T7"/>
              </a:cxn>
              <a:cxn ang="T16">
                <a:pos x="T8" y="T9"/>
              </a:cxn>
              <a:cxn ang="T17">
                <a:pos x="T10" y="T11"/>
              </a:cxn>
            </a:cxnLst>
            <a:rect l="T18" t="T19" r="T20" b="T21"/>
            <a:pathLst>
              <a:path w="240" h="1120">
                <a:moveTo>
                  <a:pt x="96" y="0"/>
                </a:moveTo>
                <a:cubicBezTo>
                  <a:pt x="64" y="36"/>
                  <a:pt x="32" y="72"/>
                  <a:pt x="48" y="144"/>
                </a:cubicBezTo>
                <a:cubicBezTo>
                  <a:pt x="64" y="216"/>
                  <a:pt x="160" y="296"/>
                  <a:pt x="192" y="432"/>
                </a:cubicBezTo>
                <a:cubicBezTo>
                  <a:pt x="224" y="568"/>
                  <a:pt x="240" y="848"/>
                  <a:pt x="240" y="960"/>
                </a:cubicBezTo>
                <a:cubicBezTo>
                  <a:pt x="240" y="1072"/>
                  <a:pt x="232" y="1088"/>
                  <a:pt x="192" y="1104"/>
                </a:cubicBezTo>
                <a:cubicBezTo>
                  <a:pt x="152" y="1120"/>
                  <a:pt x="76" y="1088"/>
                  <a:pt x="0" y="1056"/>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46" name="Freeform 30"/>
          <p:cNvSpPr/>
          <p:nvPr/>
        </p:nvSpPr>
        <p:spPr bwMode="auto">
          <a:xfrm>
            <a:off x="4165600" y="3937000"/>
            <a:ext cx="685800" cy="850900"/>
          </a:xfrm>
          <a:custGeom>
            <a:avLst/>
            <a:gdLst>
              <a:gd name="T0" fmla="*/ 2147483647 w 432"/>
              <a:gd name="T1" fmla="*/ 2147483647 h 536"/>
              <a:gd name="T2" fmla="*/ 2147483647 w 432"/>
              <a:gd name="T3" fmla="*/ 0 h 536"/>
              <a:gd name="T4" fmla="*/ 2147483647 w 432"/>
              <a:gd name="T5" fmla="*/ 2147483647 h 536"/>
              <a:gd name="T6" fmla="*/ 2147483647 w 432"/>
              <a:gd name="T7" fmla="*/ 2147483647 h 536"/>
              <a:gd name="T8" fmla="*/ 2147483647 w 432"/>
              <a:gd name="T9" fmla="*/ 2147483647 h 536"/>
              <a:gd name="T10" fmla="*/ 2147483647 w 432"/>
              <a:gd name="T11" fmla="*/ 2147483647 h 536"/>
              <a:gd name="T12" fmla="*/ 2147483647 w 432"/>
              <a:gd name="T13" fmla="*/ 2147483647 h 536"/>
              <a:gd name="T14" fmla="*/ 0 w 432"/>
              <a:gd name="T15" fmla="*/ 2147483647 h 536"/>
              <a:gd name="T16" fmla="*/ 0 60000 65536"/>
              <a:gd name="T17" fmla="*/ 0 60000 65536"/>
              <a:gd name="T18" fmla="*/ 0 60000 65536"/>
              <a:gd name="T19" fmla="*/ 0 60000 65536"/>
              <a:gd name="T20" fmla="*/ 0 60000 65536"/>
              <a:gd name="T21" fmla="*/ 0 60000 65536"/>
              <a:gd name="T22" fmla="*/ 0 60000 65536"/>
              <a:gd name="T23" fmla="*/ 0 60000 65536"/>
              <a:gd name="T24" fmla="*/ 0 w 432"/>
              <a:gd name="T25" fmla="*/ 0 h 536"/>
              <a:gd name="T26" fmla="*/ 432 w 432"/>
              <a:gd name="T27" fmla="*/ 536 h 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2" h="536">
                <a:moveTo>
                  <a:pt x="432" y="48"/>
                </a:moveTo>
                <a:cubicBezTo>
                  <a:pt x="420" y="24"/>
                  <a:pt x="408" y="0"/>
                  <a:pt x="384" y="0"/>
                </a:cubicBezTo>
                <a:cubicBezTo>
                  <a:pt x="360" y="0"/>
                  <a:pt x="312" y="16"/>
                  <a:pt x="288" y="48"/>
                </a:cubicBezTo>
                <a:cubicBezTo>
                  <a:pt x="264" y="80"/>
                  <a:pt x="248" y="136"/>
                  <a:pt x="240" y="192"/>
                </a:cubicBezTo>
                <a:cubicBezTo>
                  <a:pt x="232" y="248"/>
                  <a:pt x="240" y="336"/>
                  <a:pt x="240" y="384"/>
                </a:cubicBezTo>
                <a:cubicBezTo>
                  <a:pt x="240" y="432"/>
                  <a:pt x="256" y="456"/>
                  <a:pt x="240" y="480"/>
                </a:cubicBezTo>
                <a:cubicBezTo>
                  <a:pt x="224" y="504"/>
                  <a:pt x="184" y="520"/>
                  <a:pt x="144" y="528"/>
                </a:cubicBezTo>
                <a:cubicBezTo>
                  <a:pt x="104" y="536"/>
                  <a:pt x="52" y="532"/>
                  <a:pt x="0" y="528"/>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47" name="Freeform 31"/>
          <p:cNvSpPr/>
          <p:nvPr/>
        </p:nvSpPr>
        <p:spPr bwMode="auto">
          <a:xfrm>
            <a:off x="4165600" y="3327400"/>
            <a:ext cx="241300" cy="762000"/>
          </a:xfrm>
          <a:custGeom>
            <a:avLst/>
            <a:gdLst>
              <a:gd name="T0" fmla="*/ 2147483647 w 152"/>
              <a:gd name="T1" fmla="*/ 0 h 480"/>
              <a:gd name="T2" fmla="*/ 2147483647 w 152"/>
              <a:gd name="T3" fmla="*/ 2147483647 h 480"/>
              <a:gd name="T4" fmla="*/ 0 w 152"/>
              <a:gd name="T5" fmla="*/ 2147483647 h 480"/>
              <a:gd name="T6" fmla="*/ 0 60000 65536"/>
              <a:gd name="T7" fmla="*/ 0 60000 65536"/>
              <a:gd name="T8" fmla="*/ 0 60000 65536"/>
              <a:gd name="T9" fmla="*/ 0 w 152"/>
              <a:gd name="T10" fmla="*/ 0 h 480"/>
              <a:gd name="T11" fmla="*/ 152 w 152"/>
              <a:gd name="T12" fmla="*/ 480 h 480"/>
            </a:gdLst>
            <a:ahLst/>
            <a:cxnLst>
              <a:cxn ang="T6">
                <a:pos x="T0" y="T1"/>
              </a:cxn>
              <a:cxn ang="T7">
                <a:pos x="T2" y="T3"/>
              </a:cxn>
              <a:cxn ang="T8">
                <a:pos x="T4" y="T5"/>
              </a:cxn>
            </a:cxnLst>
            <a:rect l="T9" t="T10" r="T11" b="T12"/>
            <a:pathLst>
              <a:path w="152" h="480">
                <a:moveTo>
                  <a:pt x="48" y="0"/>
                </a:moveTo>
                <a:cubicBezTo>
                  <a:pt x="100" y="32"/>
                  <a:pt x="152" y="64"/>
                  <a:pt x="144" y="144"/>
                </a:cubicBezTo>
                <a:cubicBezTo>
                  <a:pt x="136" y="224"/>
                  <a:pt x="68" y="352"/>
                  <a:pt x="0" y="480"/>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48" name="Freeform 32"/>
          <p:cNvSpPr/>
          <p:nvPr/>
        </p:nvSpPr>
        <p:spPr bwMode="auto">
          <a:xfrm>
            <a:off x="4546600" y="2413000"/>
            <a:ext cx="457200" cy="685800"/>
          </a:xfrm>
          <a:custGeom>
            <a:avLst/>
            <a:gdLst>
              <a:gd name="T0" fmla="*/ 0 w 288"/>
              <a:gd name="T1" fmla="*/ 0 h 432"/>
              <a:gd name="T2" fmla="*/ 2147483647 w 288"/>
              <a:gd name="T3" fmla="*/ 2147483647 h 432"/>
              <a:gd name="T4" fmla="*/ 2147483647 w 288"/>
              <a:gd name="T5" fmla="*/ 2147483647 h 432"/>
              <a:gd name="T6" fmla="*/ 2147483647 w 288"/>
              <a:gd name="T7" fmla="*/ 2147483647 h 432"/>
              <a:gd name="T8" fmla="*/ 0 60000 65536"/>
              <a:gd name="T9" fmla="*/ 0 60000 65536"/>
              <a:gd name="T10" fmla="*/ 0 60000 65536"/>
              <a:gd name="T11" fmla="*/ 0 60000 65536"/>
              <a:gd name="T12" fmla="*/ 0 w 288"/>
              <a:gd name="T13" fmla="*/ 0 h 432"/>
              <a:gd name="T14" fmla="*/ 288 w 288"/>
              <a:gd name="T15" fmla="*/ 432 h 432"/>
            </a:gdLst>
            <a:ahLst/>
            <a:cxnLst>
              <a:cxn ang="T8">
                <a:pos x="T0" y="T1"/>
              </a:cxn>
              <a:cxn ang="T9">
                <a:pos x="T2" y="T3"/>
              </a:cxn>
              <a:cxn ang="T10">
                <a:pos x="T4" y="T5"/>
              </a:cxn>
              <a:cxn ang="T11">
                <a:pos x="T6" y="T7"/>
              </a:cxn>
            </a:cxnLst>
            <a:rect l="T12" t="T13" r="T14" b="T15"/>
            <a:pathLst>
              <a:path w="288" h="432">
                <a:moveTo>
                  <a:pt x="0" y="0"/>
                </a:moveTo>
                <a:cubicBezTo>
                  <a:pt x="56" y="4"/>
                  <a:pt x="112" y="8"/>
                  <a:pt x="144" y="48"/>
                </a:cubicBezTo>
                <a:cubicBezTo>
                  <a:pt x="176" y="88"/>
                  <a:pt x="168" y="176"/>
                  <a:pt x="192" y="240"/>
                </a:cubicBezTo>
                <a:cubicBezTo>
                  <a:pt x="216" y="304"/>
                  <a:pt x="252" y="368"/>
                  <a:pt x="288" y="432"/>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49" name="Freeform 33"/>
          <p:cNvSpPr/>
          <p:nvPr/>
        </p:nvSpPr>
        <p:spPr bwMode="auto">
          <a:xfrm>
            <a:off x="3695700" y="2336800"/>
            <a:ext cx="393700" cy="990600"/>
          </a:xfrm>
          <a:custGeom>
            <a:avLst/>
            <a:gdLst>
              <a:gd name="T0" fmla="*/ 2147483647 w 248"/>
              <a:gd name="T1" fmla="*/ 0 h 624"/>
              <a:gd name="T2" fmla="*/ 2147483647 w 248"/>
              <a:gd name="T3" fmla="*/ 2147483647 h 624"/>
              <a:gd name="T4" fmla="*/ 2147483647 w 248"/>
              <a:gd name="T5" fmla="*/ 2147483647 h 624"/>
              <a:gd name="T6" fmla="*/ 2147483647 w 248"/>
              <a:gd name="T7" fmla="*/ 2147483647 h 624"/>
              <a:gd name="T8" fmla="*/ 2147483647 w 248"/>
              <a:gd name="T9" fmla="*/ 2147483647 h 624"/>
              <a:gd name="T10" fmla="*/ 0 60000 65536"/>
              <a:gd name="T11" fmla="*/ 0 60000 65536"/>
              <a:gd name="T12" fmla="*/ 0 60000 65536"/>
              <a:gd name="T13" fmla="*/ 0 60000 65536"/>
              <a:gd name="T14" fmla="*/ 0 60000 65536"/>
              <a:gd name="T15" fmla="*/ 0 w 248"/>
              <a:gd name="T16" fmla="*/ 0 h 624"/>
              <a:gd name="T17" fmla="*/ 248 w 248"/>
              <a:gd name="T18" fmla="*/ 624 h 624"/>
            </a:gdLst>
            <a:ahLst/>
            <a:cxnLst>
              <a:cxn ang="T10">
                <a:pos x="T0" y="T1"/>
              </a:cxn>
              <a:cxn ang="T11">
                <a:pos x="T2" y="T3"/>
              </a:cxn>
              <a:cxn ang="T12">
                <a:pos x="T4" y="T5"/>
              </a:cxn>
              <a:cxn ang="T13">
                <a:pos x="T6" y="T7"/>
              </a:cxn>
              <a:cxn ang="T14">
                <a:pos x="T8" y="T9"/>
              </a:cxn>
            </a:cxnLst>
            <a:rect l="T15" t="T16" r="T17" b="T18"/>
            <a:pathLst>
              <a:path w="248" h="624">
                <a:moveTo>
                  <a:pt x="248" y="0"/>
                </a:moveTo>
                <a:cubicBezTo>
                  <a:pt x="216" y="16"/>
                  <a:pt x="184" y="32"/>
                  <a:pt x="152" y="48"/>
                </a:cubicBezTo>
                <a:cubicBezTo>
                  <a:pt x="120" y="64"/>
                  <a:pt x="80" y="24"/>
                  <a:pt x="56" y="96"/>
                </a:cubicBezTo>
                <a:cubicBezTo>
                  <a:pt x="32" y="168"/>
                  <a:pt x="0" y="392"/>
                  <a:pt x="8" y="480"/>
                </a:cubicBezTo>
                <a:cubicBezTo>
                  <a:pt x="16" y="568"/>
                  <a:pt x="60" y="596"/>
                  <a:pt x="104" y="624"/>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50" name="Freeform 34"/>
          <p:cNvSpPr/>
          <p:nvPr/>
        </p:nvSpPr>
        <p:spPr bwMode="auto">
          <a:xfrm>
            <a:off x="7213600" y="3479800"/>
            <a:ext cx="876300" cy="1308100"/>
          </a:xfrm>
          <a:custGeom>
            <a:avLst/>
            <a:gdLst>
              <a:gd name="T0" fmla="*/ 2147483647 w 552"/>
              <a:gd name="T1" fmla="*/ 0 h 824"/>
              <a:gd name="T2" fmla="*/ 2147483647 w 552"/>
              <a:gd name="T3" fmla="*/ 2147483647 h 824"/>
              <a:gd name="T4" fmla="*/ 2147483647 w 552"/>
              <a:gd name="T5" fmla="*/ 2147483647 h 824"/>
              <a:gd name="T6" fmla="*/ 2147483647 w 552"/>
              <a:gd name="T7" fmla="*/ 2147483647 h 824"/>
              <a:gd name="T8" fmla="*/ 0 w 552"/>
              <a:gd name="T9" fmla="*/ 2147483647 h 824"/>
              <a:gd name="T10" fmla="*/ 0 60000 65536"/>
              <a:gd name="T11" fmla="*/ 0 60000 65536"/>
              <a:gd name="T12" fmla="*/ 0 60000 65536"/>
              <a:gd name="T13" fmla="*/ 0 60000 65536"/>
              <a:gd name="T14" fmla="*/ 0 60000 65536"/>
              <a:gd name="T15" fmla="*/ 0 w 552"/>
              <a:gd name="T16" fmla="*/ 0 h 824"/>
              <a:gd name="T17" fmla="*/ 552 w 552"/>
              <a:gd name="T18" fmla="*/ 824 h 824"/>
            </a:gdLst>
            <a:ahLst/>
            <a:cxnLst>
              <a:cxn ang="T10">
                <a:pos x="T0" y="T1"/>
              </a:cxn>
              <a:cxn ang="T11">
                <a:pos x="T2" y="T3"/>
              </a:cxn>
              <a:cxn ang="T12">
                <a:pos x="T4" y="T5"/>
              </a:cxn>
              <a:cxn ang="T13">
                <a:pos x="T6" y="T7"/>
              </a:cxn>
              <a:cxn ang="T14">
                <a:pos x="T8" y="T9"/>
              </a:cxn>
            </a:cxnLst>
            <a:rect l="T15" t="T16" r="T17" b="T18"/>
            <a:pathLst>
              <a:path w="552" h="824">
                <a:moveTo>
                  <a:pt x="432" y="0"/>
                </a:moveTo>
                <a:cubicBezTo>
                  <a:pt x="472" y="32"/>
                  <a:pt x="512" y="64"/>
                  <a:pt x="528" y="144"/>
                </a:cubicBezTo>
                <a:cubicBezTo>
                  <a:pt x="544" y="224"/>
                  <a:pt x="552" y="376"/>
                  <a:pt x="528" y="480"/>
                </a:cubicBezTo>
                <a:cubicBezTo>
                  <a:pt x="504" y="584"/>
                  <a:pt x="472" y="712"/>
                  <a:pt x="384" y="768"/>
                </a:cubicBezTo>
                <a:cubicBezTo>
                  <a:pt x="296" y="824"/>
                  <a:pt x="148" y="820"/>
                  <a:pt x="0" y="816"/>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51" name="Freeform 35"/>
          <p:cNvSpPr/>
          <p:nvPr/>
        </p:nvSpPr>
        <p:spPr bwMode="auto">
          <a:xfrm>
            <a:off x="6604000" y="3898900"/>
            <a:ext cx="609600" cy="965200"/>
          </a:xfrm>
          <a:custGeom>
            <a:avLst/>
            <a:gdLst>
              <a:gd name="T0" fmla="*/ 2147483647 w 384"/>
              <a:gd name="T1" fmla="*/ 2147483647 h 608"/>
              <a:gd name="T2" fmla="*/ 2147483647 w 384"/>
              <a:gd name="T3" fmla="*/ 2147483647 h 608"/>
              <a:gd name="T4" fmla="*/ 2147483647 w 384"/>
              <a:gd name="T5" fmla="*/ 2147483647 h 608"/>
              <a:gd name="T6" fmla="*/ 2147483647 w 384"/>
              <a:gd name="T7" fmla="*/ 2147483647 h 608"/>
              <a:gd name="T8" fmla="*/ 0 w 384"/>
              <a:gd name="T9" fmla="*/ 2147483647 h 608"/>
              <a:gd name="T10" fmla="*/ 0 60000 65536"/>
              <a:gd name="T11" fmla="*/ 0 60000 65536"/>
              <a:gd name="T12" fmla="*/ 0 60000 65536"/>
              <a:gd name="T13" fmla="*/ 0 60000 65536"/>
              <a:gd name="T14" fmla="*/ 0 60000 65536"/>
              <a:gd name="T15" fmla="*/ 0 w 384"/>
              <a:gd name="T16" fmla="*/ 0 h 608"/>
              <a:gd name="T17" fmla="*/ 384 w 384"/>
              <a:gd name="T18" fmla="*/ 608 h 608"/>
            </a:gdLst>
            <a:ahLst/>
            <a:cxnLst>
              <a:cxn ang="T10">
                <a:pos x="T0" y="T1"/>
              </a:cxn>
              <a:cxn ang="T11">
                <a:pos x="T2" y="T3"/>
              </a:cxn>
              <a:cxn ang="T12">
                <a:pos x="T4" y="T5"/>
              </a:cxn>
              <a:cxn ang="T13">
                <a:pos x="T6" y="T7"/>
              </a:cxn>
              <a:cxn ang="T14">
                <a:pos x="T8" y="T9"/>
              </a:cxn>
            </a:cxnLst>
            <a:rect l="T15" t="T16" r="T17" b="T18"/>
            <a:pathLst>
              <a:path w="384" h="608">
                <a:moveTo>
                  <a:pt x="384" y="72"/>
                </a:moveTo>
                <a:cubicBezTo>
                  <a:pt x="348" y="36"/>
                  <a:pt x="312" y="0"/>
                  <a:pt x="288" y="24"/>
                </a:cubicBezTo>
                <a:cubicBezTo>
                  <a:pt x="264" y="48"/>
                  <a:pt x="256" y="128"/>
                  <a:pt x="240" y="216"/>
                </a:cubicBezTo>
                <a:cubicBezTo>
                  <a:pt x="224" y="304"/>
                  <a:pt x="232" y="496"/>
                  <a:pt x="192" y="552"/>
                </a:cubicBezTo>
                <a:cubicBezTo>
                  <a:pt x="152" y="608"/>
                  <a:pt x="76" y="580"/>
                  <a:pt x="0" y="552"/>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52" name="Freeform 36"/>
          <p:cNvSpPr/>
          <p:nvPr/>
        </p:nvSpPr>
        <p:spPr bwMode="auto">
          <a:xfrm>
            <a:off x="6273800" y="2260600"/>
            <a:ext cx="330200" cy="1828800"/>
          </a:xfrm>
          <a:custGeom>
            <a:avLst/>
            <a:gdLst>
              <a:gd name="T0" fmla="*/ 2147483647 w 208"/>
              <a:gd name="T1" fmla="*/ 0 h 1152"/>
              <a:gd name="T2" fmla="*/ 2147483647 w 208"/>
              <a:gd name="T3" fmla="*/ 2147483647 h 1152"/>
              <a:gd name="T4" fmla="*/ 2147483647 w 208"/>
              <a:gd name="T5" fmla="*/ 2147483647 h 1152"/>
              <a:gd name="T6" fmla="*/ 2147483647 w 208"/>
              <a:gd name="T7" fmla="*/ 2147483647 h 1152"/>
              <a:gd name="T8" fmla="*/ 0 60000 65536"/>
              <a:gd name="T9" fmla="*/ 0 60000 65536"/>
              <a:gd name="T10" fmla="*/ 0 60000 65536"/>
              <a:gd name="T11" fmla="*/ 0 60000 65536"/>
              <a:gd name="T12" fmla="*/ 0 w 208"/>
              <a:gd name="T13" fmla="*/ 0 h 1152"/>
              <a:gd name="T14" fmla="*/ 208 w 208"/>
              <a:gd name="T15" fmla="*/ 1152 h 1152"/>
            </a:gdLst>
            <a:ahLst/>
            <a:cxnLst>
              <a:cxn ang="T8">
                <a:pos x="T0" y="T1"/>
              </a:cxn>
              <a:cxn ang="T9">
                <a:pos x="T2" y="T3"/>
              </a:cxn>
              <a:cxn ang="T10">
                <a:pos x="T4" y="T5"/>
              </a:cxn>
              <a:cxn ang="T11">
                <a:pos x="T6" y="T7"/>
              </a:cxn>
            </a:cxnLst>
            <a:rect l="T12" t="T13" r="T14" b="T15"/>
            <a:pathLst>
              <a:path w="208" h="1152">
                <a:moveTo>
                  <a:pt x="16" y="0"/>
                </a:moveTo>
                <a:cubicBezTo>
                  <a:pt x="8" y="40"/>
                  <a:pt x="0" y="80"/>
                  <a:pt x="16" y="192"/>
                </a:cubicBezTo>
                <a:cubicBezTo>
                  <a:pt x="32" y="304"/>
                  <a:pt x="80" y="512"/>
                  <a:pt x="112" y="672"/>
                </a:cubicBezTo>
                <a:cubicBezTo>
                  <a:pt x="144" y="832"/>
                  <a:pt x="176" y="992"/>
                  <a:pt x="208" y="1152"/>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53" name="Freeform 37"/>
          <p:cNvSpPr/>
          <p:nvPr/>
        </p:nvSpPr>
        <p:spPr bwMode="auto">
          <a:xfrm>
            <a:off x="6286500" y="2260600"/>
            <a:ext cx="1003300" cy="457200"/>
          </a:xfrm>
          <a:custGeom>
            <a:avLst/>
            <a:gdLst>
              <a:gd name="T0" fmla="*/ 2147483647 w 632"/>
              <a:gd name="T1" fmla="*/ 0 h 288"/>
              <a:gd name="T2" fmla="*/ 2147483647 w 632"/>
              <a:gd name="T3" fmla="*/ 2147483647 h 288"/>
              <a:gd name="T4" fmla="*/ 2147483647 w 632"/>
              <a:gd name="T5" fmla="*/ 2147483647 h 288"/>
              <a:gd name="T6" fmla="*/ 0 60000 65536"/>
              <a:gd name="T7" fmla="*/ 0 60000 65536"/>
              <a:gd name="T8" fmla="*/ 0 60000 65536"/>
              <a:gd name="T9" fmla="*/ 0 w 632"/>
              <a:gd name="T10" fmla="*/ 0 h 288"/>
              <a:gd name="T11" fmla="*/ 632 w 632"/>
              <a:gd name="T12" fmla="*/ 288 h 288"/>
            </a:gdLst>
            <a:ahLst/>
            <a:cxnLst>
              <a:cxn ang="T6">
                <a:pos x="T0" y="T1"/>
              </a:cxn>
              <a:cxn ang="T7">
                <a:pos x="T2" y="T3"/>
              </a:cxn>
              <a:cxn ang="T8">
                <a:pos x="T4" y="T5"/>
              </a:cxn>
            </a:cxnLst>
            <a:rect l="T9" t="T10" r="T11" b="T12"/>
            <a:pathLst>
              <a:path w="632" h="288">
                <a:moveTo>
                  <a:pt x="8" y="0"/>
                </a:moveTo>
                <a:cubicBezTo>
                  <a:pt x="4" y="48"/>
                  <a:pt x="0" y="96"/>
                  <a:pt x="104" y="144"/>
                </a:cubicBezTo>
                <a:cubicBezTo>
                  <a:pt x="208" y="192"/>
                  <a:pt x="420" y="240"/>
                  <a:pt x="632" y="288"/>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54" name="Freeform 38"/>
          <p:cNvSpPr/>
          <p:nvPr/>
        </p:nvSpPr>
        <p:spPr bwMode="auto">
          <a:xfrm>
            <a:off x="6756400" y="2260600"/>
            <a:ext cx="762000" cy="1219200"/>
          </a:xfrm>
          <a:custGeom>
            <a:avLst/>
            <a:gdLst>
              <a:gd name="T0" fmla="*/ 0 w 480"/>
              <a:gd name="T1" fmla="*/ 0 h 768"/>
              <a:gd name="T2" fmla="*/ 2147483647 w 480"/>
              <a:gd name="T3" fmla="*/ 2147483647 h 768"/>
              <a:gd name="T4" fmla="*/ 2147483647 w 480"/>
              <a:gd name="T5" fmla="*/ 2147483647 h 768"/>
              <a:gd name="T6" fmla="*/ 2147483647 w 480"/>
              <a:gd name="T7" fmla="*/ 2147483647 h 768"/>
              <a:gd name="T8" fmla="*/ 2147483647 w 480"/>
              <a:gd name="T9" fmla="*/ 2147483647 h 768"/>
              <a:gd name="T10" fmla="*/ 0 60000 65536"/>
              <a:gd name="T11" fmla="*/ 0 60000 65536"/>
              <a:gd name="T12" fmla="*/ 0 60000 65536"/>
              <a:gd name="T13" fmla="*/ 0 60000 65536"/>
              <a:gd name="T14" fmla="*/ 0 60000 65536"/>
              <a:gd name="T15" fmla="*/ 0 w 480"/>
              <a:gd name="T16" fmla="*/ 0 h 768"/>
              <a:gd name="T17" fmla="*/ 480 w 480"/>
              <a:gd name="T18" fmla="*/ 768 h 768"/>
            </a:gdLst>
            <a:ahLst/>
            <a:cxnLst>
              <a:cxn ang="T10">
                <a:pos x="T0" y="T1"/>
              </a:cxn>
              <a:cxn ang="T11">
                <a:pos x="T2" y="T3"/>
              </a:cxn>
              <a:cxn ang="T12">
                <a:pos x="T4" y="T5"/>
              </a:cxn>
              <a:cxn ang="T13">
                <a:pos x="T6" y="T7"/>
              </a:cxn>
              <a:cxn ang="T14">
                <a:pos x="T8" y="T9"/>
              </a:cxn>
            </a:cxnLst>
            <a:rect l="T15" t="T16" r="T17" b="T18"/>
            <a:pathLst>
              <a:path w="480" h="768">
                <a:moveTo>
                  <a:pt x="0" y="0"/>
                </a:moveTo>
                <a:cubicBezTo>
                  <a:pt x="8" y="116"/>
                  <a:pt x="16" y="232"/>
                  <a:pt x="48" y="336"/>
                </a:cubicBezTo>
                <a:cubicBezTo>
                  <a:pt x="80" y="440"/>
                  <a:pt x="160" y="560"/>
                  <a:pt x="192" y="624"/>
                </a:cubicBezTo>
                <a:cubicBezTo>
                  <a:pt x="224" y="688"/>
                  <a:pt x="192" y="696"/>
                  <a:pt x="240" y="720"/>
                </a:cubicBezTo>
                <a:cubicBezTo>
                  <a:pt x="288" y="744"/>
                  <a:pt x="384" y="756"/>
                  <a:pt x="480" y="768"/>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55" name="Freeform 39"/>
          <p:cNvSpPr/>
          <p:nvPr/>
        </p:nvSpPr>
        <p:spPr bwMode="auto">
          <a:xfrm>
            <a:off x="7277100" y="2565400"/>
            <a:ext cx="838200" cy="914400"/>
          </a:xfrm>
          <a:custGeom>
            <a:avLst/>
            <a:gdLst>
              <a:gd name="T0" fmla="*/ 2147483647 w 528"/>
              <a:gd name="T1" fmla="*/ 2147483647 h 576"/>
              <a:gd name="T2" fmla="*/ 2147483647 w 528"/>
              <a:gd name="T3" fmla="*/ 0 h 576"/>
              <a:gd name="T4" fmla="*/ 2147483647 w 528"/>
              <a:gd name="T5" fmla="*/ 2147483647 h 576"/>
              <a:gd name="T6" fmla="*/ 2147483647 w 528"/>
              <a:gd name="T7" fmla="*/ 2147483647 h 576"/>
              <a:gd name="T8" fmla="*/ 2147483647 w 528"/>
              <a:gd name="T9" fmla="*/ 2147483647 h 576"/>
              <a:gd name="T10" fmla="*/ 2147483647 w 528"/>
              <a:gd name="T11" fmla="*/ 2147483647 h 576"/>
              <a:gd name="T12" fmla="*/ 2147483647 w 528"/>
              <a:gd name="T13" fmla="*/ 2147483647 h 576"/>
              <a:gd name="T14" fmla="*/ 0 60000 65536"/>
              <a:gd name="T15" fmla="*/ 0 60000 65536"/>
              <a:gd name="T16" fmla="*/ 0 60000 65536"/>
              <a:gd name="T17" fmla="*/ 0 60000 65536"/>
              <a:gd name="T18" fmla="*/ 0 60000 65536"/>
              <a:gd name="T19" fmla="*/ 0 60000 65536"/>
              <a:gd name="T20" fmla="*/ 0 60000 65536"/>
              <a:gd name="T21" fmla="*/ 0 w 528"/>
              <a:gd name="T22" fmla="*/ 0 h 576"/>
              <a:gd name="T23" fmla="*/ 528 w 528"/>
              <a:gd name="T24" fmla="*/ 576 h 5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8" h="576">
                <a:moveTo>
                  <a:pt x="296" y="48"/>
                </a:moveTo>
                <a:cubicBezTo>
                  <a:pt x="304" y="24"/>
                  <a:pt x="312" y="0"/>
                  <a:pt x="344" y="0"/>
                </a:cubicBezTo>
                <a:cubicBezTo>
                  <a:pt x="376" y="0"/>
                  <a:pt x="528" y="0"/>
                  <a:pt x="488" y="48"/>
                </a:cubicBezTo>
                <a:cubicBezTo>
                  <a:pt x="448" y="96"/>
                  <a:pt x="184" y="224"/>
                  <a:pt x="104" y="288"/>
                </a:cubicBezTo>
                <a:cubicBezTo>
                  <a:pt x="24" y="352"/>
                  <a:pt x="16" y="400"/>
                  <a:pt x="8" y="432"/>
                </a:cubicBezTo>
                <a:cubicBezTo>
                  <a:pt x="0" y="464"/>
                  <a:pt x="32" y="456"/>
                  <a:pt x="56" y="480"/>
                </a:cubicBezTo>
                <a:cubicBezTo>
                  <a:pt x="80" y="504"/>
                  <a:pt x="136" y="560"/>
                  <a:pt x="152" y="576"/>
                </a:cubicBezTo>
              </a:path>
            </a:pathLst>
          </a:custGeom>
          <a:noFill/>
          <a:ln w="28575">
            <a:solidFill>
              <a:schemeClr val="tx1"/>
            </a:solidFill>
            <a:miter lim="800000"/>
          </a:ln>
        </p:spPr>
        <p:txBody>
          <a:bodyPr wrap="non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34856" name="Text Box 42"/>
          <p:cNvSpPr txBox="1">
            <a:spLocks noChangeArrowheads="1"/>
          </p:cNvSpPr>
          <p:nvPr/>
        </p:nvSpPr>
        <p:spPr bwMode="auto">
          <a:xfrm>
            <a:off x="5368925" y="2530475"/>
            <a:ext cx="542290" cy="521970"/>
          </a:xfrm>
          <a:prstGeom prst="rect">
            <a:avLst/>
          </a:prstGeom>
          <a:noFill/>
          <a:ln w="9525">
            <a:noFill/>
            <a:miter lim="800000"/>
          </a:ln>
        </p:spPr>
        <p:txBody>
          <a:bodyPr wrap="none">
            <a:spAutoFit/>
          </a:bodyPr>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L</a:t>
            </a:r>
            <a:r>
              <a:rPr lang="en-US" altLang="zh-CN" sz="2800" b="1">
                <a:latin typeface="Times New Roman" panose="02020603050405020304" pitchFamily="18" charset="0"/>
                <a:ea typeface="黑体" panose="02010609060101010101" charset="-122"/>
                <a:cs typeface="Times New Roman" panose="02020603050405020304" pitchFamily="18" charset="0"/>
              </a:rPr>
              <a:t>2</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34857" name="Text Box 43"/>
          <p:cNvSpPr txBox="1">
            <a:spLocks noChangeArrowheads="1"/>
          </p:cNvSpPr>
          <p:nvPr/>
        </p:nvSpPr>
        <p:spPr bwMode="auto">
          <a:xfrm>
            <a:off x="4606925" y="1768475"/>
            <a:ext cx="542290" cy="521970"/>
          </a:xfrm>
          <a:prstGeom prst="rect">
            <a:avLst/>
          </a:prstGeom>
          <a:noFill/>
          <a:ln w="9525">
            <a:noFill/>
            <a:miter lim="800000"/>
          </a:ln>
        </p:spPr>
        <p:txBody>
          <a:bodyPr wrap="none">
            <a:spAutoFit/>
          </a:bodyPr>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L</a:t>
            </a:r>
            <a:r>
              <a:rPr lang="en-US" altLang="zh-CN" sz="2800" b="1">
                <a:latin typeface="Times New Roman" panose="02020603050405020304" pitchFamily="18" charset="0"/>
                <a:ea typeface="黑体" panose="02010609060101010101" charset="-122"/>
                <a:cs typeface="Times New Roman" panose="02020603050405020304" pitchFamily="18" charset="0"/>
              </a:rPr>
              <a:t>1</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34858" name="Text Box 44"/>
          <p:cNvSpPr txBox="1">
            <a:spLocks noChangeArrowheads="1"/>
          </p:cNvSpPr>
          <p:nvPr/>
        </p:nvSpPr>
        <p:spPr bwMode="auto">
          <a:xfrm>
            <a:off x="720725" y="3521075"/>
            <a:ext cx="542290" cy="521970"/>
          </a:xfrm>
          <a:prstGeom prst="rect">
            <a:avLst/>
          </a:prstGeom>
          <a:noFill/>
          <a:ln w="9525">
            <a:noFill/>
            <a:miter lim="800000"/>
          </a:ln>
        </p:spPr>
        <p:txBody>
          <a:bodyPr wrap="none">
            <a:spAutoFit/>
          </a:bodyPr>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L</a:t>
            </a:r>
            <a:r>
              <a:rPr lang="en-US" altLang="zh-CN" sz="2800" b="1">
                <a:latin typeface="Times New Roman" panose="02020603050405020304" pitchFamily="18" charset="0"/>
                <a:ea typeface="黑体" panose="02010609060101010101" charset="-122"/>
                <a:cs typeface="Times New Roman" panose="02020603050405020304" pitchFamily="18" charset="0"/>
              </a:rPr>
              <a:t>2</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34859" name="Text Box 45"/>
          <p:cNvSpPr txBox="1">
            <a:spLocks noChangeArrowheads="1"/>
          </p:cNvSpPr>
          <p:nvPr/>
        </p:nvSpPr>
        <p:spPr bwMode="auto">
          <a:xfrm>
            <a:off x="1558925" y="1844675"/>
            <a:ext cx="542290" cy="521970"/>
          </a:xfrm>
          <a:prstGeom prst="rect">
            <a:avLst/>
          </a:prstGeom>
          <a:noFill/>
          <a:ln w="9525">
            <a:noFill/>
            <a:miter lim="800000"/>
          </a:ln>
        </p:spPr>
        <p:txBody>
          <a:bodyPr wrap="none">
            <a:spAutoFit/>
          </a:bodyPr>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L</a:t>
            </a:r>
            <a:r>
              <a:rPr lang="en-US" altLang="zh-CN" sz="2800" b="1">
                <a:latin typeface="Times New Roman" panose="02020603050405020304" pitchFamily="18" charset="0"/>
                <a:ea typeface="黑体" panose="02010609060101010101" charset="-122"/>
                <a:cs typeface="Times New Roman" panose="02020603050405020304" pitchFamily="18" charset="0"/>
              </a:rPr>
              <a:t>1</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34860" name="Text Box 46"/>
          <p:cNvSpPr txBox="1">
            <a:spLocks noChangeArrowheads="1"/>
          </p:cNvSpPr>
          <p:nvPr/>
        </p:nvSpPr>
        <p:spPr bwMode="auto">
          <a:xfrm>
            <a:off x="6832600" y="1803400"/>
            <a:ext cx="542290" cy="521970"/>
          </a:xfrm>
          <a:prstGeom prst="rect">
            <a:avLst/>
          </a:prstGeom>
          <a:noFill/>
          <a:ln w="9525">
            <a:noFill/>
            <a:miter lim="800000"/>
          </a:ln>
        </p:spPr>
        <p:txBody>
          <a:bodyPr wrap="none">
            <a:spAutoFit/>
          </a:bodyPr>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L</a:t>
            </a:r>
            <a:r>
              <a:rPr lang="en-US" altLang="zh-CN" sz="2800" b="1">
                <a:latin typeface="Times New Roman" panose="02020603050405020304" pitchFamily="18" charset="0"/>
                <a:ea typeface="黑体" panose="02010609060101010101" charset="-122"/>
                <a:cs typeface="Times New Roman" panose="02020603050405020304" pitchFamily="18" charset="0"/>
              </a:rPr>
              <a:t>1</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34861" name="Text Box 47"/>
          <p:cNvSpPr txBox="1">
            <a:spLocks noChangeArrowheads="1"/>
          </p:cNvSpPr>
          <p:nvPr/>
        </p:nvSpPr>
        <p:spPr bwMode="auto">
          <a:xfrm>
            <a:off x="7959725" y="2682875"/>
            <a:ext cx="542290" cy="521970"/>
          </a:xfrm>
          <a:prstGeom prst="rect">
            <a:avLst/>
          </a:prstGeom>
          <a:noFill/>
          <a:ln w="9525">
            <a:noFill/>
            <a:miter lim="800000"/>
          </a:ln>
        </p:spPr>
        <p:txBody>
          <a:bodyPr wrap="none">
            <a:spAutoFit/>
          </a:bodyPr>
          <a:p>
            <a:pPr>
              <a:defRPr/>
            </a:pPr>
            <a:r>
              <a:rPr lang="en-US" altLang="zh-CN" sz="2800" b="1" i="1">
                <a:latin typeface="Times New Roman" panose="02020603050405020304" pitchFamily="18" charset="0"/>
                <a:ea typeface="黑体" panose="02010609060101010101" charset="-122"/>
                <a:cs typeface="Times New Roman" panose="02020603050405020304" pitchFamily="18" charset="0"/>
              </a:rPr>
              <a:t>L</a:t>
            </a:r>
            <a:r>
              <a:rPr lang="en-US" altLang="zh-CN" sz="2800" b="1">
                <a:latin typeface="Times New Roman" panose="02020603050405020304" pitchFamily="18" charset="0"/>
                <a:ea typeface="黑体" panose="02010609060101010101" charset="-122"/>
                <a:cs typeface="Times New Roman" panose="02020603050405020304" pitchFamily="18" charset="0"/>
              </a:rPr>
              <a:t>2</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37928" name="Text Box 40">
            <a:hlinkHover r:id="rId9" action="ppaction://hlinksldjump"/>
          </p:cNvPr>
          <p:cNvSpPr txBox="1">
            <a:spLocks noChangeArrowheads="1"/>
          </p:cNvSpPr>
          <p:nvPr/>
        </p:nvSpPr>
        <p:spPr bwMode="auto">
          <a:xfrm>
            <a:off x="538480" y="5597525"/>
            <a:ext cx="7421245" cy="1076325"/>
          </a:xfrm>
          <a:prstGeom prst="rect">
            <a:avLst/>
          </a:prstGeom>
          <a:noFill/>
          <a:ln w="9525">
            <a:noFill/>
            <a:miter lim="800000"/>
          </a:ln>
        </p:spPr>
        <p:txBody>
          <a:bodyPr wrap="square">
            <a:spAutoFit/>
          </a:bodyPr>
          <a:p>
            <a:pPr>
              <a:defRPr/>
            </a:pPr>
            <a:r>
              <a:rPr lang="zh-CN" altLang="en-US" sz="3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丙：电路虽然连接对了，但由于导线交叉易造成混乱。</a:t>
            </a:r>
            <a:endParaRPr lang="zh-CN" altLang="en-US" sz="3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7928"/>
                                        </p:tgtEl>
                                        <p:attrNameLst>
                                          <p:attrName>style.visibility</p:attrName>
                                        </p:attrNameLst>
                                      </p:cBhvr>
                                      <p:to>
                                        <p:strVal val="visible"/>
                                      </p:to>
                                    </p:set>
                                    <p:animEffect transition="in" filter="blinds(horizontal)">
                                      <p:cBhvr>
                                        <p:cTn id="7" dur="500"/>
                                        <p:tgtEl>
                                          <p:spTgt spid="379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28"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82550" y="69850"/>
            <a:ext cx="2612390" cy="841375"/>
            <a:chOff x="214" y="96"/>
            <a:chExt cx="4114" cy="1325"/>
          </a:xfrm>
        </p:grpSpPr>
        <p:pic>
          <p:nvPicPr>
            <p:cNvPr id="4" name="图形 7"/>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14" y="96"/>
              <a:ext cx="1325" cy="1325"/>
            </a:xfrm>
            <a:prstGeom prst="rect">
              <a:avLst/>
            </a:prstGeom>
          </p:spPr>
        </p:pic>
        <p:sp>
          <p:nvSpPr>
            <p:cNvPr id="16" name="文本框 15"/>
            <p:cNvSpPr txBox="1"/>
            <p:nvPr/>
          </p:nvSpPr>
          <p:spPr>
            <a:xfrm>
              <a:off x="1427" y="313"/>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随堂演练</a:t>
              </a:r>
              <a:endParaRPr lang="zh-CN" altLang="en-US" sz="3200" b="1">
                <a:latin typeface="楷体" panose="02010609060101010101" pitchFamily="49" charset="-122"/>
                <a:ea typeface="楷体" panose="02010609060101010101" pitchFamily="49" charset="-122"/>
              </a:endParaRPr>
            </a:p>
          </p:txBody>
        </p:sp>
      </p:grpSp>
      <p:sp>
        <p:nvSpPr>
          <p:cNvPr id="38915" name="Rectangle 3"/>
          <p:cNvSpPr>
            <a:spLocks noChangeArrowheads="1"/>
          </p:cNvSpPr>
          <p:nvPr/>
        </p:nvSpPr>
        <p:spPr bwMode="auto">
          <a:xfrm>
            <a:off x="202565" y="1601788"/>
            <a:ext cx="8409940" cy="2061210"/>
          </a:xfrm>
          <a:prstGeom prst="rect">
            <a:avLst/>
          </a:prstGeom>
          <a:noFill/>
          <a:ln w="9525">
            <a:noFill/>
            <a:miter lim="800000"/>
          </a:ln>
        </p:spPr>
        <p:txBody>
          <a:bodyPr wrap="square" anchor="ctr">
            <a:spAutoFit/>
          </a:bodyPr>
          <a:p>
            <a:pPr algn="just">
              <a:defRPr/>
            </a:pPr>
            <a:r>
              <a:rPr lang="en-US" altLang="zh-CN" sz="3200" b="1" dirty="0">
                <a:latin typeface="Times New Roman" panose="02020603050405020304" pitchFamily="18" charset="0"/>
                <a:ea typeface="黑体" panose="02010609060101010101" charset="-122"/>
                <a:cs typeface="Times New Roman" panose="02020603050405020304" pitchFamily="18" charset="0"/>
              </a:rPr>
              <a:t>2.</a:t>
            </a:r>
            <a:r>
              <a:rPr lang="zh-CN" altLang="en-US" sz="3200" b="1" dirty="0">
                <a:latin typeface="Times New Roman" panose="02020603050405020304" pitchFamily="18" charset="0"/>
                <a:ea typeface="黑体" panose="02010609060101010101" charset="-122"/>
                <a:cs typeface="Times New Roman" panose="02020603050405020304" pitchFamily="18" charset="0"/>
              </a:rPr>
              <a:t>在某一个工作桌面上有两个灯泡和一个开关，闭合开关，两灯都亮，断开开关两灯都不亮，其电路连接情况在桌面以下看不见，你有什么办法判断这两个灯泡是串联还是并联</a:t>
            </a:r>
            <a:r>
              <a:rPr lang="en-US" altLang="zh-CN" sz="3200" b="1" dirty="0" smtClean="0">
                <a:latin typeface="Times New Roman" panose="02020603050405020304" pitchFamily="18" charset="0"/>
                <a:ea typeface="黑体" panose="02010609060101010101" charset="-122"/>
                <a:cs typeface="Times New Roman" panose="02020603050405020304" pitchFamily="18" charset="0"/>
              </a:rPr>
              <a:t>?</a:t>
            </a:r>
            <a:endParaRPr lang="en-US" altLang="zh-CN" sz="3200" b="1" dirty="0" smtClean="0">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82550" y="69850"/>
            <a:ext cx="2612390" cy="841375"/>
            <a:chOff x="214" y="96"/>
            <a:chExt cx="4114" cy="1325"/>
          </a:xfrm>
        </p:grpSpPr>
        <p:pic>
          <p:nvPicPr>
            <p:cNvPr id="4" name="图形 7"/>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14" y="96"/>
              <a:ext cx="1325" cy="1325"/>
            </a:xfrm>
            <a:prstGeom prst="rect">
              <a:avLst/>
            </a:prstGeom>
          </p:spPr>
        </p:pic>
        <p:sp>
          <p:nvSpPr>
            <p:cNvPr id="16" name="文本框 15"/>
            <p:cNvSpPr txBox="1"/>
            <p:nvPr/>
          </p:nvSpPr>
          <p:spPr>
            <a:xfrm>
              <a:off x="1427" y="313"/>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随堂演练</a:t>
              </a:r>
              <a:endParaRPr lang="zh-CN" altLang="en-US" sz="3200" b="1">
                <a:latin typeface="楷体" panose="02010609060101010101" pitchFamily="49" charset="-122"/>
                <a:ea typeface="楷体" panose="02010609060101010101" pitchFamily="49" charset="-122"/>
              </a:endParaRPr>
            </a:p>
          </p:txBody>
        </p:sp>
      </p:grpSp>
      <p:pic>
        <p:nvPicPr>
          <p:cNvPr id="33798" name="Picture 13" descr="wps_clip_image-181"/>
          <p:cNvPicPr>
            <a:picLocks noChangeAspect="1" noChangeArrowheads="1"/>
          </p:cNvPicPr>
          <p:nvPr/>
        </p:nvPicPr>
        <p:blipFill>
          <a:blip r:embed="rId3"/>
          <a:srcRect/>
          <a:stretch>
            <a:fillRect/>
          </a:stretch>
        </p:blipFill>
        <p:spPr bwMode="auto">
          <a:xfrm>
            <a:off x="186055" y="4250055"/>
            <a:ext cx="2016125" cy="163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9" name="Picture 14" descr="wps_clip_image-177"/>
          <p:cNvPicPr>
            <a:picLocks noChangeAspect="1" noChangeArrowheads="1"/>
          </p:cNvPicPr>
          <p:nvPr/>
        </p:nvPicPr>
        <p:blipFill>
          <a:blip r:embed="rId4"/>
          <a:srcRect/>
          <a:stretch>
            <a:fillRect/>
          </a:stretch>
        </p:blipFill>
        <p:spPr bwMode="auto">
          <a:xfrm>
            <a:off x="976630" y="4634230"/>
            <a:ext cx="687388"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0" name="Picture 15" descr="wps_clip_image-183"/>
          <p:cNvPicPr>
            <a:picLocks noChangeAspect="1" noChangeArrowheads="1"/>
          </p:cNvPicPr>
          <p:nvPr/>
        </p:nvPicPr>
        <p:blipFill>
          <a:blip r:embed="rId5"/>
          <a:srcRect/>
          <a:stretch>
            <a:fillRect/>
          </a:stretch>
        </p:blipFill>
        <p:spPr bwMode="auto">
          <a:xfrm>
            <a:off x="4219893" y="4219893"/>
            <a:ext cx="2171700" cy="162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1" name="Picture 16" descr="wps_clip_image-180"/>
          <p:cNvPicPr>
            <a:picLocks noChangeAspect="1" noChangeArrowheads="1"/>
          </p:cNvPicPr>
          <p:nvPr/>
        </p:nvPicPr>
        <p:blipFill>
          <a:blip r:embed="rId6"/>
          <a:srcRect/>
          <a:stretch>
            <a:fillRect/>
          </a:stretch>
        </p:blipFill>
        <p:spPr bwMode="auto">
          <a:xfrm>
            <a:off x="2119630" y="4264343"/>
            <a:ext cx="2160588" cy="157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2" name="Picture 17" descr="wps_clip_image-185"/>
          <p:cNvPicPr>
            <a:picLocks noChangeAspect="1" noChangeArrowheads="1"/>
          </p:cNvPicPr>
          <p:nvPr/>
        </p:nvPicPr>
        <p:blipFill>
          <a:blip r:embed="rId7"/>
          <a:srcRect/>
          <a:stretch>
            <a:fillRect/>
          </a:stretch>
        </p:blipFill>
        <p:spPr bwMode="auto">
          <a:xfrm>
            <a:off x="6372543" y="4148455"/>
            <a:ext cx="2376487" cy="172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54" name="Text Box 18"/>
          <p:cNvSpPr txBox="1">
            <a:spLocks noChangeArrowheads="1"/>
          </p:cNvSpPr>
          <p:nvPr/>
        </p:nvSpPr>
        <p:spPr bwMode="auto">
          <a:xfrm>
            <a:off x="212725" y="813435"/>
            <a:ext cx="8562975" cy="3107690"/>
          </a:xfrm>
          <a:prstGeom prst="rect">
            <a:avLst/>
          </a:prstGeom>
          <a:noFill/>
          <a:ln w="9525">
            <a:noFill/>
            <a:miter lim="800000"/>
          </a:ln>
        </p:spPr>
        <p:txBody>
          <a:bodyPr wrap="square">
            <a:spAutoFit/>
          </a:bodyPr>
          <a:lstStyle/>
          <a:p>
            <a:pPr>
              <a:spcBef>
                <a:spcPct val="50000"/>
              </a:spcBef>
              <a:defRPr/>
            </a:pPr>
            <a:r>
              <a:rPr lang="en-US" altLang="zh-CN" sz="2800" b="1" dirty="0">
                <a:solidFill>
                  <a:srgbClr val="000000"/>
                </a:solidFill>
                <a:latin typeface="Times New Roman" panose="02020603050405020304" pitchFamily="18" charset="0"/>
                <a:ea typeface="黑体" panose="02010609060101010101" charset="-122"/>
                <a:cs typeface="Times New Roman" panose="02020603050405020304" pitchFamily="18" charset="0"/>
              </a:rPr>
              <a:t>3.</a:t>
            </a:r>
            <a:r>
              <a:rPr lang="zh-CN" altLang="en-US" sz="2800" b="1" dirty="0">
                <a:solidFill>
                  <a:srgbClr val="000000"/>
                </a:solidFill>
                <a:latin typeface="Times New Roman" panose="02020603050405020304" pitchFamily="18" charset="0"/>
                <a:ea typeface="黑体" panose="02010609060101010101" charset="-122"/>
                <a:cs typeface="Times New Roman" panose="02020603050405020304" pitchFamily="18" charset="0"/>
              </a:rPr>
              <a:t>居民楼的楼道里，夜间只是偶尔有人经过，电灯总是亮着造成很大的浪费，科研人员利用“光敏”材料制成“光控开关”</a:t>
            </a:r>
            <a:r>
              <a:rPr lang="en-US" altLang="zh-CN" sz="2800" b="1" dirty="0">
                <a:solidFill>
                  <a:srgbClr val="000000"/>
                </a:solidFill>
                <a:latin typeface="Times New Roman" panose="02020603050405020304" pitchFamily="18" charset="0"/>
                <a:ea typeface="黑体" panose="02010609060101010101" charset="-122"/>
                <a:cs typeface="Times New Roman" panose="02020603050405020304" pitchFamily="18" charset="0"/>
              </a:rPr>
              <a:t>——</a:t>
            </a:r>
            <a:r>
              <a:rPr lang="zh-CN" altLang="en-US" sz="2800" b="1" dirty="0">
                <a:solidFill>
                  <a:srgbClr val="000000"/>
                </a:solidFill>
                <a:latin typeface="Times New Roman" panose="02020603050405020304" pitchFamily="18" charset="0"/>
                <a:ea typeface="黑体" panose="02010609060101010101" charset="-122"/>
                <a:cs typeface="Times New Roman" panose="02020603050405020304" pitchFamily="18" charset="0"/>
              </a:rPr>
              <a:t>天黑时自动闭合，天亮时自动断开</a:t>
            </a:r>
            <a:r>
              <a:rPr lang="en-US" altLang="zh-CN" sz="2800" b="1" dirty="0">
                <a:solidFill>
                  <a:srgbClr val="000000"/>
                </a:solidFill>
                <a:latin typeface="Times New Roman" panose="02020603050405020304" pitchFamily="18" charset="0"/>
                <a:ea typeface="黑体" panose="02010609060101010101" charset="-122"/>
                <a:cs typeface="Times New Roman" panose="02020603050405020304" pitchFamily="18" charset="0"/>
              </a:rPr>
              <a:t>;</a:t>
            </a:r>
            <a:r>
              <a:rPr lang="zh-CN" altLang="en-US" sz="2800" b="1" dirty="0">
                <a:solidFill>
                  <a:srgbClr val="000000"/>
                </a:solidFill>
                <a:latin typeface="Times New Roman" panose="02020603050405020304" pitchFamily="18" charset="0"/>
                <a:ea typeface="黑体" panose="02010609060101010101" charset="-122"/>
                <a:cs typeface="Times New Roman" panose="02020603050405020304" pitchFamily="18" charset="0"/>
              </a:rPr>
              <a:t>利用“声敏”材料制成“声控开关”</a:t>
            </a:r>
            <a:r>
              <a:rPr lang="en-US" altLang="zh-CN" sz="2800" b="1" dirty="0">
                <a:solidFill>
                  <a:srgbClr val="000000"/>
                </a:solidFill>
                <a:latin typeface="Times New Roman" panose="02020603050405020304" pitchFamily="18" charset="0"/>
                <a:ea typeface="黑体" panose="02010609060101010101" charset="-122"/>
                <a:cs typeface="Times New Roman" panose="02020603050405020304" pitchFamily="18" charset="0"/>
              </a:rPr>
              <a:t>——</a:t>
            </a:r>
            <a:r>
              <a:rPr lang="zh-CN" altLang="en-US" sz="2800" b="1" dirty="0">
                <a:solidFill>
                  <a:srgbClr val="000000"/>
                </a:solidFill>
                <a:latin typeface="Times New Roman" panose="02020603050405020304" pitchFamily="18" charset="0"/>
                <a:ea typeface="黑体" panose="02010609060101010101" charset="-122"/>
                <a:cs typeface="Times New Roman" panose="02020603050405020304" pitchFamily="18" charset="0"/>
              </a:rPr>
              <a:t>当有人走动发出声音时自动闭合无人走动时自动断开若将这两种开关配合使用，就可以使楼道灯变得“聪明”。这种“聪明”的电路</a:t>
            </a:r>
            <a:r>
              <a:rPr lang="zh-CN" altLang="en-US" sz="2800" b="1" dirty="0" smtClean="0">
                <a:solidFill>
                  <a:srgbClr val="000000"/>
                </a:solidFill>
                <a:latin typeface="Times New Roman" panose="02020603050405020304" pitchFamily="18" charset="0"/>
                <a:ea typeface="黑体" panose="02010609060101010101" charset="-122"/>
                <a:cs typeface="Times New Roman" panose="02020603050405020304" pitchFamily="18" charset="0"/>
              </a:rPr>
              <a:t>是</a:t>
            </a:r>
            <a:r>
              <a:rPr lang="zh-CN" altLang="en-US" sz="2800" b="1" dirty="0" smtClean="0">
                <a:latin typeface="Times New Roman" panose="02020603050405020304" pitchFamily="18" charset="0"/>
                <a:ea typeface="黑体" panose="02010609060101010101" charset="-122"/>
                <a:cs typeface="Times New Roman" panose="02020603050405020304" pitchFamily="18" charset="0"/>
              </a:rPr>
              <a:t>（     </a:t>
            </a:r>
            <a:r>
              <a:rPr lang="zh-CN" altLang="en-US" sz="2800" b="1" dirty="0">
                <a:latin typeface="Times New Roman" panose="02020603050405020304" pitchFamily="18" charset="0"/>
                <a:ea typeface="黑体" panose="02010609060101010101" charset="-122"/>
                <a:cs typeface="Times New Roman" panose="02020603050405020304" pitchFamily="18" charset="0"/>
              </a:rPr>
              <a:t>） </a:t>
            </a:r>
            <a:endParaRPr lang="zh-CN" altLang="en-US" sz="2800" b="1" dirty="0">
              <a:latin typeface="Times New Roman" panose="02020603050405020304" pitchFamily="18" charset="0"/>
              <a:ea typeface="黑体" panose="02010609060101010101" charset="-122"/>
              <a:cs typeface="Times New Roman" panose="02020603050405020304" pitchFamily="18" charset="0"/>
            </a:endParaRPr>
          </a:p>
        </p:txBody>
      </p:sp>
      <p:pic>
        <p:nvPicPr>
          <p:cNvPr id="33804" name="Picture 19" descr="wps_clip_image-179"/>
          <p:cNvPicPr>
            <a:picLocks noChangeAspect="1" noChangeArrowheads="1"/>
          </p:cNvPicPr>
          <p:nvPr/>
        </p:nvPicPr>
        <p:blipFill>
          <a:blip r:embed="rId8"/>
          <a:srcRect/>
          <a:stretch>
            <a:fillRect/>
          </a:stretch>
        </p:blipFill>
        <p:spPr bwMode="auto">
          <a:xfrm>
            <a:off x="897255" y="4046220"/>
            <a:ext cx="865188" cy="52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5" name="Picture 20" descr="wps_clip_image-179"/>
          <p:cNvPicPr>
            <a:picLocks noChangeAspect="1" noChangeArrowheads="1"/>
          </p:cNvPicPr>
          <p:nvPr/>
        </p:nvPicPr>
        <p:blipFill>
          <a:blip r:embed="rId8"/>
          <a:srcRect/>
          <a:stretch>
            <a:fillRect/>
          </a:stretch>
        </p:blipFill>
        <p:spPr bwMode="auto">
          <a:xfrm>
            <a:off x="6775768" y="3900805"/>
            <a:ext cx="865187"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6" name="Picture 21" descr="wps_clip_image-179"/>
          <p:cNvPicPr>
            <a:picLocks noChangeAspect="1" noChangeArrowheads="1"/>
          </p:cNvPicPr>
          <p:nvPr/>
        </p:nvPicPr>
        <p:blipFill>
          <a:blip r:embed="rId8"/>
          <a:srcRect/>
          <a:stretch>
            <a:fillRect/>
          </a:stretch>
        </p:blipFill>
        <p:spPr bwMode="auto">
          <a:xfrm>
            <a:off x="5167630" y="3872230"/>
            <a:ext cx="792163"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7" name="Picture 22" descr="wps_clip_image-179"/>
          <p:cNvPicPr>
            <a:picLocks noChangeAspect="1" noChangeArrowheads="1"/>
          </p:cNvPicPr>
          <p:nvPr/>
        </p:nvPicPr>
        <p:blipFill>
          <a:blip r:embed="rId8"/>
          <a:srcRect/>
          <a:stretch>
            <a:fillRect/>
          </a:stretch>
        </p:blipFill>
        <p:spPr bwMode="auto">
          <a:xfrm>
            <a:off x="2421255" y="3959860"/>
            <a:ext cx="8636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8" name="Picture 23" descr="wps_clip_image-176"/>
          <p:cNvPicPr>
            <a:picLocks noChangeAspect="1" noChangeArrowheads="1"/>
          </p:cNvPicPr>
          <p:nvPr/>
        </p:nvPicPr>
        <p:blipFill>
          <a:blip r:embed="rId9"/>
          <a:srcRect/>
          <a:stretch>
            <a:fillRect/>
          </a:stretch>
        </p:blipFill>
        <p:spPr bwMode="auto">
          <a:xfrm>
            <a:off x="824230" y="5548630"/>
            <a:ext cx="5334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9" name="Picture 24" descr="wps_clip_image-175"/>
          <p:cNvPicPr>
            <a:picLocks noChangeAspect="1" noChangeArrowheads="1"/>
          </p:cNvPicPr>
          <p:nvPr/>
        </p:nvPicPr>
        <p:blipFill>
          <a:blip r:embed="rId10"/>
          <a:srcRect/>
          <a:stretch>
            <a:fillRect/>
          </a:stretch>
        </p:blipFill>
        <p:spPr bwMode="auto">
          <a:xfrm>
            <a:off x="2881630" y="5472430"/>
            <a:ext cx="5334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10" name="Picture 25" descr="wps_clip_image-173"/>
          <p:cNvPicPr>
            <a:picLocks noChangeAspect="1" noChangeArrowheads="1"/>
          </p:cNvPicPr>
          <p:nvPr/>
        </p:nvPicPr>
        <p:blipFill>
          <a:blip r:embed="rId11"/>
          <a:srcRect/>
          <a:stretch>
            <a:fillRect/>
          </a:stretch>
        </p:blipFill>
        <p:spPr bwMode="auto">
          <a:xfrm>
            <a:off x="5320030" y="5624830"/>
            <a:ext cx="5762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11" name="Picture 26" descr="wps_clip_image-173"/>
          <p:cNvPicPr>
            <a:picLocks noChangeAspect="1" noChangeArrowheads="1"/>
          </p:cNvPicPr>
          <p:nvPr/>
        </p:nvPicPr>
        <p:blipFill>
          <a:blip r:embed="rId11"/>
          <a:srcRect/>
          <a:stretch>
            <a:fillRect/>
          </a:stretch>
        </p:blipFill>
        <p:spPr bwMode="auto">
          <a:xfrm>
            <a:off x="7529830" y="5472430"/>
            <a:ext cx="5334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12" name="Picture 27" descr="wps_clip_image-174"/>
          <p:cNvPicPr>
            <a:picLocks noChangeAspect="1" noChangeArrowheads="1"/>
          </p:cNvPicPr>
          <p:nvPr/>
        </p:nvPicPr>
        <p:blipFill>
          <a:blip r:embed="rId12"/>
          <a:srcRect/>
          <a:stretch>
            <a:fillRect/>
          </a:stretch>
        </p:blipFill>
        <p:spPr bwMode="auto">
          <a:xfrm>
            <a:off x="2576830" y="4634230"/>
            <a:ext cx="695325"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13" name="Picture 28" descr="wps_clip_image-174"/>
          <p:cNvPicPr>
            <a:picLocks noChangeAspect="1" noChangeArrowheads="1"/>
          </p:cNvPicPr>
          <p:nvPr/>
        </p:nvPicPr>
        <p:blipFill>
          <a:blip r:embed="rId12"/>
          <a:srcRect/>
          <a:stretch>
            <a:fillRect/>
          </a:stretch>
        </p:blipFill>
        <p:spPr bwMode="auto">
          <a:xfrm>
            <a:off x="4710430" y="4558030"/>
            <a:ext cx="647700"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14" name="Picture 29" descr="wps_clip_image-174"/>
          <p:cNvPicPr>
            <a:picLocks noChangeAspect="1" noChangeArrowheads="1"/>
          </p:cNvPicPr>
          <p:nvPr/>
        </p:nvPicPr>
        <p:blipFill>
          <a:blip r:embed="rId12"/>
          <a:srcRect/>
          <a:stretch>
            <a:fillRect/>
          </a:stretch>
        </p:blipFill>
        <p:spPr bwMode="auto">
          <a:xfrm>
            <a:off x="7909243" y="3900805"/>
            <a:ext cx="839787"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67" name="Text Box 31"/>
          <p:cNvSpPr txBox="1">
            <a:spLocks noChangeArrowheads="1"/>
          </p:cNvSpPr>
          <p:nvPr/>
        </p:nvSpPr>
        <p:spPr bwMode="auto">
          <a:xfrm>
            <a:off x="671830" y="5890260"/>
            <a:ext cx="503238" cy="521970"/>
          </a:xfrm>
          <a:prstGeom prst="rect">
            <a:avLst/>
          </a:prstGeom>
          <a:noFill/>
          <a:ln w="9525">
            <a:noFill/>
            <a:miter lim="800000"/>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b="1">
                <a:latin typeface="Times New Roman" panose="02020603050405020304" pitchFamily="18" charset="0"/>
                <a:cs typeface="Times New Roman" panose="02020603050405020304" pitchFamily="18" charset="0"/>
              </a:rPr>
              <a:t>A</a:t>
            </a:r>
            <a:endParaRPr lang="en-US" altLang="zh-CN" sz="2800" b="1">
              <a:latin typeface="Times New Roman" panose="02020603050405020304" pitchFamily="18" charset="0"/>
              <a:cs typeface="Times New Roman" panose="02020603050405020304" pitchFamily="18" charset="0"/>
            </a:endParaRPr>
          </a:p>
        </p:txBody>
      </p:sp>
      <p:sp>
        <p:nvSpPr>
          <p:cNvPr id="39968" name="Text Box 32"/>
          <p:cNvSpPr txBox="1">
            <a:spLocks noChangeArrowheads="1"/>
          </p:cNvSpPr>
          <p:nvPr/>
        </p:nvSpPr>
        <p:spPr bwMode="auto">
          <a:xfrm>
            <a:off x="2881630" y="5890260"/>
            <a:ext cx="647700" cy="521970"/>
          </a:xfrm>
          <a:prstGeom prst="rect">
            <a:avLst/>
          </a:prstGeom>
          <a:noFill/>
          <a:ln w="9525">
            <a:noFill/>
            <a:miter lim="800000"/>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b="1">
                <a:latin typeface="Times New Roman" panose="02020603050405020304" pitchFamily="18" charset="0"/>
                <a:cs typeface="Times New Roman" panose="02020603050405020304" pitchFamily="18" charset="0"/>
              </a:rPr>
              <a:t>B</a:t>
            </a:r>
            <a:endParaRPr lang="en-US" altLang="zh-CN" sz="2800" b="1">
              <a:latin typeface="Times New Roman" panose="02020603050405020304" pitchFamily="18" charset="0"/>
              <a:cs typeface="Times New Roman" panose="02020603050405020304" pitchFamily="18" charset="0"/>
            </a:endParaRPr>
          </a:p>
        </p:txBody>
      </p:sp>
      <p:sp>
        <p:nvSpPr>
          <p:cNvPr id="39969" name="Text Box 33"/>
          <p:cNvSpPr txBox="1">
            <a:spLocks noChangeArrowheads="1"/>
          </p:cNvSpPr>
          <p:nvPr/>
        </p:nvSpPr>
        <p:spPr bwMode="auto">
          <a:xfrm>
            <a:off x="5243830" y="5907405"/>
            <a:ext cx="515620" cy="521970"/>
          </a:xfrm>
          <a:prstGeom prst="rect">
            <a:avLst/>
          </a:prstGeom>
          <a:noFill/>
          <a:ln w="9525">
            <a:noFill/>
            <a:miter lim="800000"/>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b="1">
                <a:latin typeface="Times New Roman" panose="02020603050405020304" pitchFamily="18" charset="0"/>
                <a:cs typeface="Times New Roman" panose="02020603050405020304" pitchFamily="18" charset="0"/>
              </a:rPr>
              <a:t>C</a:t>
            </a:r>
            <a:endParaRPr lang="en-US" altLang="zh-CN" sz="2800" b="1">
              <a:latin typeface="Times New Roman" panose="02020603050405020304" pitchFamily="18" charset="0"/>
              <a:cs typeface="Times New Roman" panose="02020603050405020304" pitchFamily="18" charset="0"/>
            </a:endParaRPr>
          </a:p>
        </p:txBody>
      </p:sp>
      <p:sp>
        <p:nvSpPr>
          <p:cNvPr id="39970" name="Text Box 34"/>
          <p:cNvSpPr txBox="1">
            <a:spLocks noChangeArrowheads="1"/>
          </p:cNvSpPr>
          <p:nvPr/>
        </p:nvSpPr>
        <p:spPr bwMode="auto">
          <a:xfrm>
            <a:off x="7486650" y="5890260"/>
            <a:ext cx="576263" cy="521970"/>
          </a:xfrm>
          <a:prstGeom prst="rect">
            <a:avLst/>
          </a:prstGeom>
          <a:noFill/>
          <a:ln w="9525">
            <a:noFill/>
            <a:miter lim="800000"/>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b="1">
                <a:latin typeface="Times New Roman" panose="02020603050405020304" pitchFamily="18" charset="0"/>
                <a:cs typeface="Times New Roman" panose="02020603050405020304" pitchFamily="18" charset="0"/>
              </a:rPr>
              <a:t>D</a:t>
            </a:r>
            <a:endParaRPr lang="en-US" altLang="zh-CN" sz="2800" b="1">
              <a:latin typeface="Times New Roman" panose="02020603050405020304" pitchFamily="18" charset="0"/>
              <a:cs typeface="Times New Roman" panose="02020603050405020304" pitchFamily="18" charset="0"/>
            </a:endParaRPr>
          </a:p>
        </p:txBody>
      </p:sp>
      <p:sp>
        <p:nvSpPr>
          <p:cNvPr id="48163" name="Text Box 35"/>
          <p:cNvSpPr txBox="1">
            <a:spLocks noChangeArrowheads="1"/>
          </p:cNvSpPr>
          <p:nvPr/>
        </p:nvSpPr>
        <p:spPr bwMode="auto">
          <a:xfrm>
            <a:off x="4227830" y="3346450"/>
            <a:ext cx="509270" cy="583565"/>
          </a:xfrm>
          <a:prstGeom prst="rect">
            <a:avLst/>
          </a:prstGeom>
          <a:noFill/>
          <a:ln w="9525">
            <a:noFill/>
            <a:miter lim="800000"/>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3200" b="1" dirty="0">
                <a:solidFill>
                  <a:srgbClr val="FF0000"/>
                </a:solidFill>
                <a:latin typeface="Times New Roman" panose="02020603050405020304" pitchFamily="18" charset="0"/>
                <a:cs typeface="Times New Roman" panose="02020603050405020304" pitchFamily="18" charset="0"/>
              </a:rPr>
              <a:t>D</a:t>
            </a:r>
            <a:endParaRPr lang="en-US" altLang="zh-CN" sz="32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8163"/>
                                        </p:tgtEl>
                                        <p:attrNameLst>
                                          <p:attrName>style.visibility</p:attrName>
                                        </p:attrNameLst>
                                      </p:cBhvr>
                                      <p:to>
                                        <p:strVal val="visible"/>
                                      </p:to>
                                    </p:set>
                                    <p:anim calcmode="lin" valueType="num">
                                      <p:cBhvr additive="base">
                                        <p:cTn id="7" dur="500" fill="hold"/>
                                        <p:tgtEl>
                                          <p:spTgt spid="48163"/>
                                        </p:tgtEl>
                                        <p:attrNameLst>
                                          <p:attrName>ppt_x</p:attrName>
                                        </p:attrNameLst>
                                      </p:cBhvr>
                                      <p:tavLst>
                                        <p:tav tm="0">
                                          <p:val>
                                            <p:strVal val="#ppt_x"/>
                                          </p:val>
                                        </p:tav>
                                        <p:tav tm="100000">
                                          <p:val>
                                            <p:strVal val="#ppt_x"/>
                                          </p:val>
                                        </p:tav>
                                      </p:tavLst>
                                    </p:anim>
                                    <p:anim calcmode="lin" valueType="num">
                                      <p:cBhvr additive="base">
                                        <p:cTn id="8" dur="500" fill="hold"/>
                                        <p:tgtEl>
                                          <p:spTgt spid="48163"/>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3" name="las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63"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9" name="组合 18"/>
          <p:cNvGrpSpPr/>
          <p:nvPr/>
        </p:nvGrpSpPr>
        <p:grpSpPr>
          <a:xfrm>
            <a:off x="85090" y="93980"/>
            <a:ext cx="2548890" cy="773430"/>
            <a:chOff x="288" y="190"/>
            <a:chExt cx="4014" cy="1218"/>
          </a:xfrm>
        </p:grpSpPr>
        <p:pic>
          <p:nvPicPr>
            <p:cNvPr id="13" name="图形 55"/>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88" y="190"/>
              <a:ext cx="1218" cy="1218"/>
            </a:xfrm>
            <a:prstGeom prst="rect">
              <a:avLst/>
            </a:prstGeom>
          </p:spPr>
        </p:pic>
        <p:sp>
          <p:nvSpPr>
            <p:cNvPr id="16" name="文本框 15"/>
            <p:cNvSpPr txBox="1"/>
            <p:nvPr/>
          </p:nvSpPr>
          <p:spPr>
            <a:xfrm>
              <a:off x="1401" y="489"/>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情景导入</a:t>
              </a:r>
              <a:endParaRPr lang="zh-CN" altLang="en-US" sz="3200" b="1">
                <a:latin typeface="楷体" panose="02010609060101010101" pitchFamily="49" charset="-122"/>
                <a:ea typeface="楷体" panose="02010609060101010101" pitchFamily="49" charset="-122"/>
              </a:endParaRPr>
            </a:p>
          </p:txBody>
        </p:sp>
      </p:grpSp>
      <p:pic>
        <p:nvPicPr>
          <p:cNvPr id="6146" name="Picture 3" descr="13-图片-11"/>
          <p:cNvPicPr preferRelativeResize="0">
            <a:picLocks noChangeArrowheads="1"/>
          </p:cNvPicPr>
          <p:nvPr/>
        </p:nvPicPr>
        <p:blipFill>
          <a:blip r:embed="rId3" cstate="email"/>
          <a:srcRect/>
          <a:stretch>
            <a:fillRect/>
          </a:stretch>
        </p:blipFill>
        <p:spPr bwMode="auto">
          <a:xfrm>
            <a:off x="4618226" y="1455365"/>
            <a:ext cx="4297362" cy="354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Picture 4"/>
          <p:cNvPicPr>
            <a:picLocks noChangeAspect="1" noChangeArrowheads="1"/>
          </p:cNvPicPr>
          <p:nvPr/>
        </p:nvPicPr>
        <p:blipFill>
          <a:blip r:embed="rId4">
            <a:lum bright="2000" contrast="-4000"/>
          </a:blip>
          <a:srcRect/>
          <a:stretch>
            <a:fillRect/>
          </a:stretch>
        </p:blipFill>
        <p:spPr bwMode="auto">
          <a:xfrm>
            <a:off x="148272" y="2753370"/>
            <a:ext cx="2143125" cy="225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 name="AutoShape 5"/>
          <p:cNvSpPr>
            <a:spLocks noChangeArrowheads="1"/>
          </p:cNvSpPr>
          <p:nvPr/>
        </p:nvSpPr>
        <p:spPr bwMode="auto">
          <a:xfrm rot="10800000" flipV="1">
            <a:off x="1219835" y="1169194"/>
            <a:ext cx="3168650" cy="1370012"/>
          </a:xfrm>
          <a:prstGeom prst="wedgeRoundRectCallout">
            <a:avLst>
              <a:gd name="adj1" fmla="val 55907"/>
              <a:gd name="adj2" fmla="val 70972"/>
              <a:gd name="adj3" fmla="val 16667"/>
            </a:avLst>
          </a:prstGeom>
          <a:noFill/>
          <a:ln w="9525">
            <a:solidFill>
              <a:schemeClr val="tx1"/>
            </a:solidFill>
            <a:miter lim="800000"/>
          </a:ln>
          <a:extLst>
            <a:ext uri="{909E8E84-426E-40DD-AFC4-6F175D3DCCD1}">
              <a14:hiddenFill xmlns:a14="http://schemas.microsoft.com/office/drawing/2010/main">
                <a:solidFill>
                  <a:srgbClr val="FF99CC"/>
                </a:solidFill>
              </a14:hiddenFill>
            </a:ext>
          </a:extLst>
        </p:spPr>
        <p:txBody>
          <a:bodyPr/>
          <a:p>
            <a:pPr algn="l"/>
            <a:r>
              <a:rPr lang="zh-CN" altLang="en-US" sz="2400" b="1" dirty="0">
                <a:latin typeface="Times New Roman" panose="02020603050405020304" pitchFamily="18" charset="0"/>
                <a:ea typeface="楷体" panose="02010609060101010101" pitchFamily="49" charset="-122"/>
                <a:cs typeface="Times New Roman" panose="02020603050405020304" pitchFamily="18" charset="0"/>
              </a:rPr>
              <a:t>在我的房间里需要安装吊灯和壁灯</a:t>
            </a:r>
            <a:r>
              <a:rPr lang="en-US" altLang="zh-CN" sz="24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en-US" sz="2400" b="1" dirty="0">
                <a:latin typeface="Times New Roman" panose="02020603050405020304" pitchFamily="18" charset="0"/>
                <a:ea typeface="楷体" panose="02010609060101010101" pitchFamily="49" charset="-122"/>
                <a:cs typeface="Times New Roman" panose="02020603050405020304" pitchFamily="18" charset="0"/>
              </a:rPr>
              <a:t>电路应当怎样连接呢</a:t>
            </a:r>
            <a:r>
              <a:rPr lang="en-US" altLang="zh-CN" sz="2400" b="1" dirty="0">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400" b="1" dirty="0">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transition advTm="8000"/>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19" name="组合 18"/>
          <p:cNvGrpSpPr/>
          <p:nvPr/>
        </p:nvGrpSpPr>
        <p:grpSpPr>
          <a:xfrm>
            <a:off x="85090" y="93980"/>
            <a:ext cx="2548890" cy="773430"/>
            <a:chOff x="288" y="190"/>
            <a:chExt cx="4014" cy="1218"/>
          </a:xfrm>
        </p:grpSpPr>
        <p:pic>
          <p:nvPicPr>
            <p:cNvPr id="13" name="图形 55"/>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88" y="190"/>
              <a:ext cx="1218" cy="1218"/>
            </a:xfrm>
            <a:prstGeom prst="rect">
              <a:avLst/>
            </a:prstGeom>
          </p:spPr>
        </p:pic>
        <p:sp>
          <p:nvSpPr>
            <p:cNvPr id="16" name="文本框 15"/>
            <p:cNvSpPr txBox="1"/>
            <p:nvPr/>
          </p:nvSpPr>
          <p:spPr>
            <a:xfrm>
              <a:off x="1401" y="489"/>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情景导入</a:t>
              </a:r>
              <a:endParaRPr lang="zh-CN" altLang="en-US" sz="3200" b="1">
                <a:latin typeface="楷体" panose="02010609060101010101" pitchFamily="49" charset="-122"/>
                <a:ea typeface="楷体" panose="02010609060101010101" pitchFamily="49" charset="-122"/>
              </a:endParaRPr>
            </a:p>
          </p:txBody>
        </p:sp>
      </p:grpSp>
      <p:sp>
        <p:nvSpPr>
          <p:cNvPr id="14" name="矩形 13"/>
          <p:cNvSpPr/>
          <p:nvPr/>
        </p:nvSpPr>
        <p:spPr>
          <a:xfrm>
            <a:off x="3008520" y="2348880"/>
            <a:ext cx="735006" cy="241289"/>
          </a:xfrm>
          <a:prstGeom prst="rect">
            <a:avLst/>
          </a:prstGeom>
          <a:noFill/>
          <a:ln w="25400" cap="flat" cmpd="sng" algn="ctr">
            <a:noFill/>
            <a:prstDash val="solid"/>
          </a:ln>
          <a:effectLst/>
        </p:spPr>
        <p:txBody>
          <a:bodyPr rtlCol="0" anchor="ctr"/>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PPT</a:t>
            </a:r>
            <a:r>
              <a:rPr kumimoji="0" lang="zh-CN" altLang="en-US"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模板：</a:t>
            </a:r>
            <a:r>
              <a:rPr kumimoji="0" lang="en-US" altLang="zh-CN"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www.1ppt.com/moban/                  PPT</a:t>
            </a:r>
            <a:r>
              <a:rPr kumimoji="0" lang="zh-CN" altLang="en-US"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素材：</a:t>
            </a:r>
            <a:r>
              <a:rPr kumimoji="0" lang="en-US" altLang="zh-CN"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www.1ppt.com/sucai/</a:t>
            </a:r>
            <a:endParaRPr kumimoji="0" lang="en-US" altLang="zh-CN"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PPT</a:t>
            </a:r>
            <a:r>
              <a:rPr kumimoji="0" lang="zh-CN" altLang="en-US"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背景：</a:t>
            </a:r>
            <a:r>
              <a:rPr kumimoji="0" lang="en-US" altLang="zh-CN"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www.1ppt.com/beijing/                   PPT</a:t>
            </a:r>
            <a:r>
              <a:rPr kumimoji="0" lang="zh-CN" altLang="en-US"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图表：</a:t>
            </a:r>
            <a:r>
              <a:rPr kumimoji="0" lang="en-US" altLang="zh-CN"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www.1ppt.com/tubiao/      </a:t>
            </a:r>
            <a:endParaRPr kumimoji="0" lang="en-US" altLang="zh-CN"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PPT</a:t>
            </a:r>
            <a:r>
              <a:rPr kumimoji="0" lang="zh-CN" altLang="en-US"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下载：</a:t>
            </a:r>
            <a:r>
              <a:rPr kumimoji="0" lang="en-US" altLang="zh-CN"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www.1ppt.com/xiazai/                     PPT</a:t>
            </a:r>
            <a:r>
              <a:rPr kumimoji="0" lang="zh-CN" altLang="en-US"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教程： </a:t>
            </a:r>
            <a:r>
              <a:rPr kumimoji="0" lang="en-US" altLang="zh-CN"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www.1ppt.com/powerpoint/      </a:t>
            </a:r>
            <a:endParaRPr kumimoji="0" lang="en-US" altLang="zh-CN"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资料下载：</a:t>
            </a:r>
            <a:r>
              <a:rPr kumimoji="0" lang="en-US" altLang="zh-CN"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www.1ppt.com/ziliao/                   </a:t>
            </a:r>
            <a:r>
              <a:rPr kumimoji="0" lang="zh-CN" altLang="en-US"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范文下载：</a:t>
            </a:r>
            <a:r>
              <a:rPr kumimoji="0" lang="en-US" altLang="zh-CN"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www.1ppt.com/fanwen/             </a:t>
            </a:r>
            <a:endParaRPr kumimoji="0" lang="en-US" altLang="zh-CN"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试卷下载：</a:t>
            </a:r>
            <a:r>
              <a:rPr kumimoji="0" lang="en-US" altLang="zh-CN"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www.1ppt.com/shiti/                     </a:t>
            </a:r>
            <a:r>
              <a:rPr kumimoji="0" lang="zh-CN" altLang="en-US"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教案下载：</a:t>
            </a:r>
            <a:r>
              <a:rPr kumimoji="0" lang="en-US" altLang="zh-CN"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www.1ppt.com/jiaoan/               </a:t>
            </a:r>
            <a:endParaRPr kumimoji="0" lang="en-US" altLang="zh-CN"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PPT</a:t>
            </a:r>
            <a:r>
              <a:rPr kumimoji="0" lang="zh-CN" altLang="en-US"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论坛：</a:t>
            </a:r>
            <a:r>
              <a:rPr kumimoji="0" lang="en-US" altLang="zh-CN"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www.1ppt.cn                                     PPT</a:t>
            </a:r>
            <a:r>
              <a:rPr kumimoji="0" lang="zh-CN" altLang="en-US"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课件：</a:t>
            </a:r>
            <a:r>
              <a:rPr kumimoji="0" lang="en-US" altLang="zh-CN"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www.1ppt.com/kejian/ </a:t>
            </a:r>
            <a:endParaRPr kumimoji="0" lang="en-US" altLang="zh-CN"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语文课件：</a:t>
            </a:r>
            <a:r>
              <a:rPr kumimoji="0" lang="en-US" altLang="zh-CN"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www.1ppt.com/kejian/yuwen/    </a:t>
            </a:r>
            <a:r>
              <a:rPr kumimoji="0" lang="zh-CN" altLang="en-US"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数学课件：</a:t>
            </a:r>
            <a:r>
              <a:rPr kumimoji="0" lang="en-US" altLang="zh-CN"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www.1ppt.com/kejian/shuxue/ </a:t>
            </a:r>
            <a:endParaRPr kumimoji="0" lang="en-US" altLang="zh-CN"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英语课件：</a:t>
            </a:r>
            <a:r>
              <a:rPr kumimoji="0" lang="en-US" altLang="zh-CN"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www.1ppt.com/kejian/yingyu/    </a:t>
            </a:r>
            <a:r>
              <a:rPr kumimoji="0" lang="zh-CN" altLang="en-US"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美术课件：</a:t>
            </a:r>
            <a:r>
              <a:rPr kumimoji="0" lang="en-US" altLang="zh-CN"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www.1ppt.com/kejian/meishu/ </a:t>
            </a:r>
            <a:endParaRPr kumimoji="0" lang="en-US" altLang="zh-CN"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科学课件：</a:t>
            </a:r>
            <a:r>
              <a:rPr kumimoji="0" lang="en-US" altLang="zh-CN"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www.1ppt.com/kejian/kexue/     </a:t>
            </a:r>
            <a:r>
              <a:rPr kumimoji="0" lang="zh-CN" altLang="en-US"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物理课件：</a:t>
            </a:r>
            <a:r>
              <a:rPr kumimoji="0" lang="en-US" altLang="zh-CN"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www.1ppt.com/kejian/wuli/ </a:t>
            </a:r>
            <a:endParaRPr kumimoji="0" lang="en-US" altLang="zh-CN"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化学课件：</a:t>
            </a:r>
            <a:r>
              <a:rPr kumimoji="0" lang="en-US" altLang="zh-CN"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www.1ppt.com/kejian/huaxue/  </a:t>
            </a:r>
            <a:r>
              <a:rPr kumimoji="0" lang="zh-CN" altLang="en-US"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生物课件：</a:t>
            </a:r>
            <a:r>
              <a:rPr kumimoji="0" lang="en-US" altLang="zh-CN"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www.1ppt.com/kejian/shengwu/ </a:t>
            </a:r>
            <a:endParaRPr kumimoji="0" lang="en-US" altLang="zh-CN"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地理课件：</a:t>
            </a:r>
            <a:r>
              <a:rPr kumimoji="0" lang="en-US" altLang="zh-CN"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www.1ppt.com/kejian/dili/          </a:t>
            </a:r>
            <a:r>
              <a:rPr kumimoji="0" lang="zh-CN" altLang="en-US"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历史课件：</a:t>
            </a:r>
            <a:r>
              <a:rPr kumimoji="0" lang="en-US" altLang="zh-CN"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rPr>
              <a:t>www.1ppt.com/kejian/lishi/        </a:t>
            </a:r>
            <a:endParaRPr kumimoji="0" lang="en-US" altLang="zh-CN" sz="100" b="1" i="0" u="none" strike="noStrike" kern="0" cap="none" spc="0" normalizeH="0" baseline="0" noProof="0" dirty="0">
              <a:ln>
                <a:noFill/>
              </a:ln>
              <a:solidFill>
                <a:sysClr val="window" lastClr="FFFFFF"/>
              </a:solidFill>
              <a:effectLst/>
              <a:uLnTx/>
              <a:uFillTx/>
              <a:latin typeface="Times New Roman" panose="02020603050405020304" pitchFamily="18" charset="0"/>
              <a:ea typeface="黑体" panose="02010609060101010101" charset="-122"/>
              <a:cs typeface="Times New Roman" panose="02020603050405020304" pitchFamily="18" charset="0"/>
            </a:endParaRPr>
          </a:p>
        </p:txBody>
      </p:sp>
      <p:grpSp>
        <p:nvGrpSpPr>
          <p:cNvPr id="7173" name="Group 6"/>
          <p:cNvGrpSpPr>
            <a:grpSpLocks noChangeAspect="1"/>
          </p:cNvGrpSpPr>
          <p:nvPr/>
        </p:nvGrpSpPr>
        <p:grpSpPr bwMode="auto">
          <a:xfrm>
            <a:off x="1052513" y="3730625"/>
            <a:ext cx="7048500" cy="1781175"/>
            <a:chOff x="0" y="0"/>
            <a:chExt cx="3164" cy="800"/>
          </a:xfrm>
        </p:grpSpPr>
        <p:pic>
          <p:nvPicPr>
            <p:cNvPr id="7174" name="Picture 7" descr="wla211"/>
            <p:cNvPicPr>
              <a:picLocks noChangeAspect="1" noChangeArrowheads="1"/>
            </p:cNvPicPr>
            <p:nvPr/>
          </p:nvPicPr>
          <p:blipFill>
            <a:blip r:embed="rId3"/>
            <a:srcRect/>
            <a:stretch>
              <a:fillRect/>
            </a:stretch>
          </p:blipFill>
          <p:spPr bwMode="auto">
            <a:xfrm>
              <a:off x="2540" y="181"/>
              <a:ext cx="624" cy="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175" name="Group 8"/>
            <p:cNvGrpSpPr>
              <a:grpSpLocks noChangeAspect="1"/>
            </p:cNvGrpSpPr>
            <p:nvPr/>
          </p:nvGrpSpPr>
          <p:grpSpPr bwMode="auto">
            <a:xfrm>
              <a:off x="0" y="0"/>
              <a:ext cx="1859" cy="800"/>
              <a:chOff x="0" y="0"/>
              <a:chExt cx="1859" cy="800"/>
            </a:xfrm>
          </p:grpSpPr>
          <p:pic>
            <p:nvPicPr>
              <p:cNvPr id="7176" name="Picture 9" descr="未标题-1 副本"/>
              <p:cNvPicPr>
                <a:picLocks noChangeAspect="1" noChangeArrowheads="1"/>
              </p:cNvPicPr>
              <p:nvPr/>
            </p:nvPicPr>
            <p:blipFill>
              <a:blip r:embed="rId4"/>
              <a:srcRect/>
              <a:stretch>
                <a:fillRect/>
              </a:stretch>
            </p:blipFill>
            <p:spPr bwMode="auto">
              <a:xfrm>
                <a:off x="0" y="137"/>
                <a:ext cx="276"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10" descr="222"/>
              <p:cNvPicPr>
                <a:picLocks noChangeAspect="1" noChangeArrowheads="1"/>
              </p:cNvPicPr>
              <p:nvPr/>
            </p:nvPicPr>
            <p:blipFill>
              <a:blip r:embed="rId5"/>
              <a:srcRect/>
              <a:stretch>
                <a:fillRect/>
              </a:stretch>
            </p:blipFill>
            <p:spPr bwMode="auto">
              <a:xfrm>
                <a:off x="1043" y="0"/>
                <a:ext cx="816" cy="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6156" name="Text Box 12"/>
          <p:cNvSpPr txBox="1">
            <a:spLocks noChangeArrowheads="1"/>
          </p:cNvSpPr>
          <p:nvPr/>
        </p:nvSpPr>
        <p:spPr bwMode="auto">
          <a:xfrm>
            <a:off x="936308" y="1028700"/>
            <a:ext cx="7164387" cy="246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bg1"/>
                </a:solidFill>
                <a:miter lim="800000"/>
                <a:headEnd/>
                <a:tailEnd/>
              </a14:hiddenLine>
            </a:ext>
          </a:extLst>
        </p:spPr>
        <p:txBody>
          <a:bodyPr>
            <a:spAutoFit/>
          </a:bodyPr>
          <a:p>
            <a:pPr>
              <a:defRPr/>
            </a:pPr>
            <a:r>
              <a:rPr lang="zh-CN" altLang="en-US" sz="2800" b="1" dirty="0">
                <a:latin typeface="Times New Roman" panose="02020603050405020304" pitchFamily="18" charset="0"/>
                <a:ea typeface="黑体" panose="02010609060101010101" charset="-122"/>
                <a:cs typeface="Times New Roman" panose="02020603050405020304" pitchFamily="18" charset="0"/>
              </a:rPr>
              <a:t>一个电源、一个灯泡、一个开关、导线若干，连接电路使小灯泡发光。</a:t>
            </a:r>
            <a:endParaRPr lang="zh-CN" altLang="en-US" sz="2800" b="1" dirty="0">
              <a:latin typeface="Times New Roman" panose="02020603050405020304" pitchFamily="18" charset="0"/>
              <a:ea typeface="黑体" panose="02010609060101010101" charset="-122"/>
              <a:cs typeface="Times New Roman" panose="02020603050405020304" pitchFamily="18" charset="0"/>
            </a:endParaRPr>
          </a:p>
          <a:p>
            <a:pPr>
              <a:defRPr/>
            </a:pPr>
            <a:endParaRPr lang="zh-CN" altLang="en-US" sz="2800" b="1" dirty="0">
              <a:latin typeface="Times New Roman" panose="02020603050405020304" pitchFamily="18" charset="0"/>
              <a:ea typeface="黑体" panose="02010609060101010101" charset="-122"/>
              <a:cs typeface="Times New Roman" panose="02020603050405020304" pitchFamily="18" charset="0"/>
            </a:endParaRPr>
          </a:p>
          <a:p>
            <a:pPr>
              <a:defRPr/>
            </a:pPr>
            <a:r>
              <a:rPr lang="en-US" altLang="zh-CN" sz="2800" b="1" dirty="0">
                <a:latin typeface="Times New Roman" panose="02020603050405020304" pitchFamily="18" charset="0"/>
                <a:ea typeface="黑体" panose="02010609060101010101" charset="-122"/>
                <a:cs typeface="Times New Roman" panose="02020603050405020304" pitchFamily="18" charset="0"/>
              </a:rPr>
              <a:t>1.</a:t>
            </a:r>
            <a:r>
              <a:rPr lang="zh-CN" altLang="en-US" sz="2800" b="1" dirty="0">
                <a:latin typeface="Times New Roman" panose="02020603050405020304" pitchFamily="18" charset="0"/>
                <a:ea typeface="黑体" panose="02010609060101010101" charset="-122"/>
                <a:cs typeface="Times New Roman" panose="02020603050405020304" pitchFamily="18" charset="0"/>
              </a:rPr>
              <a:t>画出电路图并标出电流方向。</a:t>
            </a:r>
            <a:endParaRPr lang="zh-CN" altLang="en-US" sz="2800" b="1" dirty="0">
              <a:latin typeface="Times New Roman" panose="02020603050405020304" pitchFamily="18" charset="0"/>
              <a:ea typeface="黑体" panose="02010609060101010101" charset="-122"/>
              <a:cs typeface="Times New Roman" panose="02020603050405020304" pitchFamily="18" charset="0"/>
            </a:endParaRPr>
          </a:p>
          <a:p>
            <a:pPr>
              <a:spcBef>
                <a:spcPct val="50000"/>
              </a:spcBef>
              <a:defRPr/>
            </a:pPr>
            <a:r>
              <a:rPr lang="en-US" altLang="zh-CN" sz="2800" b="1" dirty="0">
                <a:latin typeface="Times New Roman" panose="02020603050405020304" pitchFamily="18" charset="0"/>
                <a:ea typeface="黑体" panose="02010609060101010101" charset="-122"/>
                <a:cs typeface="Times New Roman" panose="02020603050405020304" pitchFamily="18" charset="0"/>
              </a:rPr>
              <a:t>2.</a:t>
            </a:r>
            <a:r>
              <a:rPr lang="zh-CN" altLang="en-US" sz="2800" b="1" dirty="0">
                <a:latin typeface="Times New Roman" panose="02020603050405020304" pitchFamily="18" charset="0"/>
                <a:ea typeface="黑体" panose="02010609060101010101" charset="-122"/>
                <a:cs typeface="Times New Roman" panose="02020603050405020304" pitchFamily="18" charset="0"/>
              </a:rPr>
              <a:t>连接实物电路。</a:t>
            </a:r>
            <a:endParaRPr lang="zh-CN" altLang="en-US" sz="2800" b="1" dirty="0">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p>
            <a:endParaRPr lang="zh-CN" altLang="en-US"/>
          </a:p>
        </p:txBody>
      </p:sp>
      <p:grpSp>
        <p:nvGrpSpPr>
          <p:cNvPr id="19" name="组合 18"/>
          <p:cNvGrpSpPr/>
          <p:nvPr/>
        </p:nvGrpSpPr>
        <p:grpSpPr>
          <a:xfrm>
            <a:off x="85090" y="93980"/>
            <a:ext cx="2548890" cy="773430"/>
            <a:chOff x="288" y="190"/>
            <a:chExt cx="4014" cy="1218"/>
          </a:xfrm>
        </p:grpSpPr>
        <p:pic>
          <p:nvPicPr>
            <p:cNvPr id="13" name="图形 55"/>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88" y="190"/>
              <a:ext cx="1218" cy="1218"/>
            </a:xfrm>
            <a:prstGeom prst="rect">
              <a:avLst/>
            </a:prstGeom>
          </p:spPr>
        </p:pic>
        <p:sp>
          <p:nvSpPr>
            <p:cNvPr id="16" name="文本框 15"/>
            <p:cNvSpPr txBox="1"/>
            <p:nvPr/>
          </p:nvSpPr>
          <p:spPr>
            <a:xfrm>
              <a:off x="1401" y="489"/>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情景导入</a:t>
              </a:r>
              <a:endParaRPr lang="zh-CN" altLang="en-US" sz="3200" b="1">
                <a:latin typeface="楷体" panose="02010609060101010101" pitchFamily="49" charset="-122"/>
                <a:ea typeface="楷体" panose="02010609060101010101" pitchFamily="49" charset="-122"/>
              </a:endParaRPr>
            </a:p>
          </p:txBody>
        </p:sp>
      </p:grpSp>
      <p:grpSp>
        <p:nvGrpSpPr>
          <p:cNvPr id="2" name="Group 3"/>
          <p:cNvGrpSpPr/>
          <p:nvPr/>
        </p:nvGrpSpPr>
        <p:grpSpPr bwMode="auto">
          <a:xfrm>
            <a:off x="2163763" y="3531870"/>
            <a:ext cx="4010025" cy="2747963"/>
            <a:chOff x="1519" y="572"/>
            <a:chExt cx="2526" cy="1731"/>
          </a:xfrm>
        </p:grpSpPr>
        <p:sp>
          <p:nvSpPr>
            <p:cNvPr id="8195" name="Line 4"/>
            <p:cNvSpPr>
              <a:spLocks noChangeShapeType="1"/>
            </p:cNvSpPr>
            <p:nvPr/>
          </p:nvSpPr>
          <p:spPr bwMode="auto">
            <a:xfrm>
              <a:off x="2744" y="572"/>
              <a:ext cx="1" cy="678"/>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p>
              <a:endParaRPr lang="zh-CN" altLang="en-US"/>
            </a:p>
          </p:txBody>
        </p:sp>
        <p:grpSp>
          <p:nvGrpSpPr>
            <p:cNvPr id="8196" name="Group 5"/>
            <p:cNvGrpSpPr/>
            <p:nvPr/>
          </p:nvGrpSpPr>
          <p:grpSpPr bwMode="auto">
            <a:xfrm>
              <a:off x="1519" y="845"/>
              <a:ext cx="2526" cy="1458"/>
              <a:chOff x="1519" y="845"/>
              <a:chExt cx="2526" cy="1458"/>
            </a:xfrm>
          </p:grpSpPr>
          <p:sp>
            <p:nvSpPr>
              <p:cNvPr id="8197" name="Line 6"/>
              <p:cNvSpPr>
                <a:spLocks noChangeShapeType="1"/>
              </p:cNvSpPr>
              <p:nvPr/>
            </p:nvSpPr>
            <p:spPr bwMode="auto">
              <a:xfrm flipH="1">
                <a:off x="2562" y="845"/>
                <a:ext cx="0" cy="248"/>
              </a:xfrm>
              <a:prstGeom prst="line">
                <a:avLst/>
              </a:prstGeom>
              <a:noFill/>
              <a:ln w="38100">
                <a:solidFill>
                  <a:srgbClr val="000000"/>
                </a:solidFill>
                <a:round/>
              </a:ln>
              <a:extLst>
                <a:ext uri="{909E8E84-426E-40DD-AFC4-6F175D3DCCD1}">
                  <a14:hiddenFill xmlns:a14="http://schemas.microsoft.com/office/drawing/2010/main">
                    <a:noFill/>
                  </a14:hiddenFill>
                </a:ext>
              </a:extLst>
            </p:spPr>
            <p:txBody>
              <a:bodyPr/>
              <a:p>
                <a:endParaRPr lang="zh-CN" altLang="en-US"/>
              </a:p>
            </p:txBody>
          </p:sp>
          <p:sp>
            <p:nvSpPr>
              <p:cNvPr id="8198" name="Line 7"/>
              <p:cNvSpPr>
                <a:spLocks noChangeShapeType="1"/>
              </p:cNvSpPr>
              <p:nvPr/>
            </p:nvSpPr>
            <p:spPr bwMode="auto">
              <a:xfrm>
                <a:off x="3424" y="2069"/>
                <a:ext cx="618"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p>
                <a:endParaRPr lang="zh-CN" altLang="en-US"/>
              </a:p>
            </p:txBody>
          </p:sp>
          <p:sp>
            <p:nvSpPr>
              <p:cNvPr id="8199" name="Line 8"/>
              <p:cNvSpPr>
                <a:spLocks noChangeShapeType="1"/>
              </p:cNvSpPr>
              <p:nvPr/>
            </p:nvSpPr>
            <p:spPr bwMode="auto">
              <a:xfrm>
                <a:off x="1519" y="958"/>
                <a:ext cx="1045"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p>
                <a:endParaRPr lang="zh-CN" altLang="en-US"/>
              </a:p>
            </p:txBody>
          </p:sp>
          <p:sp>
            <p:nvSpPr>
              <p:cNvPr id="8200" name="Line 9"/>
              <p:cNvSpPr>
                <a:spLocks noChangeShapeType="1"/>
              </p:cNvSpPr>
              <p:nvPr/>
            </p:nvSpPr>
            <p:spPr bwMode="auto">
              <a:xfrm>
                <a:off x="2744" y="935"/>
                <a:ext cx="1301" cy="1"/>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p>
                <a:endParaRPr lang="zh-CN" altLang="en-US"/>
              </a:p>
            </p:txBody>
          </p:sp>
          <p:sp>
            <p:nvSpPr>
              <p:cNvPr id="8201" name="Line 10"/>
              <p:cNvSpPr>
                <a:spLocks noChangeShapeType="1"/>
              </p:cNvSpPr>
              <p:nvPr/>
            </p:nvSpPr>
            <p:spPr bwMode="auto">
              <a:xfrm>
                <a:off x="1519" y="958"/>
                <a:ext cx="1" cy="1117"/>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p>
                <a:endParaRPr lang="zh-CN" altLang="en-US"/>
              </a:p>
            </p:txBody>
          </p:sp>
          <p:sp>
            <p:nvSpPr>
              <p:cNvPr id="8202" name="Line 11"/>
              <p:cNvSpPr>
                <a:spLocks noChangeShapeType="1"/>
              </p:cNvSpPr>
              <p:nvPr/>
            </p:nvSpPr>
            <p:spPr bwMode="auto">
              <a:xfrm>
                <a:off x="4037" y="958"/>
                <a:ext cx="1" cy="1111"/>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p>
                <a:endParaRPr lang="zh-CN" altLang="en-US"/>
              </a:p>
            </p:txBody>
          </p:sp>
          <p:grpSp>
            <p:nvGrpSpPr>
              <p:cNvPr id="8203" name="Group 12"/>
              <p:cNvGrpSpPr/>
              <p:nvPr/>
            </p:nvGrpSpPr>
            <p:grpSpPr bwMode="auto">
              <a:xfrm>
                <a:off x="1519" y="1842"/>
                <a:ext cx="1588" cy="461"/>
                <a:chOff x="1519" y="1842"/>
                <a:chExt cx="1588" cy="461"/>
              </a:xfrm>
            </p:grpSpPr>
            <p:sp>
              <p:nvSpPr>
                <p:cNvPr id="8204" name="AutoShape 13"/>
                <p:cNvSpPr>
                  <a:spLocks noChangeArrowheads="1"/>
                </p:cNvSpPr>
                <p:nvPr/>
              </p:nvSpPr>
              <p:spPr bwMode="auto">
                <a:xfrm>
                  <a:off x="1903" y="1842"/>
                  <a:ext cx="462" cy="461"/>
                </a:xfrm>
                <a:prstGeom prst="flowChartSummingJunction">
                  <a:avLst/>
                </a:prstGeom>
                <a:solidFill>
                  <a:srgbClr val="FFFFFF"/>
                </a:solidFill>
                <a:ln w="9525">
                  <a:solidFill>
                    <a:srgbClr val="000000"/>
                  </a:solidFill>
                  <a:round/>
                </a:ln>
              </p:spPr>
              <p:txBody>
                <a:bodyPr/>
                <a:p>
                  <a:endParaRPr lang="zh-CN" altLang="zh-CN">
                    <a:latin typeface="Comic Sans MS" panose="030F0702030302020204" pitchFamily="66" charset="0"/>
                  </a:endParaRPr>
                </a:p>
              </p:txBody>
            </p:sp>
            <p:sp>
              <p:nvSpPr>
                <p:cNvPr id="8205" name="Line 14"/>
                <p:cNvSpPr>
                  <a:spLocks noChangeShapeType="1"/>
                </p:cNvSpPr>
                <p:nvPr/>
              </p:nvSpPr>
              <p:spPr bwMode="auto">
                <a:xfrm>
                  <a:off x="1519" y="2063"/>
                  <a:ext cx="379"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p>
                  <a:endParaRPr lang="zh-CN" altLang="en-US"/>
                </a:p>
              </p:txBody>
            </p:sp>
            <p:sp>
              <p:nvSpPr>
                <p:cNvPr id="8206" name="Line 15"/>
                <p:cNvSpPr>
                  <a:spLocks noChangeShapeType="1"/>
                </p:cNvSpPr>
                <p:nvPr/>
              </p:nvSpPr>
              <p:spPr bwMode="auto">
                <a:xfrm>
                  <a:off x="2365" y="2063"/>
                  <a:ext cx="742" cy="6"/>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p>
                  <a:endParaRPr lang="zh-CN" altLang="en-US"/>
                </a:p>
              </p:txBody>
            </p:sp>
          </p:grpSp>
          <p:sp>
            <p:nvSpPr>
              <p:cNvPr id="8207" name="Line 16"/>
              <p:cNvSpPr>
                <a:spLocks noChangeShapeType="1"/>
              </p:cNvSpPr>
              <p:nvPr/>
            </p:nvSpPr>
            <p:spPr bwMode="auto">
              <a:xfrm flipV="1">
                <a:off x="3107" y="1752"/>
                <a:ext cx="453" cy="317"/>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p>
                <a:endParaRPr lang="zh-CN" altLang="en-US"/>
              </a:p>
            </p:txBody>
          </p:sp>
        </p:grpSp>
      </p:grpSp>
      <p:grpSp>
        <p:nvGrpSpPr>
          <p:cNvPr id="8208" name="Group 6"/>
          <p:cNvGrpSpPr>
            <a:grpSpLocks noChangeAspect="1"/>
          </p:cNvGrpSpPr>
          <p:nvPr/>
        </p:nvGrpSpPr>
        <p:grpSpPr bwMode="auto">
          <a:xfrm>
            <a:off x="1047750" y="1187133"/>
            <a:ext cx="7048500" cy="1781175"/>
            <a:chOff x="0" y="0"/>
            <a:chExt cx="3164" cy="800"/>
          </a:xfrm>
        </p:grpSpPr>
        <p:pic>
          <p:nvPicPr>
            <p:cNvPr id="8209" name="Picture 7" descr="wla211"/>
            <p:cNvPicPr>
              <a:picLocks noChangeAspect="1" noChangeArrowheads="1"/>
            </p:cNvPicPr>
            <p:nvPr/>
          </p:nvPicPr>
          <p:blipFill>
            <a:blip r:embed="rId3"/>
            <a:srcRect/>
            <a:stretch>
              <a:fillRect/>
            </a:stretch>
          </p:blipFill>
          <p:spPr bwMode="auto">
            <a:xfrm>
              <a:off x="2540" y="181"/>
              <a:ext cx="624" cy="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210" name="Group 8"/>
            <p:cNvGrpSpPr>
              <a:grpSpLocks noChangeAspect="1"/>
            </p:cNvGrpSpPr>
            <p:nvPr/>
          </p:nvGrpSpPr>
          <p:grpSpPr bwMode="auto">
            <a:xfrm>
              <a:off x="0" y="0"/>
              <a:ext cx="1859" cy="800"/>
              <a:chOff x="0" y="0"/>
              <a:chExt cx="1859" cy="800"/>
            </a:xfrm>
          </p:grpSpPr>
          <p:pic>
            <p:nvPicPr>
              <p:cNvPr id="8211" name="Picture 9" descr="未标题-1 副本"/>
              <p:cNvPicPr>
                <a:picLocks noChangeAspect="1" noChangeArrowheads="1"/>
              </p:cNvPicPr>
              <p:nvPr/>
            </p:nvPicPr>
            <p:blipFill>
              <a:blip r:embed="rId4"/>
              <a:srcRect/>
              <a:stretch>
                <a:fillRect/>
              </a:stretch>
            </p:blipFill>
            <p:spPr bwMode="auto">
              <a:xfrm>
                <a:off x="0" y="137"/>
                <a:ext cx="276"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12" name="Picture 10" descr="222"/>
              <p:cNvPicPr>
                <a:picLocks noChangeAspect="1" noChangeArrowheads="1"/>
              </p:cNvPicPr>
              <p:nvPr/>
            </p:nvPicPr>
            <p:blipFill>
              <a:blip r:embed="rId5"/>
              <a:srcRect/>
              <a:stretch>
                <a:fillRect/>
              </a:stretch>
            </p:blipFill>
            <p:spPr bwMode="auto">
              <a:xfrm>
                <a:off x="1043" y="0"/>
                <a:ext cx="816" cy="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21" name="任意多边形 20"/>
          <p:cNvSpPr/>
          <p:nvPr/>
        </p:nvSpPr>
        <p:spPr>
          <a:xfrm>
            <a:off x="1374775" y="1012508"/>
            <a:ext cx="2525713" cy="1176337"/>
          </a:xfrm>
          <a:custGeom>
            <a:avLst/>
            <a:gdLst>
              <a:gd name="connsiteX0" fmla="*/ 0 w 2697238"/>
              <a:gd name="connsiteY0" fmla="*/ 604762 h 1441752"/>
              <a:gd name="connsiteX1" fmla="*/ 449943 w 2697238"/>
              <a:gd name="connsiteY1" fmla="*/ 241904 h 1441752"/>
              <a:gd name="connsiteX2" fmla="*/ 1291771 w 2697238"/>
              <a:gd name="connsiteY2" fmla="*/ 169333 h 1441752"/>
              <a:gd name="connsiteX3" fmla="*/ 2496457 w 2697238"/>
              <a:gd name="connsiteY3" fmla="*/ 1257904 h 1441752"/>
              <a:gd name="connsiteX4" fmla="*/ 2496457 w 2697238"/>
              <a:gd name="connsiteY4" fmla="*/ 1272419 h 14417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97238" h="1441752">
                <a:moveTo>
                  <a:pt x="0" y="604762"/>
                </a:moveTo>
                <a:cubicBezTo>
                  <a:pt x="117324" y="459618"/>
                  <a:pt x="234648" y="314475"/>
                  <a:pt x="449943" y="241904"/>
                </a:cubicBezTo>
                <a:cubicBezTo>
                  <a:pt x="665238" y="169333"/>
                  <a:pt x="950685" y="0"/>
                  <a:pt x="1291771" y="169333"/>
                </a:cubicBezTo>
                <a:cubicBezTo>
                  <a:pt x="1632857" y="338666"/>
                  <a:pt x="2295676" y="1074056"/>
                  <a:pt x="2496457" y="1257904"/>
                </a:cubicBezTo>
                <a:cubicBezTo>
                  <a:pt x="2697238" y="1441752"/>
                  <a:pt x="2596847" y="1357085"/>
                  <a:pt x="2496457" y="1272419"/>
                </a:cubicBezTo>
              </a:path>
            </a:pathLst>
          </a:custGeom>
          <a:ln w="38100">
            <a:solidFill>
              <a:srgbClr val="C00000"/>
            </a:solidFill>
          </a:ln>
        </p:spPr>
        <p:style>
          <a:lnRef idx="1">
            <a:schemeClr val="accent1"/>
          </a:lnRef>
          <a:fillRef idx="0">
            <a:schemeClr val="accent1"/>
          </a:fillRef>
          <a:effectRef idx="0">
            <a:schemeClr val="accent1"/>
          </a:effectRef>
          <a:fontRef idx="minor">
            <a:schemeClr val="tx1"/>
          </a:fontRef>
        </p:style>
        <p:txBody>
          <a:bodyPr anchor="ctr"/>
          <a:p>
            <a:pPr algn="ctr">
              <a:defRPr/>
            </a:pPr>
            <a:endParaRPr lang="zh-CN" altLang="en-US"/>
          </a:p>
        </p:txBody>
      </p:sp>
      <p:sp>
        <p:nvSpPr>
          <p:cNvPr id="22" name="任意多边形 21"/>
          <p:cNvSpPr/>
          <p:nvPr/>
        </p:nvSpPr>
        <p:spPr>
          <a:xfrm>
            <a:off x="4625975" y="1731645"/>
            <a:ext cx="2641600" cy="434975"/>
          </a:xfrm>
          <a:custGeom>
            <a:avLst/>
            <a:gdLst>
              <a:gd name="connsiteX0" fmla="*/ 0 w 2641600"/>
              <a:gd name="connsiteY0" fmla="*/ 413657 h 435428"/>
              <a:gd name="connsiteX1" fmla="*/ 914400 w 2641600"/>
              <a:gd name="connsiteY1" fmla="*/ 7257 h 435428"/>
              <a:gd name="connsiteX2" fmla="*/ 2394857 w 2641600"/>
              <a:gd name="connsiteY2" fmla="*/ 370114 h 435428"/>
              <a:gd name="connsiteX3" fmla="*/ 2394857 w 2641600"/>
              <a:gd name="connsiteY3" fmla="*/ 399143 h 435428"/>
              <a:gd name="connsiteX4" fmla="*/ 2423886 w 2641600"/>
              <a:gd name="connsiteY4" fmla="*/ 413657 h 43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1600" h="435428">
                <a:moveTo>
                  <a:pt x="0" y="413657"/>
                </a:moveTo>
                <a:cubicBezTo>
                  <a:pt x="257628" y="214085"/>
                  <a:pt x="515257" y="14514"/>
                  <a:pt x="914400" y="7257"/>
                </a:cubicBezTo>
                <a:cubicBezTo>
                  <a:pt x="1313543" y="0"/>
                  <a:pt x="2148114" y="304800"/>
                  <a:pt x="2394857" y="370114"/>
                </a:cubicBezTo>
                <a:cubicBezTo>
                  <a:pt x="2641600" y="435428"/>
                  <a:pt x="2390019" y="391886"/>
                  <a:pt x="2394857" y="399143"/>
                </a:cubicBezTo>
                <a:cubicBezTo>
                  <a:pt x="2399695" y="406400"/>
                  <a:pt x="2411790" y="410028"/>
                  <a:pt x="2423886" y="413657"/>
                </a:cubicBezTo>
              </a:path>
            </a:pathLst>
          </a:custGeom>
          <a:ln w="38100">
            <a:solidFill>
              <a:srgbClr val="C00000"/>
            </a:solidFill>
          </a:ln>
        </p:spPr>
        <p:style>
          <a:lnRef idx="1">
            <a:schemeClr val="accent1"/>
          </a:lnRef>
          <a:fillRef idx="0">
            <a:schemeClr val="accent1"/>
          </a:fillRef>
          <a:effectRef idx="0">
            <a:schemeClr val="accent1"/>
          </a:effectRef>
          <a:fontRef idx="minor">
            <a:schemeClr val="tx1"/>
          </a:fontRef>
        </p:style>
        <p:txBody>
          <a:bodyPr anchor="ctr"/>
          <a:p>
            <a:pPr algn="ctr">
              <a:defRPr/>
            </a:pPr>
            <a:endParaRPr lang="zh-CN" altLang="en-US"/>
          </a:p>
        </p:txBody>
      </p:sp>
      <p:sp>
        <p:nvSpPr>
          <p:cNvPr id="23" name="任意多边形 22"/>
          <p:cNvSpPr/>
          <p:nvPr/>
        </p:nvSpPr>
        <p:spPr>
          <a:xfrm>
            <a:off x="1287463" y="2087245"/>
            <a:ext cx="7489825" cy="1214438"/>
          </a:xfrm>
          <a:custGeom>
            <a:avLst/>
            <a:gdLst>
              <a:gd name="connsiteX0" fmla="*/ 6313714 w 7387771"/>
              <a:gd name="connsiteY0" fmla="*/ 0 h 1214361"/>
              <a:gd name="connsiteX1" fmla="*/ 6865257 w 7387771"/>
              <a:gd name="connsiteY1" fmla="*/ 420914 h 1214361"/>
              <a:gd name="connsiteX2" fmla="*/ 3178629 w 7387771"/>
              <a:gd name="connsiteY2" fmla="*/ 1190171 h 1214361"/>
              <a:gd name="connsiteX3" fmla="*/ 0 w 7387771"/>
              <a:gd name="connsiteY3" fmla="*/ 566057 h 1214361"/>
            </a:gdLst>
            <a:ahLst/>
            <a:cxnLst>
              <a:cxn ang="0">
                <a:pos x="connsiteX0" y="connsiteY0"/>
              </a:cxn>
              <a:cxn ang="0">
                <a:pos x="connsiteX1" y="connsiteY1"/>
              </a:cxn>
              <a:cxn ang="0">
                <a:pos x="connsiteX2" y="connsiteY2"/>
              </a:cxn>
              <a:cxn ang="0">
                <a:pos x="connsiteX3" y="connsiteY3"/>
              </a:cxn>
            </a:cxnLst>
            <a:rect l="l" t="t" r="r" b="b"/>
            <a:pathLst>
              <a:path w="7387771" h="1214361">
                <a:moveTo>
                  <a:pt x="6313714" y="0"/>
                </a:moveTo>
                <a:cubicBezTo>
                  <a:pt x="6850742" y="111276"/>
                  <a:pt x="7387771" y="222552"/>
                  <a:pt x="6865257" y="420914"/>
                </a:cubicBezTo>
                <a:cubicBezTo>
                  <a:pt x="6342743" y="619276"/>
                  <a:pt x="4322838" y="1165981"/>
                  <a:pt x="3178629" y="1190171"/>
                </a:cubicBezTo>
                <a:cubicBezTo>
                  <a:pt x="2034420" y="1214361"/>
                  <a:pt x="1017210" y="890209"/>
                  <a:pt x="0" y="566057"/>
                </a:cubicBezTo>
              </a:path>
            </a:pathLst>
          </a:custGeom>
          <a:ln w="38100">
            <a:solidFill>
              <a:srgbClr val="C00000"/>
            </a:solidFill>
          </a:ln>
        </p:spPr>
        <p:style>
          <a:lnRef idx="1">
            <a:schemeClr val="accent1"/>
          </a:lnRef>
          <a:fillRef idx="0">
            <a:schemeClr val="accent1"/>
          </a:fillRef>
          <a:effectRef idx="0">
            <a:schemeClr val="accent1"/>
          </a:effectRef>
          <a:fontRef idx="minor">
            <a:schemeClr val="tx1"/>
          </a:fontRef>
        </p:style>
        <p:txBody>
          <a:bodyPr anchor="ctr"/>
          <a:p>
            <a:pPr algn="ctr">
              <a:defRPr/>
            </a:pPr>
            <a:endParaRPr lang="zh-CN" altLang="en-US"/>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ox(in)">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ox(in)">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box(in)">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ox(in)">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4" name="组合 3"/>
          <p:cNvGrpSpPr/>
          <p:nvPr/>
        </p:nvGrpSpPr>
        <p:grpSpPr>
          <a:xfrm>
            <a:off x="67945" y="88900"/>
            <a:ext cx="2610485" cy="833120"/>
            <a:chOff x="205" y="140"/>
            <a:chExt cx="4111" cy="1312"/>
          </a:xfrm>
        </p:grpSpPr>
        <p:pic>
          <p:nvPicPr>
            <p:cNvPr id="5" name="图形 7"/>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05" y="140"/>
              <a:ext cx="1312" cy="1312"/>
            </a:xfrm>
            <a:prstGeom prst="rect">
              <a:avLst/>
            </a:prstGeom>
          </p:spPr>
        </p:pic>
        <p:sp>
          <p:nvSpPr>
            <p:cNvPr id="6" name="文本框 5"/>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12291" name="Text Box 3"/>
          <p:cNvSpPr txBox="1">
            <a:spLocks noChangeArrowheads="1"/>
          </p:cNvSpPr>
          <p:nvPr/>
        </p:nvSpPr>
        <p:spPr bwMode="auto">
          <a:xfrm>
            <a:off x="373380" y="1397635"/>
            <a:ext cx="8396605" cy="2061210"/>
          </a:xfrm>
          <a:prstGeom prst="rect">
            <a:avLst/>
          </a:prstGeom>
          <a:noFill/>
          <a:ln w="9525">
            <a:noFill/>
            <a:miter lim="800000"/>
          </a:ln>
        </p:spPr>
        <p:txBody>
          <a:bodyPr wrap="square">
            <a:spAutoFit/>
          </a:bodyPr>
          <a:p>
            <a:pPr>
              <a:defRPr/>
            </a:pPr>
            <a:r>
              <a:rPr lang="en-US" altLang="zh-CN" sz="3200" b="1" dirty="0">
                <a:latin typeface="Times New Roman" panose="02020603050405020304" pitchFamily="18" charset="0"/>
                <a:ea typeface="黑体" panose="02010609060101010101" charset="-122"/>
                <a:cs typeface="Times New Roman" panose="02020603050405020304" pitchFamily="18" charset="0"/>
              </a:rPr>
              <a:t>    </a:t>
            </a:r>
            <a:r>
              <a:rPr lang="zh-CN" altLang="en-US" sz="3200" b="1" dirty="0">
                <a:latin typeface="Times New Roman" panose="02020603050405020304" pitchFamily="18" charset="0"/>
                <a:ea typeface="黑体" panose="02010609060101010101" charset="-122"/>
                <a:cs typeface="Times New Roman" panose="02020603050405020304" pitchFamily="18" charset="0"/>
              </a:rPr>
              <a:t>在刚才的电路里，我们只用了一个用电器，可是在一个实际电路里，用电器往往不只一个，有时有两个、三个，甚至更多个，那么怎样将它们连入电路呢</a:t>
            </a:r>
            <a:r>
              <a:rPr lang="en-US" altLang="zh-CN" sz="3200" b="1" dirty="0">
                <a:latin typeface="Times New Roman" panose="02020603050405020304" pitchFamily="18" charset="0"/>
                <a:ea typeface="黑体" panose="02010609060101010101" charset="-122"/>
                <a:cs typeface="Times New Roman" panose="02020603050405020304" pitchFamily="18" charset="0"/>
              </a:rPr>
              <a:t>?       </a:t>
            </a:r>
            <a:endParaRPr lang="en-US" altLang="zh-CN" sz="3200" b="1" dirty="0">
              <a:latin typeface="Times New Roman" panose="02020603050405020304" pitchFamily="18" charset="0"/>
              <a:ea typeface="黑体" panose="02010609060101010101" charset="-122"/>
              <a:cs typeface="Times New Roman" panose="02020603050405020304" pitchFamily="18" charset="0"/>
            </a:endParaRPr>
          </a:p>
        </p:txBody>
      </p:sp>
      <p:pic>
        <p:nvPicPr>
          <p:cNvPr id="9219" name="Picture 5" descr="111"/>
          <p:cNvPicPr>
            <a:picLocks noChangeAspect="1" noChangeArrowheads="1"/>
          </p:cNvPicPr>
          <p:nvPr/>
        </p:nvPicPr>
        <p:blipFill>
          <a:blip r:embed="rId3"/>
          <a:srcRect/>
          <a:stretch>
            <a:fillRect/>
          </a:stretch>
        </p:blipFill>
        <p:spPr bwMode="auto">
          <a:xfrm>
            <a:off x="1416368" y="4003358"/>
            <a:ext cx="1520825"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Picture 6" descr="222"/>
          <p:cNvPicPr>
            <a:picLocks noChangeAspect="1" noChangeArrowheads="1"/>
          </p:cNvPicPr>
          <p:nvPr/>
        </p:nvPicPr>
        <p:blipFill>
          <a:blip r:embed="rId4"/>
          <a:srcRect/>
          <a:stretch>
            <a:fillRect/>
          </a:stretch>
        </p:blipFill>
        <p:spPr bwMode="auto">
          <a:xfrm>
            <a:off x="6282055" y="3933508"/>
            <a:ext cx="1235075" cy="1211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7" descr="wla211"/>
          <p:cNvPicPr>
            <a:picLocks noChangeAspect="1" noChangeArrowheads="1"/>
          </p:cNvPicPr>
          <p:nvPr/>
        </p:nvPicPr>
        <p:blipFill>
          <a:blip r:embed="rId5"/>
          <a:srcRect/>
          <a:stretch>
            <a:fillRect/>
          </a:stretch>
        </p:blipFill>
        <p:spPr bwMode="auto">
          <a:xfrm>
            <a:off x="4667568" y="4303395"/>
            <a:ext cx="1028700"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Picture 8" descr="wla211"/>
          <p:cNvPicPr>
            <a:picLocks noChangeAspect="1" noChangeArrowheads="1"/>
          </p:cNvPicPr>
          <p:nvPr/>
        </p:nvPicPr>
        <p:blipFill>
          <a:blip r:embed="rId5"/>
          <a:srcRect/>
          <a:stretch>
            <a:fillRect/>
          </a:stretch>
        </p:blipFill>
        <p:spPr bwMode="auto">
          <a:xfrm>
            <a:off x="3075305" y="4289108"/>
            <a:ext cx="1028700"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8000"/>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grpSp>
        <p:nvGrpSpPr>
          <p:cNvPr id="11" name="组合 10"/>
          <p:cNvGrpSpPr/>
          <p:nvPr/>
        </p:nvGrpSpPr>
        <p:grpSpPr>
          <a:xfrm>
            <a:off x="194310" y="768350"/>
            <a:ext cx="3889375" cy="914400"/>
            <a:chOff x="306" y="1210"/>
            <a:chExt cx="6125" cy="1440"/>
          </a:xfrm>
        </p:grpSpPr>
        <p:sp>
          <p:nvSpPr>
            <p:cNvPr id="19488" name="文本框 6151"/>
            <p:cNvSpPr txBox="1"/>
            <p:nvPr/>
          </p:nvSpPr>
          <p:spPr>
            <a:xfrm>
              <a:off x="1623" y="1452"/>
              <a:ext cx="4808" cy="1016"/>
            </a:xfrm>
            <a:prstGeom prst="rect">
              <a:avLst/>
            </a:prstGeom>
            <a:noFill/>
            <a:ln w="9525">
              <a:noFill/>
            </a:ln>
          </p:spPr>
          <p:txBody>
            <a:bodyPr wrap="square">
              <a:spAutoFit/>
            </a:bodyPr>
            <a:p>
              <a:pPr eaLnBrk="1" hangingPunct="1"/>
              <a:r>
                <a:rPr lang="zh-CN" altLang="en-US" sz="3600" b="1" dirty="0">
                  <a:solidFill>
                    <a:srgbClr val="FF0000"/>
                  </a:solidFill>
                  <a:latin typeface="黑体" panose="02010609060101010101" charset="-122"/>
                  <a:ea typeface="黑体" panose="02010609060101010101" charset="-122"/>
                  <a:sym typeface="宋体" panose="02010600030101010101" pitchFamily="2" charset="-122"/>
                </a:rPr>
                <a:t>一、串联电路</a:t>
              </a:r>
              <a:endParaRPr lang="zh-CN" altLang="en-US" sz="3600" b="1" dirty="0">
                <a:solidFill>
                  <a:srgbClr val="FF0000"/>
                </a:solidFill>
                <a:latin typeface="黑体" panose="02010609060101010101" charset="-122"/>
                <a:ea typeface="黑体" panose="02010609060101010101" charset="-122"/>
                <a:sym typeface="宋体" panose="02010600030101010101" pitchFamily="2" charset="-122"/>
              </a:endParaRPr>
            </a:p>
          </p:txBody>
        </p:sp>
        <p:pic>
          <p:nvPicPr>
            <p:cNvPr id="10" name="图片 9" descr="19966091"/>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6" y="1210"/>
              <a:ext cx="1440" cy="1440"/>
            </a:xfrm>
            <a:prstGeom prst="rect">
              <a:avLst/>
            </a:prstGeom>
          </p:spPr>
        </p:pic>
      </p:grpSp>
      <p:sp>
        <p:nvSpPr>
          <p:cNvPr id="12295" name="Text Box 7"/>
          <p:cNvSpPr txBox="1">
            <a:spLocks noChangeArrowheads="1"/>
          </p:cNvSpPr>
          <p:nvPr/>
        </p:nvSpPr>
        <p:spPr bwMode="auto">
          <a:xfrm>
            <a:off x="1347470" y="1489075"/>
            <a:ext cx="3105150" cy="5835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defRPr/>
            </a:pPr>
            <a:r>
              <a:rPr lang="zh-CN" altLang="en-US" sz="3200" b="1" dirty="0">
                <a:solidFill>
                  <a:schemeClr val="accent1">
                    <a:lumMod val="75000"/>
                  </a:schemeClr>
                </a:solidFill>
                <a:latin typeface="黑体" panose="02010609060101010101" charset="-122"/>
                <a:ea typeface="黑体" panose="02010609060101010101" charset="-122"/>
              </a:rPr>
              <a:t>串联电路的定义</a:t>
            </a:r>
            <a:endParaRPr lang="zh-CN" altLang="en-US" sz="3200" b="1" dirty="0">
              <a:solidFill>
                <a:schemeClr val="accent1">
                  <a:lumMod val="75000"/>
                </a:schemeClr>
              </a:solidFill>
              <a:latin typeface="黑体" panose="02010609060101010101" charset="-122"/>
              <a:ea typeface="黑体" panose="02010609060101010101" charset="-122"/>
            </a:endParaRPr>
          </a:p>
        </p:txBody>
      </p:sp>
      <p:pic>
        <p:nvPicPr>
          <p:cNvPr id="10243" name="Picture 3" descr="111"/>
          <p:cNvPicPr>
            <a:picLocks noChangeAspect="1" noChangeArrowheads="1"/>
          </p:cNvPicPr>
          <p:nvPr/>
        </p:nvPicPr>
        <p:blipFill>
          <a:blip r:embed="rId4"/>
          <a:srcRect/>
          <a:stretch>
            <a:fillRect/>
          </a:stretch>
        </p:blipFill>
        <p:spPr bwMode="auto">
          <a:xfrm>
            <a:off x="944880" y="2719070"/>
            <a:ext cx="1905000"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4" name="Picture 4" descr="wla211"/>
          <p:cNvPicPr>
            <a:picLocks noChangeAspect="1" noChangeArrowheads="1"/>
          </p:cNvPicPr>
          <p:nvPr/>
        </p:nvPicPr>
        <p:blipFill>
          <a:blip r:embed="rId5"/>
          <a:srcRect/>
          <a:stretch>
            <a:fillRect/>
          </a:stretch>
        </p:blipFill>
        <p:spPr bwMode="auto">
          <a:xfrm>
            <a:off x="2697480" y="5309870"/>
            <a:ext cx="126047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5" descr="wla211"/>
          <p:cNvPicPr>
            <a:picLocks noChangeAspect="1" noChangeArrowheads="1"/>
          </p:cNvPicPr>
          <p:nvPr/>
        </p:nvPicPr>
        <p:blipFill>
          <a:blip r:embed="rId5"/>
          <a:srcRect/>
          <a:stretch>
            <a:fillRect/>
          </a:stretch>
        </p:blipFill>
        <p:spPr bwMode="auto">
          <a:xfrm>
            <a:off x="640080" y="5233670"/>
            <a:ext cx="126047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Picture 6" descr="222"/>
          <p:cNvPicPr>
            <a:picLocks noChangeAspect="1" noChangeArrowheads="1"/>
          </p:cNvPicPr>
          <p:nvPr/>
        </p:nvPicPr>
        <p:blipFill>
          <a:blip r:embed="rId6"/>
          <a:srcRect/>
          <a:stretch>
            <a:fillRect/>
          </a:stretch>
        </p:blipFill>
        <p:spPr bwMode="auto">
          <a:xfrm>
            <a:off x="3535680" y="3481070"/>
            <a:ext cx="1541463"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6" name="AutoShape 8"/>
          <p:cNvSpPr>
            <a:spLocks noChangeArrowheads="1"/>
          </p:cNvSpPr>
          <p:nvPr/>
        </p:nvSpPr>
        <p:spPr bwMode="auto">
          <a:xfrm>
            <a:off x="5897880" y="1880870"/>
            <a:ext cx="2819400" cy="4572000"/>
          </a:xfrm>
          <a:prstGeom prst="wedgeRoundRectCallout">
            <a:avLst>
              <a:gd name="adj1" fmla="val -109412"/>
              <a:gd name="adj2" fmla="val 29583"/>
              <a:gd name="adj3" fmla="val 16667"/>
            </a:avLst>
          </a:prstGeom>
          <a:solidFill>
            <a:srgbClr val="8B7E9A">
              <a:alpha val="85000"/>
            </a:srgbClr>
          </a:solidFill>
          <a:ln w="25400">
            <a:solidFill>
              <a:srgbClr val="5A2781"/>
            </a:solidFill>
          </a:ln>
          <a:extLst>
            <a:ext uri="{909E8E84-426E-40DD-AFC4-6F175D3DCCD1}">
              <a14:hiddenFill xmlns:a14="http://schemas.microsoft.com/office/drawing/2010/main">
                <a:solidFill>
                  <a:srgbClr val="FDF1B7"/>
                </a:solidFill>
              </a14:hiddenFill>
            </a:ext>
            <a:ext uri="{91240B29-F687-4F45-9708-019B960494DF}">
              <a14:hiddenLine xmlns:a14="http://schemas.microsoft.com/office/drawing/2010/main" w="38100">
                <a:solidFill>
                  <a:srgbClr val="F9AF65"/>
                </a:solidFill>
                <a:miter lim="800000"/>
                <a:headEnd/>
                <a:tailEnd/>
              </a14:hiddenLine>
            </a:ext>
          </a:extLst>
        </p:spPr>
        <p:txBody>
          <a:bodyPr/>
          <a:p>
            <a:pPr algn="ctr">
              <a:defRPr/>
            </a:pPr>
            <a:endParaRPr lang="zh-CN" altLang="zh-CN" sz="2800" b="1">
              <a:latin typeface="黑体" panose="02010609060101010101" charset="-122"/>
              <a:ea typeface="黑体" panose="02010609060101010101" charset="-122"/>
            </a:endParaRPr>
          </a:p>
        </p:txBody>
      </p:sp>
      <p:sp>
        <p:nvSpPr>
          <p:cNvPr id="73737" name="Text Box 9"/>
          <p:cNvSpPr txBox="1">
            <a:spLocks noChangeArrowheads="1"/>
          </p:cNvSpPr>
          <p:nvPr/>
        </p:nvSpPr>
        <p:spPr bwMode="auto">
          <a:xfrm>
            <a:off x="6470968" y="2142808"/>
            <a:ext cx="1970405" cy="521970"/>
          </a:xfrm>
          <a:prstGeom prst="rect">
            <a:avLst/>
          </a:prstGeom>
          <a:noFill/>
          <a:ln w="9525">
            <a:noFill/>
            <a:miter lim="800000"/>
          </a:ln>
        </p:spPr>
        <p:txBody>
          <a:bodyPr wrap="none">
            <a:spAutoFit/>
          </a:bodyPr>
          <a:p>
            <a:pPr>
              <a:defRPr/>
            </a:pPr>
            <a:r>
              <a:rPr lang="zh-CN" altLang="en-US" sz="2800" b="1" dirty="0">
                <a:latin typeface="黑体" panose="02010609060101010101" charset="-122"/>
                <a:ea typeface="黑体" panose="02010609060101010101" charset="-122"/>
              </a:rPr>
              <a:t>如左图，把</a:t>
            </a:r>
            <a:endParaRPr lang="zh-CN" altLang="en-US" sz="2800" b="1" dirty="0">
              <a:latin typeface="黑体" panose="02010609060101010101" charset="-122"/>
              <a:ea typeface="黑体" panose="02010609060101010101" charset="-122"/>
            </a:endParaRPr>
          </a:p>
        </p:txBody>
      </p:sp>
      <p:sp>
        <p:nvSpPr>
          <p:cNvPr id="73738" name="Text Box 10"/>
          <p:cNvSpPr txBox="1">
            <a:spLocks noChangeArrowheads="1"/>
          </p:cNvSpPr>
          <p:nvPr/>
        </p:nvSpPr>
        <p:spPr bwMode="auto">
          <a:xfrm>
            <a:off x="5894705" y="2646045"/>
            <a:ext cx="2685415" cy="521970"/>
          </a:xfrm>
          <a:prstGeom prst="rect">
            <a:avLst/>
          </a:prstGeom>
          <a:noFill/>
          <a:ln w="9525">
            <a:noFill/>
            <a:miter lim="800000"/>
          </a:ln>
        </p:spPr>
        <p:txBody>
          <a:bodyPr wrap="none">
            <a:spAutoFit/>
          </a:bodyPr>
          <a:p>
            <a:pPr>
              <a:defRPr/>
            </a:pPr>
            <a:r>
              <a:rPr lang="zh-CN" altLang="en-US" sz="2800" b="1" dirty="0">
                <a:latin typeface="黑体" panose="02010609060101010101" charset="-122"/>
                <a:ea typeface="黑体" panose="02010609060101010101" charset="-122"/>
              </a:rPr>
              <a:t>两只小灯泡，顺</a:t>
            </a:r>
            <a:endParaRPr lang="zh-CN" altLang="en-US" sz="2800" b="1" dirty="0">
              <a:latin typeface="黑体" panose="02010609060101010101" charset="-122"/>
              <a:ea typeface="黑体" panose="02010609060101010101" charset="-122"/>
            </a:endParaRPr>
          </a:p>
        </p:txBody>
      </p:sp>
      <p:sp>
        <p:nvSpPr>
          <p:cNvPr id="73739" name="Text Box 11"/>
          <p:cNvSpPr txBox="1">
            <a:spLocks noChangeArrowheads="1"/>
          </p:cNvSpPr>
          <p:nvPr/>
        </p:nvSpPr>
        <p:spPr bwMode="auto">
          <a:xfrm>
            <a:off x="5894705" y="3150870"/>
            <a:ext cx="2962275" cy="521970"/>
          </a:xfrm>
          <a:prstGeom prst="rect">
            <a:avLst/>
          </a:prstGeom>
          <a:noFill/>
          <a:ln w="9525">
            <a:noFill/>
            <a:miter lim="800000"/>
          </a:ln>
        </p:spPr>
        <p:txBody>
          <a:bodyPr wrap="square">
            <a:spAutoFit/>
          </a:bodyPr>
          <a:p>
            <a:pPr>
              <a:defRPr/>
            </a:pPr>
            <a:r>
              <a:rPr lang="zh-CN" altLang="en-US" sz="2800" b="1" dirty="0">
                <a:latin typeface="黑体" panose="02010609060101010101" charset="-122"/>
                <a:ea typeface="黑体" panose="02010609060101010101" charset="-122"/>
              </a:rPr>
              <a:t>次连接在电路里，</a:t>
            </a:r>
            <a:endParaRPr lang="zh-CN" altLang="en-US" sz="2800" b="1" dirty="0">
              <a:latin typeface="黑体" panose="02010609060101010101" charset="-122"/>
              <a:ea typeface="黑体" panose="02010609060101010101" charset="-122"/>
            </a:endParaRPr>
          </a:p>
        </p:txBody>
      </p:sp>
      <p:sp>
        <p:nvSpPr>
          <p:cNvPr id="73740" name="Text Box 12"/>
          <p:cNvSpPr txBox="1">
            <a:spLocks noChangeArrowheads="1"/>
          </p:cNvSpPr>
          <p:nvPr/>
        </p:nvSpPr>
        <p:spPr bwMode="auto">
          <a:xfrm>
            <a:off x="6039168" y="3654108"/>
            <a:ext cx="2685415" cy="521970"/>
          </a:xfrm>
          <a:prstGeom prst="rect">
            <a:avLst/>
          </a:prstGeom>
          <a:noFill/>
          <a:ln w="9525">
            <a:noFill/>
            <a:miter lim="800000"/>
          </a:ln>
        </p:spPr>
        <p:txBody>
          <a:bodyPr wrap="none">
            <a:spAutoFit/>
          </a:bodyPr>
          <a:p>
            <a:pPr>
              <a:defRPr/>
            </a:pPr>
            <a:r>
              <a:rPr lang="zh-CN" altLang="en-US" sz="2800" b="1" dirty="0">
                <a:latin typeface="黑体" panose="02010609060101010101" charset="-122"/>
                <a:ea typeface="黑体" panose="02010609060101010101" charset="-122"/>
              </a:rPr>
              <a:t>一只灯泡亮时另</a:t>
            </a:r>
            <a:endParaRPr lang="zh-CN" altLang="en-US" sz="2800" b="1" dirty="0">
              <a:latin typeface="黑体" panose="02010609060101010101" charset="-122"/>
              <a:ea typeface="黑体" panose="02010609060101010101" charset="-122"/>
            </a:endParaRPr>
          </a:p>
        </p:txBody>
      </p:sp>
      <p:sp>
        <p:nvSpPr>
          <p:cNvPr id="73741" name="Text Box 13"/>
          <p:cNvSpPr txBox="1">
            <a:spLocks noChangeArrowheads="1"/>
          </p:cNvSpPr>
          <p:nvPr/>
        </p:nvSpPr>
        <p:spPr bwMode="auto">
          <a:xfrm>
            <a:off x="6039168" y="4230370"/>
            <a:ext cx="2507615" cy="521970"/>
          </a:xfrm>
          <a:prstGeom prst="rect">
            <a:avLst/>
          </a:prstGeom>
          <a:noFill/>
          <a:ln w="9525">
            <a:noFill/>
            <a:miter lim="800000"/>
          </a:ln>
        </p:spPr>
        <p:txBody>
          <a:bodyPr wrap="none">
            <a:spAutoFit/>
          </a:bodyPr>
          <a:p>
            <a:pPr>
              <a:defRPr/>
            </a:pPr>
            <a:r>
              <a:rPr lang="zh-CN" altLang="en-US" sz="2800" b="1" dirty="0">
                <a:latin typeface="黑体" panose="02010609060101010101" charset="-122"/>
                <a:ea typeface="黑体" panose="02010609060101010101" charset="-122"/>
                <a:cs typeface="黑体" panose="02010609060101010101" charset="-122"/>
              </a:rPr>
              <a:t>一只灯泡也亮</a:t>
            </a:r>
            <a:r>
              <a:rPr lang="en-US" altLang="zh-CN" sz="2800" b="1" dirty="0">
                <a:latin typeface="黑体" panose="02010609060101010101" charset="-122"/>
                <a:ea typeface="黑体" panose="02010609060101010101" charset="-122"/>
                <a:cs typeface="黑体" panose="02010609060101010101" charset="-122"/>
              </a:rPr>
              <a:t>.</a:t>
            </a:r>
            <a:endParaRPr lang="en-US" altLang="zh-CN" sz="2800" b="1" dirty="0">
              <a:latin typeface="黑体" panose="02010609060101010101" charset="-122"/>
              <a:ea typeface="黑体" panose="02010609060101010101" charset="-122"/>
              <a:cs typeface="黑体" panose="02010609060101010101" charset="-122"/>
            </a:endParaRPr>
          </a:p>
        </p:txBody>
      </p:sp>
      <p:sp>
        <p:nvSpPr>
          <p:cNvPr id="73742" name="Text Box 14"/>
          <p:cNvSpPr txBox="1">
            <a:spLocks noChangeArrowheads="1"/>
          </p:cNvSpPr>
          <p:nvPr/>
        </p:nvSpPr>
        <p:spPr bwMode="auto">
          <a:xfrm>
            <a:off x="5966143" y="4735195"/>
            <a:ext cx="2685415" cy="521970"/>
          </a:xfrm>
          <a:prstGeom prst="rect">
            <a:avLst/>
          </a:prstGeom>
          <a:noFill/>
          <a:ln w="9525">
            <a:noFill/>
            <a:miter lim="800000"/>
          </a:ln>
        </p:spPr>
        <p:txBody>
          <a:bodyPr wrap="none">
            <a:spAutoFit/>
          </a:bodyPr>
          <a:p>
            <a:pPr>
              <a:defRPr/>
            </a:pPr>
            <a:r>
              <a:rPr lang="zh-CN" altLang="en-US" sz="2800" b="1" dirty="0">
                <a:latin typeface="黑体" panose="02010609060101010101" charset="-122"/>
                <a:ea typeface="黑体" panose="02010609060101010101" charset="-122"/>
              </a:rPr>
              <a:t>像这样把元件逐</a:t>
            </a:r>
            <a:endParaRPr lang="zh-CN" altLang="en-US" sz="2800" b="1" dirty="0">
              <a:latin typeface="黑体" panose="02010609060101010101" charset="-122"/>
              <a:ea typeface="黑体" panose="02010609060101010101" charset="-122"/>
            </a:endParaRPr>
          </a:p>
        </p:txBody>
      </p:sp>
      <p:sp>
        <p:nvSpPr>
          <p:cNvPr id="73743" name="Text Box 15"/>
          <p:cNvSpPr txBox="1">
            <a:spLocks noChangeArrowheads="1"/>
          </p:cNvSpPr>
          <p:nvPr/>
        </p:nvSpPr>
        <p:spPr bwMode="auto">
          <a:xfrm>
            <a:off x="5966143" y="5238433"/>
            <a:ext cx="2685415" cy="521970"/>
          </a:xfrm>
          <a:prstGeom prst="rect">
            <a:avLst/>
          </a:prstGeom>
          <a:noFill/>
          <a:ln w="9525">
            <a:noFill/>
            <a:miter lim="800000"/>
          </a:ln>
        </p:spPr>
        <p:txBody>
          <a:bodyPr wrap="none">
            <a:spAutoFit/>
          </a:bodyPr>
          <a:p>
            <a:pPr>
              <a:defRPr/>
            </a:pPr>
            <a:r>
              <a:rPr lang="zh-CN" altLang="en-US" sz="2800" b="1" dirty="0">
                <a:latin typeface="黑体" panose="02010609060101010101" charset="-122"/>
                <a:ea typeface="黑体" panose="02010609060101010101" charset="-122"/>
              </a:rPr>
              <a:t>个顺次连接起来</a:t>
            </a:r>
            <a:endParaRPr lang="zh-CN" altLang="en-US" sz="2800" b="1" dirty="0">
              <a:latin typeface="黑体" panose="02010609060101010101" charset="-122"/>
              <a:ea typeface="黑体" panose="02010609060101010101" charset="-122"/>
            </a:endParaRPr>
          </a:p>
        </p:txBody>
      </p:sp>
      <p:sp>
        <p:nvSpPr>
          <p:cNvPr id="73744" name="Text Box 16"/>
          <p:cNvSpPr txBox="1">
            <a:spLocks noChangeArrowheads="1"/>
          </p:cNvSpPr>
          <p:nvPr/>
        </p:nvSpPr>
        <p:spPr bwMode="auto">
          <a:xfrm>
            <a:off x="5966143" y="5743258"/>
            <a:ext cx="2865120" cy="521970"/>
          </a:xfrm>
          <a:prstGeom prst="rect">
            <a:avLst/>
          </a:prstGeom>
          <a:noFill/>
          <a:ln w="9525">
            <a:noFill/>
            <a:miter lim="800000"/>
          </a:ln>
        </p:spPr>
        <p:txBody>
          <a:bodyPr wrap="none">
            <a:spAutoFit/>
          </a:bodyPr>
          <a:p>
            <a:pPr>
              <a:defRPr/>
            </a:pPr>
            <a:r>
              <a:rPr lang="en-US" altLang="zh-CN" sz="2800" b="1" dirty="0">
                <a:latin typeface="黑体" panose="02010609060101010101" charset="-122"/>
                <a:ea typeface="黑体" panose="02010609060101010101" charset="-122"/>
                <a:cs typeface="黑体" panose="02010609060101010101" charset="-122"/>
              </a:rPr>
              <a:t>——</a:t>
            </a:r>
            <a:r>
              <a:rPr lang="zh-CN" altLang="en-US" sz="2800" b="1" dirty="0">
                <a:latin typeface="黑体" panose="02010609060101010101" charset="-122"/>
                <a:ea typeface="黑体" panose="02010609060101010101" charset="-122"/>
                <a:cs typeface="黑体" panose="02010609060101010101" charset="-122"/>
              </a:rPr>
              <a:t>称串联电路</a:t>
            </a:r>
            <a:r>
              <a:rPr lang="en-US" altLang="zh-CN" sz="2800" b="1" dirty="0">
                <a:latin typeface="黑体" panose="02010609060101010101" charset="-122"/>
                <a:ea typeface="黑体" panose="02010609060101010101" charset="-122"/>
                <a:cs typeface="黑体" panose="02010609060101010101" charset="-122"/>
              </a:rPr>
              <a:t>.</a:t>
            </a:r>
            <a:endParaRPr lang="en-US" altLang="zh-CN" sz="2800" b="1" dirty="0">
              <a:latin typeface="黑体" panose="02010609060101010101" charset="-122"/>
              <a:ea typeface="黑体" panose="02010609060101010101" charset="-122"/>
              <a:cs typeface="黑体" panose="02010609060101010101" charset="-122"/>
            </a:endParaRPr>
          </a:p>
        </p:txBody>
      </p:sp>
      <p:sp>
        <p:nvSpPr>
          <p:cNvPr id="73745" name="Freeform 17"/>
          <p:cNvSpPr/>
          <p:nvPr/>
        </p:nvSpPr>
        <p:spPr bwMode="auto">
          <a:xfrm>
            <a:off x="2240280" y="2680970"/>
            <a:ext cx="1676400" cy="1638300"/>
          </a:xfrm>
          <a:custGeom>
            <a:avLst/>
            <a:gdLst>
              <a:gd name="T0" fmla="*/ 0 w 1056"/>
              <a:gd name="T1" fmla="*/ 2147483647 h 1032"/>
              <a:gd name="T2" fmla="*/ 2147483647 w 1056"/>
              <a:gd name="T3" fmla="*/ 2147483647 h 1032"/>
              <a:gd name="T4" fmla="*/ 2147483647 w 1056"/>
              <a:gd name="T5" fmla="*/ 2147483647 h 1032"/>
              <a:gd name="T6" fmla="*/ 2147483647 w 1056"/>
              <a:gd name="T7" fmla="*/ 2147483647 h 1032"/>
              <a:gd name="T8" fmla="*/ 0 60000 65536"/>
              <a:gd name="T9" fmla="*/ 0 60000 65536"/>
              <a:gd name="T10" fmla="*/ 0 60000 65536"/>
              <a:gd name="T11" fmla="*/ 0 60000 65536"/>
              <a:gd name="T12" fmla="*/ 0 w 1056"/>
              <a:gd name="T13" fmla="*/ 0 h 1032"/>
              <a:gd name="T14" fmla="*/ 1056 w 1056"/>
              <a:gd name="T15" fmla="*/ 1032 h 1032"/>
            </a:gdLst>
            <a:ahLst/>
            <a:cxnLst>
              <a:cxn ang="T8">
                <a:pos x="T0" y="T1"/>
              </a:cxn>
              <a:cxn ang="T9">
                <a:pos x="T2" y="T3"/>
              </a:cxn>
              <a:cxn ang="T10">
                <a:pos x="T4" y="T5"/>
              </a:cxn>
              <a:cxn ang="T11">
                <a:pos x="T6" y="T7"/>
              </a:cxn>
            </a:cxnLst>
            <a:rect l="T12" t="T13" r="T14" b="T15"/>
            <a:pathLst>
              <a:path w="1056" h="1032">
                <a:moveTo>
                  <a:pt x="0" y="168"/>
                </a:moveTo>
                <a:cubicBezTo>
                  <a:pt x="4" y="96"/>
                  <a:pt x="8" y="24"/>
                  <a:pt x="96" y="24"/>
                </a:cubicBezTo>
                <a:cubicBezTo>
                  <a:pt x="184" y="24"/>
                  <a:pt x="368" y="0"/>
                  <a:pt x="528" y="168"/>
                </a:cubicBezTo>
                <a:cubicBezTo>
                  <a:pt x="688" y="336"/>
                  <a:pt x="872" y="684"/>
                  <a:pt x="1056" y="1032"/>
                </a:cubicBezTo>
              </a:path>
            </a:pathLst>
          </a:custGeom>
          <a:noFill/>
          <a:ln w="28575">
            <a:solidFill>
              <a:schemeClr val="tx1"/>
            </a:solidFill>
            <a:miter lim="800000"/>
          </a:ln>
        </p:spPr>
        <p:txBody>
          <a:bodyPr wrap="none"/>
          <a:p>
            <a:pPr>
              <a:defRPr/>
            </a:pPr>
            <a:endParaRPr lang="zh-CN" altLang="en-US" sz="2800" b="1">
              <a:latin typeface="黑体" panose="02010609060101010101" charset="-122"/>
              <a:ea typeface="黑体" panose="02010609060101010101" charset="-122"/>
            </a:endParaRPr>
          </a:p>
        </p:txBody>
      </p:sp>
      <p:sp>
        <p:nvSpPr>
          <p:cNvPr id="73746" name="Freeform 18"/>
          <p:cNvSpPr/>
          <p:nvPr/>
        </p:nvSpPr>
        <p:spPr bwMode="auto">
          <a:xfrm>
            <a:off x="3611880" y="4154170"/>
            <a:ext cx="1676400" cy="1612900"/>
          </a:xfrm>
          <a:custGeom>
            <a:avLst/>
            <a:gdLst>
              <a:gd name="T0" fmla="*/ 2147483647 w 1056"/>
              <a:gd name="T1" fmla="*/ 2147483647 h 1016"/>
              <a:gd name="T2" fmla="*/ 2147483647 w 1056"/>
              <a:gd name="T3" fmla="*/ 2147483647 h 1016"/>
              <a:gd name="T4" fmla="*/ 2147483647 w 1056"/>
              <a:gd name="T5" fmla="*/ 2147483647 h 1016"/>
              <a:gd name="T6" fmla="*/ 2147483647 w 1056"/>
              <a:gd name="T7" fmla="*/ 2147483647 h 1016"/>
              <a:gd name="T8" fmla="*/ 0 w 1056"/>
              <a:gd name="T9" fmla="*/ 2147483647 h 1016"/>
              <a:gd name="T10" fmla="*/ 0 60000 65536"/>
              <a:gd name="T11" fmla="*/ 0 60000 65536"/>
              <a:gd name="T12" fmla="*/ 0 60000 65536"/>
              <a:gd name="T13" fmla="*/ 0 60000 65536"/>
              <a:gd name="T14" fmla="*/ 0 60000 65536"/>
              <a:gd name="T15" fmla="*/ 0 w 1056"/>
              <a:gd name="T16" fmla="*/ 0 h 1016"/>
              <a:gd name="T17" fmla="*/ 1056 w 1056"/>
              <a:gd name="T18" fmla="*/ 1016 h 1016"/>
            </a:gdLst>
            <a:ahLst/>
            <a:cxnLst>
              <a:cxn ang="T10">
                <a:pos x="T0" y="T1"/>
              </a:cxn>
              <a:cxn ang="T11">
                <a:pos x="T2" y="T3"/>
              </a:cxn>
              <a:cxn ang="T12">
                <a:pos x="T4" y="T5"/>
              </a:cxn>
              <a:cxn ang="T13">
                <a:pos x="T6" y="T7"/>
              </a:cxn>
              <a:cxn ang="T14">
                <a:pos x="T8" y="T9"/>
              </a:cxn>
            </a:cxnLst>
            <a:rect l="T15" t="T16" r="T17" b="T18"/>
            <a:pathLst>
              <a:path w="1056" h="1016">
                <a:moveTo>
                  <a:pt x="624" y="104"/>
                </a:moveTo>
                <a:cubicBezTo>
                  <a:pt x="628" y="60"/>
                  <a:pt x="632" y="16"/>
                  <a:pt x="672" y="8"/>
                </a:cubicBezTo>
                <a:cubicBezTo>
                  <a:pt x="712" y="0"/>
                  <a:pt x="824" y="16"/>
                  <a:pt x="864" y="56"/>
                </a:cubicBezTo>
                <a:cubicBezTo>
                  <a:pt x="904" y="96"/>
                  <a:pt x="1056" y="88"/>
                  <a:pt x="912" y="248"/>
                </a:cubicBezTo>
                <a:cubicBezTo>
                  <a:pt x="768" y="408"/>
                  <a:pt x="384" y="712"/>
                  <a:pt x="0" y="1016"/>
                </a:cubicBezTo>
              </a:path>
            </a:pathLst>
          </a:custGeom>
          <a:noFill/>
          <a:ln w="28575">
            <a:solidFill>
              <a:schemeClr val="tx1"/>
            </a:solidFill>
            <a:miter lim="800000"/>
          </a:ln>
        </p:spPr>
        <p:txBody>
          <a:bodyPr wrap="none"/>
          <a:p>
            <a:pPr>
              <a:defRPr/>
            </a:pPr>
            <a:endParaRPr lang="zh-CN" altLang="en-US" sz="2800" b="1">
              <a:latin typeface="黑体" panose="02010609060101010101" charset="-122"/>
              <a:ea typeface="黑体" panose="02010609060101010101" charset="-122"/>
            </a:endParaRPr>
          </a:p>
        </p:txBody>
      </p:sp>
      <p:sp>
        <p:nvSpPr>
          <p:cNvPr id="73747" name="Freeform 19"/>
          <p:cNvSpPr/>
          <p:nvPr/>
        </p:nvSpPr>
        <p:spPr bwMode="auto">
          <a:xfrm>
            <a:off x="1554480" y="5690870"/>
            <a:ext cx="1371600" cy="254000"/>
          </a:xfrm>
          <a:custGeom>
            <a:avLst/>
            <a:gdLst>
              <a:gd name="T0" fmla="*/ 2147483647 w 864"/>
              <a:gd name="T1" fmla="*/ 2147483647 h 160"/>
              <a:gd name="T2" fmla="*/ 2147483647 w 864"/>
              <a:gd name="T3" fmla="*/ 2147483647 h 160"/>
              <a:gd name="T4" fmla="*/ 0 w 864"/>
              <a:gd name="T5" fmla="*/ 0 h 160"/>
              <a:gd name="T6" fmla="*/ 0 60000 65536"/>
              <a:gd name="T7" fmla="*/ 0 60000 65536"/>
              <a:gd name="T8" fmla="*/ 0 60000 65536"/>
              <a:gd name="T9" fmla="*/ 0 w 864"/>
              <a:gd name="T10" fmla="*/ 0 h 160"/>
              <a:gd name="T11" fmla="*/ 864 w 864"/>
              <a:gd name="T12" fmla="*/ 160 h 160"/>
            </a:gdLst>
            <a:ahLst/>
            <a:cxnLst>
              <a:cxn ang="T6">
                <a:pos x="T0" y="T1"/>
              </a:cxn>
              <a:cxn ang="T7">
                <a:pos x="T2" y="T3"/>
              </a:cxn>
              <a:cxn ang="T8">
                <a:pos x="T4" y="T5"/>
              </a:cxn>
            </a:cxnLst>
            <a:rect l="T9" t="T10" r="T11" b="T12"/>
            <a:pathLst>
              <a:path w="864" h="160">
                <a:moveTo>
                  <a:pt x="864" y="96"/>
                </a:moveTo>
                <a:cubicBezTo>
                  <a:pt x="648" y="128"/>
                  <a:pt x="432" y="160"/>
                  <a:pt x="288" y="144"/>
                </a:cubicBezTo>
                <a:cubicBezTo>
                  <a:pt x="144" y="128"/>
                  <a:pt x="48" y="24"/>
                  <a:pt x="0" y="0"/>
                </a:cubicBezTo>
              </a:path>
            </a:pathLst>
          </a:custGeom>
          <a:noFill/>
          <a:ln w="28575">
            <a:solidFill>
              <a:schemeClr val="tx1"/>
            </a:solidFill>
            <a:miter lim="800000"/>
          </a:ln>
        </p:spPr>
        <p:txBody>
          <a:bodyPr wrap="none"/>
          <a:p>
            <a:pPr>
              <a:defRPr/>
            </a:pPr>
            <a:endParaRPr lang="zh-CN" altLang="en-US" sz="2800" b="1">
              <a:latin typeface="黑体" panose="02010609060101010101" charset="-122"/>
              <a:ea typeface="黑体" panose="02010609060101010101" charset="-122"/>
            </a:endParaRPr>
          </a:p>
        </p:txBody>
      </p:sp>
      <p:sp>
        <p:nvSpPr>
          <p:cNvPr id="73748" name="Freeform 20"/>
          <p:cNvSpPr/>
          <p:nvPr/>
        </p:nvSpPr>
        <p:spPr bwMode="auto">
          <a:xfrm>
            <a:off x="513080" y="3023870"/>
            <a:ext cx="965200" cy="2667000"/>
          </a:xfrm>
          <a:custGeom>
            <a:avLst/>
            <a:gdLst>
              <a:gd name="T0" fmla="*/ 2147483647 w 608"/>
              <a:gd name="T1" fmla="*/ 2147483647 h 1680"/>
              <a:gd name="T2" fmla="*/ 2147483647 w 608"/>
              <a:gd name="T3" fmla="*/ 0 h 1680"/>
              <a:gd name="T4" fmla="*/ 2147483647 w 608"/>
              <a:gd name="T5" fmla="*/ 2147483647 h 1680"/>
              <a:gd name="T6" fmla="*/ 2147483647 w 608"/>
              <a:gd name="T7" fmla="*/ 2147483647 h 1680"/>
              <a:gd name="T8" fmla="*/ 2147483647 w 608"/>
              <a:gd name="T9" fmla="*/ 2147483647 h 1680"/>
              <a:gd name="T10" fmla="*/ 2147483647 w 608"/>
              <a:gd name="T11" fmla="*/ 2147483647 h 1680"/>
              <a:gd name="T12" fmla="*/ 2147483647 w 608"/>
              <a:gd name="T13" fmla="*/ 2147483647 h 1680"/>
              <a:gd name="T14" fmla="*/ 0 60000 65536"/>
              <a:gd name="T15" fmla="*/ 0 60000 65536"/>
              <a:gd name="T16" fmla="*/ 0 60000 65536"/>
              <a:gd name="T17" fmla="*/ 0 60000 65536"/>
              <a:gd name="T18" fmla="*/ 0 60000 65536"/>
              <a:gd name="T19" fmla="*/ 0 60000 65536"/>
              <a:gd name="T20" fmla="*/ 0 60000 65536"/>
              <a:gd name="T21" fmla="*/ 0 w 608"/>
              <a:gd name="T22" fmla="*/ 0 h 1680"/>
              <a:gd name="T23" fmla="*/ 608 w 608"/>
              <a:gd name="T24" fmla="*/ 1680 h 168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08" h="1680">
                <a:moveTo>
                  <a:pt x="608" y="96"/>
                </a:moveTo>
                <a:cubicBezTo>
                  <a:pt x="544" y="48"/>
                  <a:pt x="480" y="0"/>
                  <a:pt x="416" y="0"/>
                </a:cubicBezTo>
                <a:cubicBezTo>
                  <a:pt x="352" y="0"/>
                  <a:pt x="280" y="32"/>
                  <a:pt x="224" y="96"/>
                </a:cubicBezTo>
                <a:cubicBezTo>
                  <a:pt x="168" y="160"/>
                  <a:pt x="112" y="256"/>
                  <a:pt x="80" y="384"/>
                </a:cubicBezTo>
                <a:cubicBezTo>
                  <a:pt x="48" y="512"/>
                  <a:pt x="40" y="728"/>
                  <a:pt x="32" y="864"/>
                </a:cubicBezTo>
                <a:cubicBezTo>
                  <a:pt x="24" y="1000"/>
                  <a:pt x="0" y="1064"/>
                  <a:pt x="32" y="1200"/>
                </a:cubicBezTo>
                <a:cubicBezTo>
                  <a:pt x="64" y="1336"/>
                  <a:pt x="144" y="1508"/>
                  <a:pt x="224" y="1680"/>
                </a:cubicBezTo>
              </a:path>
            </a:pathLst>
          </a:custGeom>
          <a:noFill/>
          <a:ln w="28575">
            <a:solidFill>
              <a:schemeClr val="tx1"/>
            </a:solidFill>
            <a:miter lim="800000"/>
          </a:ln>
        </p:spPr>
        <p:txBody>
          <a:bodyPr wrap="none"/>
          <a:p>
            <a:pPr>
              <a:defRPr/>
            </a:pPr>
            <a:endParaRPr lang="zh-CN" altLang="en-US" sz="2800" b="1">
              <a:latin typeface="黑体" panose="02010609060101010101" charset="-122"/>
              <a:ea typeface="黑体" panose="02010609060101010101" charset="-122"/>
            </a:endParaRPr>
          </a:p>
        </p:txBody>
      </p:sp>
      <p:sp>
        <p:nvSpPr>
          <p:cNvPr id="12309" name="Text Box 23"/>
          <p:cNvSpPr txBox="1">
            <a:spLocks noChangeArrowheads="1"/>
          </p:cNvSpPr>
          <p:nvPr/>
        </p:nvSpPr>
        <p:spPr bwMode="auto">
          <a:xfrm>
            <a:off x="624205" y="2001520"/>
            <a:ext cx="1970405" cy="521970"/>
          </a:xfrm>
          <a:prstGeom prst="rect">
            <a:avLst/>
          </a:prstGeom>
          <a:noFill/>
          <a:ln w="9525">
            <a:noFill/>
            <a:miter lim="800000"/>
          </a:ln>
        </p:spPr>
        <p:txBody>
          <a:bodyPr wrap="none">
            <a:spAutoFit/>
          </a:bodyPr>
          <a:p>
            <a:pPr>
              <a:defRPr/>
            </a:pPr>
            <a:r>
              <a:rPr lang="zh-CN" altLang="en-US" sz="2800" b="1">
                <a:latin typeface="黑体" panose="02010609060101010101" charset="-122"/>
                <a:ea typeface="黑体" panose="02010609060101010101" charset="-122"/>
              </a:rPr>
              <a:t>实验演示：</a:t>
            </a:r>
            <a:endParaRPr lang="zh-CN" altLang="en-US" sz="2800" b="1">
              <a:latin typeface="黑体" panose="02010609060101010101" charset="-122"/>
              <a:ea typeface="黑体" panose="02010609060101010101"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ppt_x</p:attrName>
                                        </p:attrNameLst>
                                      </p:cBhvr>
                                      <p:tavLst>
                                        <p:tav tm="0">
                                          <p:val>
                                            <p:strVal val="#ppt_x-#ppt_w*1.125000"/>
                                          </p:val>
                                        </p:tav>
                                        <p:tav tm="100000">
                                          <p:val>
                                            <p:strVal val="#ppt_x"/>
                                          </p:val>
                                        </p:tav>
                                      </p:tavLst>
                                    </p:anim>
                                    <p:animEffect transition="in" filter="wipe(right)">
                                      <p:cBhvr>
                                        <p:cTn id="8" dur="500"/>
                                        <p:tgtEl>
                                          <p:spTgt spid="11"/>
                                        </p:tgtEl>
                                      </p:cBhvr>
                                    </p:animEffect>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2295"/>
                                        </p:tgtEl>
                                        <p:attrNameLst>
                                          <p:attrName>style.visibility</p:attrName>
                                        </p:attrNameLst>
                                      </p:cBhvr>
                                      <p:to>
                                        <p:strVal val="visible"/>
                                      </p:to>
                                    </p:set>
                                    <p:animEffect transition="in" filter="blinds(horizontal)">
                                      <p:cBhvr>
                                        <p:cTn id="13" dur="500"/>
                                        <p:tgtEl>
                                          <p:spTgt spid="1229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2309"/>
                                        </p:tgtEl>
                                        <p:attrNameLst>
                                          <p:attrName>style.visibility</p:attrName>
                                        </p:attrNameLst>
                                      </p:cBhvr>
                                      <p:to>
                                        <p:strVal val="visible"/>
                                      </p:to>
                                    </p:set>
                                    <p:animEffect transition="in" filter="blinds(horizontal)">
                                      <p:cBhvr>
                                        <p:cTn id="16" dur="500"/>
                                        <p:tgtEl>
                                          <p:spTgt spid="12309"/>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8" fill="hold" nodeType="clickEffect">
                                  <p:stCondLst>
                                    <p:cond delay="0"/>
                                  </p:stCondLst>
                                  <p:childTnLst>
                                    <p:set>
                                      <p:cBhvr>
                                        <p:cTn id="20" dur="1" fill="hold">
                                          <p:stCondLst>
                                            <p:cond delay="0"/>
                                          </p:stCondLst>
                                        </p:cTn>
                                        <p:tgtEl>
                                          <p:spTgt spid="73745"/>
                                        </p:tgtEl>
                                        <p:attrNameLst>
                                          <p:attrName>style.visibility</p:attrName>
                                        </p:attrNameLst>
                                      </p:cBhvr>
                                      <p:to>
                                        <p:strVal val="visible"/>
                                      </p:to>
                                    </p:set>
                                    <p:animEffect transition="in" filter="slide(fromLeft)">
                                      <p:cBhvr>
                                        <p:cTn id="21" dur="500"/>
                                        <p:tgtEl>
                                          <p:spTgt spid="73745"/>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2" fill="hold" nodeType="clickEffect">
                                  <p:stCondLst>
                                    <p:cond delay="0"/>
                                  </p:stCondLst>
                                  <p:childTnLst>
                                    <p:set>
                                      <p:cBhvr>
                                        <p:cTn id="25" dur="1" fill="hold">
                                          <p:stCondLst>
                                            <p:cond delay="0"/>
                                          </p:stCondLst>
                                        </p:cTn>
                                        <p:tgtEl>
                                          <p:spTgt spid="73746"/>
                                        </p:tgtEl>
                                        <p:attrNameLst>
                                          <p:attrName>style.visibility</p:attrName>
                                        </p:attrNameLst>
                                      </p:cBhvr>
                                      <p:to>
                                        <p:strVal val="visible"/>
                                      </p:to>
                                    </p:set>
                                    <p:animEffect transition="in" filter="slide(fromRight)">
                                      <p:cBhvr>
                                        <p:cTn id="26" dur="500"/>
                                        <p:tgtEl>
                                          <p:spTgt spid="73746"/>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73747"/>
                                        </p:tgtEl>
                                        <p:attrNameLst>
                                          <p:attrName>style.visibility</p:attrName>
                                        </p:attrNameLst>
                                      </p:cBhvr>
                                      <p:to>
                                        <p:strVal val="visible"/>
                                      </p:to>
                                    </p:set>
                                    <p:animEffect transition="in" filter="slide(fromBottom)">
                                      <p:cBhvr>
                                        <p:cTn id="31" dur="500"/>
                                        <p:tgtEl>
                                          <p:spTgt spid="73747"/>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8" fill="hold" nodeType="clickEffect">
                                  <p:stCondLst>
                                    <p:cond delay="0"/>
                                  </p:stCondLst>
                                  <p:childTnLst>
                                    <p:set>
                                      <p:cBhvr>
                                        <p:cTn id="35" dur="1" fill="hold">
                                          <p:stCondLst>
                                            <p:cond delay="0"/>
                                          </p:stCondLst>
                                        </p:cTn>
                                        <p:tgtEl>
                                          <p:spTgt spid="73748"/>
                                        </p:tgtEl>
                                        <p:attrNameLst>
                                          <p:attrName>style.visibility</p:attrName>
                                        </p:attrNameLst>
                                      </p:cBhvr>
                                      <p:to>
                                        <p:strVal val="visible"/>
                                      </p:to>
                                    </p:set>
                                    <p:animEffect transition="in" filter="slide(fromLeft)">
                                      <p:cBhvr>
                                        <p:cTn id="36" dur="500"/>
                                        <p:tgtEl>
                                          <p:spTgt spid="73748"/>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nodePh="1">
                                  <p:stCondLst>
                                    <p:cond delay="0"/>
                                  </p:stCondLst>
                                  <p:endCondLst>
                                    <p:cond evt="begin" delay="0">
                                      <p:tn val="39"/>
                                    </p:cond>
                                  </p:endCondLst>
                                  <p:childTnLst>
                                    <p:set>
                                      <p:cBhvr>
                                        <p:cTn id="40" dur="1" fill="hold">
                                          <p:stCondLst>
                                            <p:cond delay="0"/>
                                          </p:stCondLst>
                                        </p:cTn>
                                        <p:tgtEl>
                                          <p:spTgt spid="73736"/>
                                        </p:tgtEl>
                                        <p:attrNameLst>
                                          <p:attrName>style.visibility</p:attrName>
                                        </p:attrNameLst>
                                      </p:cBhvr>
                                      <p:to>
                                        <p:strVal val="visible"/>
                                      </p:to>
                                    </p:set>
                                    <p:anim calcmode="lin" valueType="num">
                                      <p:cBhvr additive="base">
                                        <p:cTn id="41" dur="500" fill="hold"/>
                                        <p:tgtEl>
                                          <p:spTgt spid="73736"/>
                                        </p:tgtEl>
                                        <p:attrNameLst>
                                          <p:attrName>ppt_x</p:attrName>
                                        </p:attrNameLst>
                                      </p:cBhvr>
                                      <p:tavLst>
                                        <p:tav tm="0">
                                          <p:val>
                                            <p:strVal val="#ppt_x"/>
                                          </p:val>
                                        </p:tav>
                                        <p:tav tm="100000">
                                          <p:val>
                                            <p:strVal val="#ppt_x"/>
                                          </p:val>
                                        </p:tav>
                                      </p:tavLst>
                                    </p:anim>
                                    <p:anim calcmode="lin" valueType="num">
                                      <p:cBhvr additive="base">
                                        <p:cTn id="42" dur="500" fill="hold"/>
                                        <p:tgtEl>
                                          <p:spTgt spid="73736"/>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73737"/>
                                        </p:tgtEl>
                                        <p:attrNameLst>
                                          <p:attrName>style.visibility</p:attrName>
                                        </p:attrNameLst>
                                      </p:cBhvr>
                                      <p:to>
                                        <p:strVal val="visible"/>
                                      </p:to>
                                    </p:set>
                                    <p:anim calcmode="lin" valueType="num">
                                      <p:cBhvr additive="base">
                                        <p:cTn id="45" dur="500" fill="hold"/>
                                        <p:tgtEl>
                                          <p:spTgt spid="73737"/>
                                        </p:tgtEl>
                                        <p:attrNameLst>
                                          <p:attrName>ppt_x</p:attrName>
                                        </p:attrNameLst>
                                      </p:cBhvr>
                                      <p:tavLst>
                                        <p:tav tm="0">
                                          <p:val>
                                            <p:strVal val="#ppt_x"/>
                                          </p:val>
                                        </p:tav>
                                        <p:tav tm="100000">
                                          <p:val>
                                            <p:strVal val="#ppt_x"/>
                                          </p:val>
                                        </p:tav>
                                      </p:tavLst>
                                    </p:anim>
                                    <p:anim calcmode="lin" valueType="num">
                                      <p:cBhvr additive="base">
                                        <p:cTn id="46" dur="500" fill="hold"/>
                                        <p:tgtEl>
                                          <p:spTgt spid="73737"/>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73738"/>
                                        </p:tgtEl>
                                        <p:attrNameLst>
                                          <p:attrName>style.visibility</p:attrName>
                                        </p:attrNameLst>
                                      </p:cBhvr>
                                      <p:to>
                                        <p:strVal val="visible"/>
                                      </p:to>
                                    </p:set>
                                    <p:anim calcmode="lin" valueType="num">
                                      <p:cBhvr additive="base">
                                        <p:cTn id="49" dur="500" fill="hold"/>
                                        <p:tgtEl>
                                          <p:spTgt spid="73738"/>
                                        </p:tgtEl>
                                        <p:attrNameLst>
                                          <p:attrName>ppt_x</p:attrName>
                                        </p:attrNameLst>
                                      </p:cBhvr>
                                      <p:tavLst>
                                        <p:tav tm="0">
                                          <p:val>
                                            <p:strVal val="#ppt_x"/>
                                          </p:val>
                                        </p:tav>
                                        <p:tav tm="100000">
                                          <p:val>
                                            <p:strVal val="#ppt_x"/>
                                          </p:val>
                                        </p:tav>
                                      </p:tavLst>
                                    </p:anim>
                                    <p:anim calcmode="lin" valueType="num">
                                      <p:cBhvr additive="base">
                                        <p:cTn id="50" dur="500" fill="hold"/>
                                        <p:tgtEl>
                                          <p:spTgt spid="73738"/>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73739"/>
                                        </p:tgtEl>
                                        <p:attrNameLst>
                                          <p:attrName>style.visibility</p:attrName>
                                        </p:attrNameLst>
                                      </p:cBhvr>
                                      <p:to>
                                        <p:strVal val="visible"/>
                                      </p:to>
                                    </p:set>
                                    <p:anim calcmode="lin" valueType="num">
                                      <p:cBhvr additive="base">
                                        <p:cTn id="53" dur="500" fill="hold"/>
                                        <p:tgtEl>
                                          <p:spTgt spid="73739"/>
                                        </p:tgtEl>
                                        <p:attrNameLst>
                                          <p:attrName>ppt_x</p:attrName>
                                        </p:attrNameLst>
                                      </p:cBhvr>
                                      <p:tavLst>
                                        <p:tav tm="0">
                                          <p:val>
                                            <p:strVal val="#ppt_x"/>
                                          </p:val>
                                        </p:tav>
                                        <p:tav tm="100000">
                                          <p:val>
                                            <p:strVal val="#ppt_x"/>
                                          </p:val>
                                        </p:tav>
                                      </p:tavLst>
                                    </p:anim>
                                    <p:anim calcmode="lin" valueType="num">
                                      <p:cBhvr additive="base">
                                        <p:cTn id="54" dur="500" fill="hold"/>
                                        <p:tgtEl>
                                          <p:spTgt spid="73739"/>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73740"/>
                                        </p:tgtEl>
                                        <p:attrNameLst>
                                          <p:attrName>style.visibility</p:attrName>
                                        </p:attrNameLst>
                                      </p:cBhvr>
                                      <p:to>
                                        <p:strVal val="visible"/>
                                      </p:to>
                                    </p:set>
                                    <p:anim calcmode="lin" valueType="num">
                                      <p:cBhvr additive="base">
                                        <p:cTn id="57" dur="500" fill="hold"/>
                                        <p:tgtEl>
                                          <p:spTgt spid="73740"/>
                                        </p:tgtEl>
                                        <p:attrNameLst>
                                          <p:attrName>ppt_x</p:attrName>
                                        </p:attrNameLst>
                                      </p:cBhvr>
                                      <p:tavLst>
                                        <p:tav tm="0">
                                          <p:val>
                                            <p:strVal val="#ppt_x"/>
                                          </p:val>
                                        </p:tav>
                                        <p:tav tm="100000">
                                          <p:val>
                                            <p:strVal val="#ppt_x"/>
                                          </p:val>
                                        </p:tav>
                                      </p:tavLst>
                                    </p:anim>
                                    <p:anim calcmode="lin" valueType="num">
                                      <p:cBhvr additive="base">
                                        <p:cTn id="58" dur="500" fill="hold"/>
                                        <p:tgtEl>
                                          <p:spTgt spid="73740"/>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73741"/>
                                        </p:tgtEl>
                                        <p:attrNameLst>
                                          <p:attrName>style.visibility</p:attrName>
                                        </p:attrNameLst>
                                      </p:cBhvr>
                                      <p:to>
                                        <p:strVal val="visible"/>
                                      </p:to>
                                    </p:set>
                                    <p:anim calcmode="lin" valueType="num">
                                      <p:cBhvr additive="base">
                                        <p:cTn id="61" dur="500" fill="hold"/>
                                        <p:tgtEl>
                                          <p:spTgt spid="73741"/>
                                        </p:tgtEl>
                                        <p:attrNameLst>
                                          <p:attrName>ppt_x</p:attrName>
                                        </p:attrNameLst>
                                      </p:cBhvr>
                                      <p:tavLst>
                                        <p:tav tm="0">
                                          <p:val>
                                            <p:strVal val="#ppt_x"/>
                                          </p:val>
                                        </p:tav>
                                        <p:tav tm="100000">
                                          <p:val>
                                            <p:strVal val="#ppt_x"/>
                                          </p:val>
                                        </p:tav>
                                      </p:tavLst>
                                    </p:anim>
                                    <p:anim calcmode="lin" valueType="num">
                                      <p:cBhvr additive="base">
                                        <p:cTn id="62" dur="500" fill="hold"/>
                                        <p:tgtEl>
                                          <p:spTgt spid="73741"/>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73742"/>
                                        </p:tgtEl>
                                        <p:attrNameLst>
                                          <p:attrName>style.visibility</p:attrName>
                                        </p:attrNameLst>
                                      </p:cBhvr>
                                      <p:to>
                                        <p:strVal val="visible"/>
                                      </p:to>
                                    </p:set>
                                    <p:anim calcmode="lin" valueType="num">
                                      <p:cBhvr additive="base">
                                        <p:cTn id="65" dur="500" fill="hold"/>
                                        <p:tgtEl>
                                          <p:spTgt spid="73742"/>
                                        </p:tgtEl>
                                        <p:attrNameLst>
                                          <p:attrName>ppt_x</p:attrName>
                                        </p:attrNameLst>
                                      </p:cBhvr>
                                      <p:tavLst>
                                        <p:tav tm="0">
                                          <p:val>
                                            <p:strVal val="#ppt_x"/>
                                          </p:val>
                                        </p:tav>
                                        <p:tav tm="100000">
                                          <p:val>
                                            <p:strVal val="#ppt_x"/>
                                          </p:val>
                                        </p:tav>
                                      </p:tavLst>
                                    </p:anim>
                                    <p:anim calcmode="lin" valueType="num">
                                      <p:cBhvr additive="base">
                                        <p:cTn id="66" dur="500" fill="hold"/>
                                        <p:tgtEl>
                                          <p:spTgt spid="73742"/>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73743"/>
                                        </p:tgtEl>
                                        <p:attrNameLst>
                                          <p:attrName>style.visibility</p:attrName>
                                        </p:attrNameLst>
                                      </p:cBhvr>
                                      <p:to>
                                        <p:strVal val="visible"/>
                                      </p:to>
                                    </p:set>
                                    <p:anim calcmode="lin" valueType="num">
                                      <p:cBhvr additive="base">
                                        <p:cTn id="69" dur="500" fill="hold"/>
                                        <p:tgtEl>
                                          <p:spTgt spid="73743"/>
                                        </p:tgtEl>
                                        <p:attrNameLst>
                                          <p:attrName>ppt_x</p:attrName>
                                        </p:attrNameLst>
                                      </p:cBhvr>
                                      <p:tavLst>
                                        <p:tav tm="0">
                                          <p:val>
                                            <p:strVal val="#ppt_x"/>
                                          </p:val>
                                        </p:tav>
                                        <p:tav tm="100000">
                                          <p:val>
                                            <p:strVal val="#ppt_x"/>
                                          </p:val>
                                        </p:tav>
                                      </p:tavLst>
                                    </p:anim>
                                    <p:anim calcmode="lin" valueType="num">
                                      <p:cBhvr additive="base">
                                        <p:cTn id="70" dur="500" fill="hold"/>
                                        <p:tgtEl>
                                          <p:spTgt spid="73743"/>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73744"/>
                                        </p:tgtEl>
                                        <p:attrNameLst>
                                          <p:attrName>style.visibility</p:attrName>
                                        </p:attrNameLst>
                                      </p:cBhvr>
                                      <p:to>
                                        <p:strVal val="visible"/>
                                      </p:to>
                                    </p:set>
                                    <p:anim calcmode="lin" valueType="num">
                                      <p:cBhvr additive="base">
                                        <p:cTn id="73" dur="500" fill="hold"/>
                                        <p:tgtEl>
                                          <p:spTgt spid="73744"/>
                                        </p:tgtEl>
                                        <p:attrNameLst>
                                          <p:attrName>ppt_x</p:attrName>
                                        </p:attrNameLst>
                                      </p:cBhvr>
                                      <p:tavLst>
                                        <p:tav tm="0">
                                          <p:val>
                                            <p:strVal val="#ppt_x"/>
                                          </p:val>
                                        </p:tav>
                                        <p:tav tm="100000">
                                          <p:val>
                                            <p:strVal val="#ppt_x"/>
                                          </p:val>
                                        </p:tav>
                                      </p:tavLst>
                                    </p:anim>
                                    <p:anim calcmode="lin" valueType="num">
                                      <p:cBhvr additive="base">
                                        <p:cTn id="74" dur="500" fill="hold"/>
                                        <p:tgtEl>
                                          <p:spTgt spid="737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6" grpId="0" bldLvl="0" animBg="1"/>
      <p:bldP spid="73737" grpId="0"/>
      <p:bldP spid="73738" grpId="0"/>
      <p:bldP spid="73739" grpId="0"/>
      <p:bldP spid="73740" grpId="0"/>
      <p:bldP spid="73741" grpId="0"/>
      <p:bldP spid="73742" grpId="0"/>
      <p:bldP spid="73743" grpId="0"/>
      <p:bldP spid="73744" grpId="0"/>
      <p:bldP spid="12295" grpId="0"/>
      <p:bldP spid="12309"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p>
            <a:endParaRPr lang="zh-CN" altLang="en-US"/>
          </a:p>
        </p:txBody>
      </p:sp>
      <p:grpSp>
        <p:nvGrpSpPr>
          <p:cNvPr id="2" name="组合 1"/>
          <p:cNvGrpSpPr/>
          <p:nvPr/>
        </p:nvGrpSpPr>
        <p:grpSpPr>
          <a:xfrm>
            <a:off x="67945" y="88900"/>
            <a:ext cx="2610485" cy="833120"/>
            <a:chOff x="205" y="140"/>
            <a:chExt cx="4111" cy="1312"/>
          </a:xfrm>
        </p:grpSpPr>
        <p:pic>
          <p:nvPicPr>
            <p:cNvPr id="3"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6" name="文本框 5"/>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74758" name="Freeform 6"/>
          <p:cNvSpPr/>
          <p:nvPr/>
        </p:nvSpPr>
        <p:spPr bwMode="auto">
          <a:xfrm>
            <a:off x="1597025" y="4070350"/>
            <a:ext cx="979488" cy="155575"/>
          </a:xfrm>
          <a:custGeom>
            <a:avLst/>
            <a:gdLst>
              <a:gd name="T0" fmla="*/ 2147483647 w 672"/>
              <a:gd name="T1" fmla="*/ 2147483647 h 104"/>
              <a:gd name="T2" fmla="*/ 2147483647 w 672"/>
              <a:gd name="T3" fmla="*/ 2147483647 h 104"/>
              <a:gd name="T4" fmla="*/ 0 w 672"/>
              <a:gd name="T5" fmla="*/ 0 h 104"/>
              <a:gd name="T6" fmla="*/ 0 60000 65536"/>
              <a:gd name="T7" fmla="*/ 0 60000 65536"/>
              <a:gd name="T8" fmla="*/ 0 60000 65536"/>
              <a:gd name="T9" fmla="*/ 0 w 672"/>
              <a:gd name="T10" fmla="*/ 0 h 104"/>
              <a:gd name="T11" fmla="*/ 672 w 672"/>
              <a:gd name="T12" fmla="*/ 104 h 104"/>
            </a:gdLst>
            <a:ahLst/>
            <a:cxnLst>
              <a:cxn ang="T6">
                <a:pos x="T0" y="T1"/>
              </a:cxn>
              <a:cxn ang="T7">
                <a:pos x="T2" y="T3"/>
              </a:cxn>
              <a:cxn ang="T8">
                <a:pos x="T4" y="T5"/>
              </a:cxn>
            </a:cxnLst>
            <a:rect l="T9" t="T10" r="T11" b="T12"/>
            <a:pathLst>
              <a:path w="672" h="104">
                <a:moveTo>
                  <a:pt x="672" y="48"/>
                </a:moveTo>
                <a:cubicBezTo>
                  <a:pt x="608" y="76"/>
                  <a:pt x="544" y="104"/>
                  <a:pt x="432" y="96"/>
                </a:cubicBezTo>
                <a:cubicBezTo>
                  <a:pt x="320" y="88"/>
                  <a:pt x="160" y="44"/>
                  <a:pt x="0" y="0"/>
                </a:cubicBezTo>
              </a:path>
            </a:pathLst>
          </a:custGeom>
          <a:noFill/>
          <a:ln w="28575">
            <a:solidFill>
              <a:srgbClr val="A01E04"/>
            </a:solidFill>
            <a:miter lim="800000"/>
          </a:ln>
        </p:spPr>
        <p:txBody>
          <a:bodyPr wrap="none"/>
          <a:p>
            <a:pPr>
              <a:defRPr/>
            </a:pPr>
            <a:endParaRPr lang="zh-CN" altLang="en-US" sz="2800" b="1">
              <a:latin typeface="黑体" panose="02010609060101010101" charset="-122"/>
              <a:ea typeface="黑体" panose="02010609060101010101" charset="-122"/>
            </a:endParaRPr>
          </a:p>
        </p:txBody>
      </p:sp>
      <p:sp>
        <p:nvSpPr>
          <p:cNvPr id="74759" name="Freeform 7"/>
          <p:cNvSpPr/>
          <p:nvPr/>
        </p:nvSpPr>
        <p:spPr bwMode="auto">
          <a:xfrm>
            <a:off x="685800" y="2070100"/>
            <a:ext cx="1681163" cy="2000250"/>
          </a:xfrm>
          <a:custGeom>
            <a:avLst/>
            <a:gdLst>
              <a:gd name="T0" fmla="*/ 2147483647 w 1152"/>
              <a:gd name="T1" fmla="*/ 2147483647 h 1344"/>
              <a:gd name="T2" fmla="*/ 0 w 1152"/>
              <a:gd name="T3" fmla="*/ 2147483647 h 1344"/>
              <a:gd name="T4" fmla="*/ 2147483647 w 1152"/>
              <a:gd name="T5" fmla="*/ 2147483647 h 1344"/>
              <a:gd name="T6" fmla="*/ 2147483647 w 1152"/>
              <a:gd name="T7" fmla="*/ 2147483647 h 1344"/>
              <a:gd name="T8" fmla="*/ 2147483647 w 1152"/>
              <a:gd name="T9" fmla="*/ 0 h 1344"/>
              <a:gd name="T10" fmla="*/ 0 60000 65536"/>
              <a:gd name="T11" fmla="*/ 0 60000 65536"/>
              <a:gd name="T12" fmla="*/ 0 60000 65536"/>
              <a:gd name="T13" fmla="*/ 0 60000 65536"/>
              <a:gd name="T14" fmla="*/ 0 60000 65536"/>
              <a:gd name="T15" fmla="*/ 0 w 1152"/>
              <a:gd name="T16" fmla="*/ 0 h 1344"/>
              <a:gd name="T17" fmla="*/ 1152 w 1152"/>
              <a:gd name="T18" fmla="*/ 1344 h 1344"/>
            </a:gdLst>
            <a:ahLst/>
            <a:cxnLst>
              <a:cxn ang="T10">
                <a:pos x="T0" y="T1"/>
              </a:cxn>
              <a:cxn ang="T11">
                <a:pos x="T2" y="T3"/>
              </a:cxn>
              <a:cxn ang="T12">
                <a:pos x="T4" y="T5"/>
              </a:cxn>
              <a:cxn ang="T13">
                <a:pos x="T6" y="T7"/>
              </a:cxn>
              <a:cxn ang="T14">
                <a:pos x="T8" y="T9"/>
              </a:cxn>
            </a:cxnLst>
            <a:rect l="T15" t="T16" r="T17" b="T18"/>
            <a:pathLst>
              <a:path w="1152" h="1344">
                <a:moveTo>
                  <a:pt x="192" y="1344"/>
                </a:moveTo>
                <a:cubicBezTo>
                  <a:pt x="96" y="1296"/>
                  <a:pt x="0" y="1248"/>
                  <a:pt x="0" y="1152"/>
                </a:cubicBezTo>
                <a:cubicBezTo>
                  <a:pt x="0" y="1056"/>
                  <a:pt x="160" y="896"/>
                  <a:pt x="192" y="768"/>
                </a:cubicBezTo>
                <a:cubicBezTo>
                  <a:pt x="224" y="640"/>
                  <a:pt x="32" y="512"/>
                  <a:pt x="192" y="384"/>
                </a:cubicBezTo>
                <a:cubicBezTo>
                  <a:pt x="352" y="256"/>
                  <a:pt x="752" y="128"/>
                  <a:pt x="1152" y="0"/>
                </a:cubicBezTo>
              </a:path>
            </a:pathLst>
          </a:custGeom>
          <a:noFill/>
          <a:ln w="28575">
            <a:solidFill>
              <a:srgbClr val="A01E04"/>
            </a:solidFill>
            <a:miter lim="800000"/>
          </a:ln>
        </p:spPr>
        <p:txBody>
          <a:bodyPr wrap="none"/>
          <a:p>
            <a:pPr>
              <a:defRPr/>
            </a:pPr>
            <a:endParaRPr lang="zh-CN" altLang="en-US" sz="2800" b="1">
              <a:latin typeface="黑体" panose="02010609060101010101" charset="-122"/>
              <a:ea typeface="黑体" panose="02010609060101010101" charset="-122"/>
            </a:endParaRPr>
          </a:p>
        </p:txBody>
      </p:sp>
      <p:sp>
        <p:nvSpPr>
          <p:cNvPr id="74760" name="Freeform 8"/>
          <p:cNvSpPr/>
          <p:nvPr/>
        </p:nvSpPr>
        <p:spPr bwMode="auto">
          <a:xfrm>
            <a:off x="2997200" y="1676400"/>
            <a:ext cx="1693863" cy="2036763"/>
          </a:xfrm>
          <a:custGeom>
            <a:avLst/>
            <a:gdLst>
              <a:gd name="T0" fmla="*/ 0 w 1160"/>
              <a:gd name="T1" fmla="*/ 2147483647 h 1368"/>
              <a:gd name="T2" fmla="*/ 2147483647 w 1160"/>
              <a:gd name="T3" fmla="*/ 2147483647 h 1368"/>
              <a:gd name="T4" fmla="*/ 2147483647 w 1160"/>
              <a:gd name="T5" fmla="*/ 2147483647 h 1368"/>
              <a:gd name="T6" fmla="*/ 2147483647 w 1160"/>
              <a:gd name="T7" fmla="*/ 2147483647 h 1368"/>
              <a:gd name="T8" fmla="*/ 0 60000 65536"/>
              <a:gd name="T9" fmla="*/ 0 60000 65536"/>
              <a:gd name="T10" fmla="*/ 0 60000 65536"/>
              <a:gd name="T11" fmla="*/ 0 60000 65536"/>
              <a:gd name="T12" fmla="*/ 0 w 1160"/>
              <a:gd name="T13" fmla="*/ 0 h 1368"/>
              <a:gd name="T14" fmla="*/ 1160 w 1160"/>
              <a:gd name="T15" fmla="*/ 1368 h 1368"/>
            </a:gdLst>
            <a:ahLst/>
            <a:cxnLst>
              <a:cxn ang="T8">
                <a:pos x="T0" y="T1"/>
              </a:cxn>
              <a:cxn ang="T9">
                <a:pos x="T2" y="T3"/>
              </a:cxn>
              <a:cxn ang="T10">
                <a:pos x="T4" y="T5"/>
              </a:cxn>
              <a:cxn ang="T11">
                <a:pos x="T6" y="T7"/>
              </a:cxn>
            </a:cxnLst>
            <a:rect l="T12" t="T13" r="T14" b="T15"/>
            <a:pathLst>
              <a:path w="1160" h="1368">
                <a:moveTo>
                  <a:pt x="0" y="120"/>
                </a:moveTo>
                <a:cubicBezTo>
                  <a:pt x="268" y="60"/>
                  <a:pt x="536" y="0"/>
                  <a:pt x="720" y="168"/>
                </a:cubicBezTo>
                <a:cubicBezTo>
                  <a:pt x="904" y="336"/>
                  <a:pt x="1048" y="928"/>
                  <a:pt x="1104" y="1128"/>
                </a:cubicBezTo>
                <a:cubicBezTo>
                  <a:pt x="1160" y="1328"/>
                  <a:pt x="1108" y="1348"/>
                  <a:pt x="1056" y="1368"/>
                </a:cubicBezTo>
              </a:path>
            </a:pathLst>
          </a:custGeom>
          <a:noFill/>
          <a:ln w="28575">
            <a:solidFill>
              <a:srgbClr val="A01E04"/>
            </a:solidFill>
            <a:miter lim="800000"/>
          </a:ln>
        </p:spPr>
        <p:txBody>
          <a:bodyPr wrap="none"/>
          <a:p>
            <a:pPr>
              <a:defRPr/>
            </a:pPr>
            <a:endParaRPr lang="zh-CN" altLang="en-US" sz="2800" b="1">
              <a:latin typeface="黑体" panose="02010609060101010101" charset="-122"/>
              <a:ea typeface="黑体" panose="02010609060101010101" charset="-122"/>
            </a:endParaRPr>
          </a:p>
        </p:txBody>
      </p:sp>
      <p:sp>
        <p:nvSpPr>
          <p:cNvPr id="74761" name="Freeform 9"/>
          <p:cNvSpPr/>
          <p:nvPr/>
        </p:nvSpPr>
        <p:spPr bwMode="auto">
          <a:xfrm>
            <a:off x="3124200" y="3733800"/>
            <a:ext cx="762000" cy="533400"/>
          </a:xfrm>
          <a:custGeom>
            <a:avLst/>
            <a:gdLst>
              <a:gd name="T0" fmla="*/ 2147483647 w 480"/>
              <a:gd name="T1" fmla="*/ 0 h 336"/>
              <a:gd name="T2" fmla="*/ 2147483647 w 480"/>
              <a:gd name="T3" fmla="*/ 2147483647 h 336"/>
              <a:gd name="T4" fmla="*/ 0 w 480"/>
              <a:gd name="T5" fmla="*/ 2147483647 h 336"/>
              <a:gd name="T6" fmla="*/ 0 60000 65536"/>
              <a:gd name="T7" fmla="*/ 0 60000 65536"/>
              <a:gd name="T8" fmla="*/ 0 60000 65536"/>
              <a:gd name="T9" fmla="*/ 0 w 480"/>
              <a:gd name="T10" fmla="*/ 0 h 336"/>
              <a:gd name="T11" fmla="*/ 480 w 480"/>
              <a:gd name="T12" fmla="*/ 336 h 336"/>
            </a:gdLst>
            <a:ahLst/>
            <a:cxnLst>
              <a:cxn ang="T6">
                <a:pos x="T0" y="T1"/>
              </a:cxn>
              <a:cxn ang="T7">
                <a:pos x="T2" y="T3"/>
              </a:cxn>
              <a:cxn ang="T8">
                <a:pos x="T4" y="T5"/>
              </a:cxn>
            </a:cxnLst>
            <a:rect l="T9" t="T10" r="T11" b="T12"/>
            <a:pathLst>
              <a:path w="480" h="336">
                <a:moveTo>
                  <a:pt x="480" y="0"/>
                </a:moveTo>
                <a:cubicBezTo>
                  <a:pt x="376" y="44"/>
                  <a:pt x="272" y="88"/>
                  <a:pt x="192" y="144"/>
                </a:cubicBezTo>
                <a:cubicBezTo>
                  <a:pt x="112" y="200"/>
                  <a:pt x="56" y="268"/>
                  <a:pt x="0" y="336"/>
                </a:cubicBezTo>
              </a:path>
            </a:pathLst>
          </a:custGeom>
          <a:noFill/>
          <a:ln w="28575">
            <a:solidFill>
              <a:srgbClr val="A01E04"/>
            </a:solidFill>
            <a:miter lim="800000"/>
          </a:ln>
        </p:spPr>
        <p:txBody>
          <a:bodyPr wrap="none"/>
          <a:p>
            <a:pPr>
              <a:defRPr/>
            </a:pPr>
            <a:endParaRPr lang="zh-CN" altLang="en-US" sz="2800" b="1">
              <a:latin typeface="黑体" panose="02010609060101010101" charset="-122"/>
              <a:ea typeface="黑体" panose="02010609060101010101" charset="-122"/>
            </a:endParaRPr>
          </a:p>
        </p:txBody>
      </p:sp>
      <p:grpSp>
        <p:nvGrpSpPr>
          <p:cNvPr id="4" name="Group 77"/>
          <p:cNvGrpSpPr/>
          <p:nvPr/>
        </p:nvGrpSpPr>
        <p:grpSpPr bwMode="auto">
          <a:xfrm>
            <a:off x="685800" y="1600200"/>
            <a:ext cx="4360863" cy="2955925"/>
            <a:chOff x="432" y="1008"/>
            <a:chExt cx="2747" cy="1862"/>
          </a:xfrm>
        </p:grpSpPr>
        <p:pic>
          <p:nvPicPr>
            <p:cNvPr id="11273" name="Picture 3" descr="111"/>
            <p:cNvPicPr>
              <a:picLocks noChangeAspect="1" noChangeArrowheads="1"/>
            </p:cNvPicPr>
            <p:nvPr/>
          </p:nvPicPr>
          <p:blipFill>
            <a:blip r:embed="rId2"/>
            <a:srcRect/>
            <a:stretch>
              <a:fillRect/>
            </a:stretch>
          </p:blipFill>
          <p:spPr bwMode="auto">
            <a:xfrm>
              <a:off x="1152" y="1008"/>
              <a:ext cx="1200" cy="1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4" name="Picture 4" descr="wla211"/>
            <p:cNvPicPr>
              <a:picLocks noChangeAspect="1" noChangeArrowheads="1"/>
            </p:cNvPicPr>
            <p:nvPr/>
          </p:nvPicPr>
          <p:blipFill>
            <a:blip r:embed="rId3"/>
            <a:srcRect/>
            <a:stretch>
              <a:fillRect/>
            </a:stretch>
          </p:blipFill>
          <p:spPr bwMode="auto">
            <a:xfrm>
              <a:off x="1447" y="2294"/>
              <a:ext cx="79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5" name="Picture 5" descr="wla211"/>
            <p:cNvPicPr>
              <a:picLocks noChangeAspect="1" noChangeArrowheads="1"/>
            </p:cNvPicPr>
            <p:nvPr/>
          </p:nvPicPr>
          <p:blipFill>
            <a:blip r:embed="rId3"/>
            <a:srcRect/>
            <a:stretch>
              <a:fillRect/>
            </a:stretch>
          </p:blipFill>
          <p:spPr bwMode="auto">
            <a:xfrm>
              <a:off x="432" y="2249"/>
              <a:ext cx="79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6" name="Picture 39" descr="222">
              <a:hlinkClick r:id="" action="ppaction://hlinkshowjump?jump=nextslide"/>
            </p:cNvPr>
            <p:cNvPicPr>
              <a:picLocks noChangeAspect="1" noChangeArrowheads="1"/>
            </p:cNvPicPr>
            <p:nvPr/>
          </p:nvPicPr>
          <p:blipFill>
            <a:blip r:embed="rId4"/>
            <a:srcRect/>
            <a:stretch>
              <a:fillRect/>
            </a:stretch>
          </p:blipFill>
          <p:spPr bwMode="auto">
            <a:xfrm>
              <a:off x="2208" y="1824"/>
              <a:ext cx="971" cy="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4795" name="Text Box 43"/>
          <p:cNvSpPr txBox="1">
            <a:spLocks noChangeArrowheads="1"/>
          </p:cNvSpPr>
          <p:nvPr/>
        </p:nvSpPr>
        <p:spPr bwMode="auto">
          <a:xfrm>
            <a:off x="458470" y="4810125"/>
            <a:ext cx="8227060" cy="953135"/>
          </a:xfrm>
          <a:prstGeom prst="rect">
            <a:avLst/>
          </a:prstGeom>
          <a:noFill/>
          <a:ln w="9525">
            <a:noFill/>
            <a:miter lim="800000"/>
          </a:ln>
        </p:spPr>
        <p:txBody>
          <a:bodyPr wrap="square">
            <a:spAutoFit/>
          </a:bodyPr>
          <a:p>
            <a:pPr>
              <a:defRPr/>
            </a:pPr>
            <a:r>
              <a:rPr lang="en-US" altLang="zh-CN" sz="2800" b="1" dirty="0">
                <a:latin typeface="黑体" panose="02010609060101010101" charset="-122"/>
                <a:ea typeface="黑体" panose="02010609060101010101" charset="-122"/>
                <a:cs typeface="黑体" panose="02010609060101010101" charset="-122"/>
              </a:rPr>
              <a:t>   </a:t>
            </a:r>
            <a:r>
              <a:rPr lang="zh-CN" altLang="en-US" sz="2800" b="1" dirty="0">
                <a:latin typeface="黑体" panose="02010609060101010101" charset="-122"/>
                <a:ea typeface="黑体" panose="02010609060101010101" charset="-122"/>
                <a:cs typeface="黑体" panose="02010609060101010101" charset="-122"/>
              </a:rPr>
              <a:t>连接要点：在串联电路中，电流从电源的正极出发，依次经过开关、灯泡，最后接到电源的负极。</a:t>
            </a:r>
            <a:r>
              <a:rPr lang="en-US" altLang="zh-CN" sz="2800" b="1" dirty="0">
                <a:latin typeface="黑体" panose="02010609060101010101" charset="-122"/>
                <a:ea typeface="黑体" panose="02010609060101010101" charset="-122"/>
                <a:cs typeface="黑体" panose="02010609060101010101" charset="-122"/>
              </a:rPr>
              <a:t> </a:t>
            </a:r>
            <a:endParaRPr lang="en-US" altLang="zh-CN" sz="2800" b="1" dirty="0">
              <a:latin typeface="黑体" panose="02010609060101010101" charset="-122"/>
              <a:ea typeface="黑体" panose="02010609060101010101" charset="-122"/>
              <a:cs typeface="黑体" panose="02010609060101010101" charset="-122"/>
            </a:endParaRPr>
          </a:p>
        </p:txBody>
      </p:sp>
      <p:grpSp>
        <p:nvGrpSpPr>
          <p:cNvPr id="5" name="Group 44"/>
          <p:cNvGrpSpPr/>
          <p:nvPr/>
        </p:nvGrpSpPr>
        <p:grpSpPr bwMode="auto">
          <a:xfrm>
            <a:off x="5638800" y="2362200"/>
            <a:ext cx="2743200" cy="1600200"/>
            <a:chOff x="816" y="3120"/>
            <a:chExt cx="1728" cy="1008"/>
          </a:xfrm>
        </p:grpSpPr>
        <p:sp>
          <p:nvSpPr>
            <p:cNvPr id="13325" name="Line 45"/>
            <p:cNvSpPr>
              <a:spLocks noChangeShapeType="1"/>
            </p:cNvSpPr>
            <p:nvPr/>
          </p:nvSpPr>
          <p:spPr bwMode="auto">
            <a:xfrm>
              <a:off x="1296" y="3216"/>
              <a:ext cx="0" cy="96"/>
            </a:xfrm>
            <a:prstGeom prst="line">
              <a:avLst/>
            </a:prstGeom>
            <a:noFill/>
            <a:ln w="28575">
              <a:solidFill>
                <a:srgbClr val="FF0000"/>
              </a:solidFill>
              <a:miter lim="800000"/>
            </a:ln>
          </p:spPr>
          <p:txBody>
            <a:bodyPr wrap="none"/>
            <a:p>
              <a:pPr>
                <a:defRPr/>
              </a:pPr>
              <a:endParaRPr lang="zh-CN" altLang="en-US" sz="2800">
                <a:latin typeface="+mn-ea"/>
                <a:ea typeface="+mn-ea"/>
              </a:endParaRPr>
            </a:p>
          </p:txBody>
        </p:sp>
        <p:sp>
          <p:nvSpPr>
            <p:cNvPr id="13326" name="Line 46"/>
            <p:cNvSpPr>
              <a:spLocks noChangeShapeType="1"/>
            </p:cNvSpPr>
            <p:nvPr/>
          </p:nvSpPr>
          <p:spPr bwMode="auto">
            <a:xfrm>
              <a:off x="2352" y="3264"/>
              <a:ext cx="192" cy="0"/>
            </a:xfrm>
            <a:prstGeom prst="line">
              <a:avLst/>
            </a:prstGeom>
            <a:noFill/>
            <a:ln w="28575">
              <a:solidFill>
                <a:srgbClr val="FF0000"/>
              </a:solidFill>
              <a:miter lim="800000"/>
            </a:ln>
          </p:spPr>
          <p:txBody>
            <a:bodyPr wrap="none"/>
            <a:p>
              <a:pPr>
                <a:defRPr/>
              </a:pPr>
              <a:endParaRPr lang="zh-CN" altLang="en-US" sz="2800">
                <a:latin typeface="+mn-ea"/>
                <a:ea typeface="+mn-ea"/>
              </a:endParaRPr>
            </a:p>
          </p:txBody>
        </p:sp>
        <p:grpSp>
          <p:nvGrpSpPr>
            <p:cNvPr id="11281" name="Group 47"/>
            <p:cNvGrpSpPr/>
            <p:nvPr/>
          </p:nvGrpSpPr>
          <p:grpSpPr bwMode="auto">
            <a:xfrm>
              <a:off x="816" y="3120"/>
              <a:ext cx="1728" cy="1008"/>
              <a:chOff x="3552" y="2736"/>
              <a:chExt cx="1728" cy="1008"/>
            </a:xfrm>
          </p:grpSpPr>
          <p:sp>
            <p:nvSpPr>
              <p:cNvPr id="13329" name="Line 48"/>
              <p:cNvSpPr>
                <a:spLocks noChangeShapeType="1"/>
              </p:cNvSpPr>
              <p:nvPr/>
            </p:nvSpPr>
            <p:spPr bwMode="auto">
              <a:xfrm>
                <a:off x="3552" y="2880"/>
                <a:ext cx="480" cy="0"/>
              </a:xfrm>
              <a:prstGeom prst="line">
                <a:avLst/>
              </a:prstGeom>
              <a:noFill/>
              <a:ln w="28575">
                <a:solidFill>
                  <a:srgbClr val="FF0000"/>
                </a:solidFill>
                <a:miter lim="800000"/>
              </a:ln>
            </p:spPr>
            <p:txBody>
              <a:bodyPr wrap="none"/>
              <a:p>
                <a:pPr>
                  <a:defRPr/>
                </a:pPr>
                <a:endParaRPr lang="zh-CN" altLang="en-US" sz="2800">
                  <a:latin typeface="+mn-ea"/>
                  <a:ea typeface="+mn-ea"/>
                </a:endParaRPr>
              </a:p>
            </p:txBody>
          </p:sp>
          <p:sp>
            <p:nvSpPr>
              <p:cNvPr id="13330" name="Line 49"/>
              <p:cNvSpPr>
                <a:spLocks noChangeShapeType="1"/>
              </p:cNvSpPr>
              <p:nvPr/>
            </p:nvSpPr>
            <p:spPr bwMode="auto">
              <a:xfrm>
                <a:off x="3552" y="2880"/>
                <a:ext cx="0" cy="768"/>
              </a:xfrm>
              <a:prstGeom prst="line">
                <a:avLst/>
              </a:prstGeom>
              <a:noFill/>
              <a:ln w="28575">
                <a:solidFill>
                  <a:srgbClr val="FF0000"/>
                </a:solidFill>
                <a:miter lim="800000"/>
              </a:ln>
            </p:spPr>
            <p:txBody>
              <a:bodyPr wrap="none"/>
              <a:p>
                <a:pPr>
                  <a:defRPr/>
                </a:pPr>
                <a:endParaRPr lang="zh-CN" altLang="en-US" sz="2800">
                  <a:latin typeface="+mn-ea"/>
                  <a:ea typeface="+mn-ea"/>
                </a:endParaRPr>
              </a:p>
            </p:txBody>
          </p:sp>
          <p:sp>
            <p:nvSpPr>
              <p:cNvPr id="13331" name="Line 50"/>
              <p:cNvSpPr>
                <a:spLocks noChangeShapeType="1"/>
              </p:cNvSpPr>
              <p:nvPr/>
            </p:nvSpPr>
            <p:spPr bwMode="auto">
              <a:xfrm>
                <a:off x="4176" y="2880"/>
                <a:ext cx="96" cy="0"/>
              </a:xfrm>
              <a:prstGeom prst="line">
                <a:avLst/>
              </a:prstGeom>
              <a:noFill/>
              <a:ln w="28575">
                <a:solidFill>
                  <a:srgbClr val="FF0000"/>
                </a:solidFill>
                <a:miter lim="800000"/>
              </a:ln>
            </p:spPr>
            <p:txBody>
              <a:bodyPr wrap="none"/>
              <a:p>
                <a:pPr>
                  <a:defRPr/>
                </a:pPr>
                <a:endParaRPr lang="zh-CN" altLang="en-US" sz="2800">
                  <a:latin typeface="+mn-ea"/>
                  <a:ea typeface="+mn-ea"/>
                </a:endParaRPr>
              </a:p>
            </p:txBody>
          </p:sp>
          <p:sp>
            <p:nvSpPr>
              <p:cNvPr id="13332" name="Line 51"/>
              <p:cNvSpPr>
                <a:spLocks noChangeShapeType="1"/>
              </p:cNvSpPr>
              <p:nvPr/>
            </p:nvSpPr>
            <p:spPr bwMode="auto">
              <a:xfrm>
                <a:off x="4320" y="2880"/>
                <a:ext cx="96" cy="0"/>
              </a:xfrm>
              <a:prstGeom prst="line">
                <a:avLst/>
              </a:prstGeom>
              <a:noFill/>
              <a:ln w="28575">
                <a:solidFill>
                  <a:srgbClr val="FF0000"/>
                </a:solidFill>
                <a:miter lim="800000"/>
              </a:ln>
            </p:spPr>
            <p:txBody>
              <a:bodyPr wrap="none"/>
              <a:p>
                <a:pPr>
                  <a:defRPr/>
                </a:pPr>
                <a:endParaRPr lang="zh-CN" altLang="en-US" sz="2800">
                  <a:latin typeface="+mn-ea"/>
                  <a:ea typeface="+mn-ea"/>
                </a:endParaRPr>
              </a:p>
            </p:txBody>
          </p:sp>
          <p:sp>
            <p:nvSpPr>
              <p:cNvPr id="13333" name="Line 52"/>
              <p:cNvSpPr>
                <a:spLocks noChangeShapeType="1"/>
              </p:cNvSpPr>
              <p:nvPr/>
            </p:nvSpPr>
            <p:spPr bwMode="auto">
              <a:xfrm>
                <a:off x="4464" y="2832"/>
                <a:ext cx="0" cy="96"/>
              </a:xfrm>
              <a:prstGeom prst="line">
                <a:avLst/>
              </a:prstGeom>
              <a:noFill/>
              <a:ln w="28575">
                <a:solidFill>
                  <a:srgbClr val="FF0000"/>
                </a:solidFill>
                <a:miter lim="800000"/>
              </a:ln>
            </p:spPr>
            <p:txBody>
              <a:bodyPr wrap="none"/>
              <a:p>
                <a:pPr>
                  <a:defRPr/>
                </a:pPr>
                <a:endParaRPr lang="zh-CN" altLang="en-US" sz="2800">
                  <a:latin typeface="+mn-ea"/>
                  <a:ea typeface="+mn-ea"/>
                </a:endParaRPr>
              </a:p>
            </p:txBody>
          </p:sp>
          <p:sp>
            <p:nvSpPr>
              <p:cNvPr id="13334" name="Line 53"/>
              <p:cNvSpPr>
                <a:spLocks noChangeShapeType="1"/>
              </p:cNvSpPr>
              <p:nvPr/>
            </p:nvSpPr>
            <p:spPr bwMode="auto">
              <a:xfrm>
                <a:off x="4512" y="2784"/>
                <a:ext cx="0" cy="192"/>
              </a:xfrm>
              <a:prstGeom prst="line">
                <a:avLst/>
              </a:prstGeom>
              <a:noFill/>
              <a:ln w="28575">
                <a:solidFill>
                  <a:srgbClr val="FF0000"/>
                </a:solidFill>
                <a:miter lim="800000"/>
              </a:ln>
            </p:spPr>
            <p:txBody>
              <a:bodyPr wrap="none"/>
              <a:p>
                <a:pPr>
                  <a:defRPr/>
                </a:pPr>
                <a:endParaRPr lang="zh-CN" altLang="en-US" sz="2800">
                  <a:latin typeface="+mn-ea"/>
                  <a:ea typeface="+mn-ea"/>
                </a:endParaRPr>
              </a:p>
            </p:txBody>
          </p:sp>
          <p:sp>
            <p:nvSpPr>
              <p:cNvPr id="13335" name="Line 54"/>
              <p:cNvSpPr>
                <a:spLocks noChangeShapeType="1"/>
              </p:cNvSpPr>
              <p:nvPr/>
            </p:nvSpPr>
            <p:spPr bwMode="auto">
              <a:xfrm>
                <a:off x="4512" y="2880"/>
                <a:ext cx="192" cy="0"/>
              </a:xfrm>
              <a:prstGeom prst="line">
                <a:avLst/>
              </a:prstGeom>
              <a:noFill/>
              <a:ln w="28575">
                <a:solidFill>
                  <a:srgbClr val="FF0000"/>
                </a:solidFill>
                <a:miter lim="800000"/>
              </a:ln>
            </p:spPr>
            <p:txBody>
              <a:bodyPr wrap="none"/>
              <a:p>
                <a:pPr>
                  <a:defRPr/>
                </a:pPr>
                <a:endParaRPr lang="zh-CN" altLang="en-US" sz="2800">
                  <a:latin typeface="+mn-ea"/>
                  <a:ea typeface="+mn-ea"/>
                </a:endParaRPr>
              </a:p>
            </p:txBody>
          </p:sp>
          <p:sp>
            <p:nvSpPr>
              <p:cNvPr id="13336" name="Line 55"/>
              <p:cNvSpPr>
                <a:spLocks noChangeShapeType="1"/>
              </p:cNvSpPr>
              <p:nvPr/>
            </p:nvSpPr>
            <p:spPr bwMode="auto">
              <a:xfrm flipV="1">
                <a:off x="4704" y="2736"/>
                <a:ext cx="144" cy="144"/>
              </a:xfrm>
              <a:prstGeom prst="line">
                <a:avLst/>
              </a:prstGeom>
              <a:noFill/>
              <a:ln w="28575">
                <a:solidFill>
                  <a:srgbClr val="FF0000"/>
                </a:solidFill>
                <a:miter lim="800000"/>
              </a:ln>
            </p:spPr>
            <p:txBody>
              <a:bodyPr wrap="none"/>
              <a:p>
                <a:pPr>
                  <a:defRPr/>
                </a:pPr>
                <a:endParaRPr lang="zh-CN" altLang="en-US" sz="2800">
                  <a:latin typeface="+mn-ea"/>
                  <a:ea typeface="+mn-ea"/>
                </a:endParaRPr>
              </a:p>
            </p:txBody>
          </p:sp>
          <p:sp>
            <p:nvSpPr>
              <p:cNvPr id="13337" name="Line 56"/>
              <p:cNvSpPr>
                <a:spLocks noChangeShapeType="1"/>
              </p:cNvSpPr>
              <p:nvPr/>
            </p:nvSpPr>
            <p:spPr bwMode="auto">
              <a:xfrm>
                <a:off x="4896" y="2880"/>
                <a:ext cx="240" cy="0"/>
              </a:xfrm>
              <a:prstGeom prst="line">
                <a:avLst/>
              </a:prstGeom>
              <a:noFill/>
              <a:ln w="28575">
                <a:solidFill>
                  <a:srgbClr val="FF0000"/>
                </a:solidFill>
                <a:miter lim="800000"/>
              </a:ln>
            </p:spPr>
            <p:txBody>
              <a:bodyPr wrap="none"/>
              <a:p>
                <a:pPr>
                  <a:defRPr/>
                </a:pPr>
                <a:endParaRPr lang="zh-CN" altLang="en-US" sz="2800">
                  <a:latin typeface="+mn-ea"/>
                  <a:ea typeface="+mn-ea"/>
                </a:endParaRPr>
              </a:p>
            </p:txBody>
          </p:sp>
          <p:sp>
            <p:nvSpPr>
              <p:cNvPr id="13338" name="Line 57"/>
              <p:cNvSpPr>
                <a:spLocks noChangeShapeType="1"/>
              </p:cNvSpPr>
              <p:nvPr/>
            </p:nvSpPr>
            <p:spPr bwMode="auto">
              <a:xfrm>
                <a:off x="3552" y="3648"/>
                <a:ext cx="432" cy="0"/>
              </a:xfrm>
              <a:prstGeom prst="line">
                <a:avLst/>
              </a:prstGeom>
              <a:noFill/>
              <a:ln w="28575">
                <a:solidFill>
                  <a:srgbClr val="FF0000"/>
                </a:solidFill>
                <a:miter lim="800000"/>
              </a:ln>
            </p:spPr>
            <p:txBody>
              <a:bodyPr wrap="none"/>
              <a:p>
                <a:pPr>
                  <a:defRPr/>
                </a:pPr>
                <a:endParaRPr lang="zh-CN" altLang="en-US" sz="2800">
                  <a:latin typeface="+mn-ea"/>
                  <a:ea typeface="+mn-ea"/>
                </a:endParaRPr>
              </a:p>
            </p:txBody>
          </p:sp>
          <p:sp>
            <p:nvSpPr>
              <p:cNvPr id="13339" name="Line 58"/>
              <p:cNvSpPr>
                <a:spLocks noChangeShapeType="1"/>
              </p:cNvSpPr>
              <p:nvPr/>
            </p:nvSpPr>
            <p:spPr bwMode="auto">
              <a:xfrm>
                <a:off x="4224" y="3648"/>
                <a:ext cx="288" cy="0"/>
              </a:xfrm>
              <a:prstGeom prst="line">
                <a:avLst/>
              </a:prstGeom>
              <a:noFill/>
              <a:ln w="28575">
                <a:solidFill>
                  <a:srgbClr val="FF0000"/>
                </a:solidFill>
                <a:miter lim="800000"/>
              </a:ln>
            </p:spPr>
            <p:txBody>
              <a:bodyPr wrap="none"/>
              <a:p>
                <a:pPr>
                  <a:defRPr/>
                </a:pPr>
                <a:endParaRPr lang="zh-CN" altLang="en-US" sz="2800">
                  <a:latin typeface="+mn-ea"/>
                  <a:ea typeface="+mn-ea"/>
                </a:endParaRPr>
              </a:p>
            </p:txBody>
          </p:sp>
          <p:sp>
            <p:nvSpPr>
              <p:cNvPr id="13340" name="Line 59"/>
              <p:cNvSpPr>
                <a:spLocks noChangeShapeType="1"/>
              </p:cNvSpPr>
              <p:nvPr/>
            </p:nvSpPr>
            <p:spPr bwMode="auto">
              <a:xfrm>
                <a:off x="4752" y="3648"/>
                <a:ext cx="528" cy="0"/>
              </a:xfrm>
              <a:prstGeom prst="line">
                <a:avLst/>
              </a:prstGeom>
              <a:noFill/>
              <a:ln w="28575">
                <a:solidFill>
                  <a:srgbClr val="FF0000"/>
                </a:solidFill>
                <a:miter lim="800000"/>
              </a:ln>
            </p:spPr>
            <p:txBody>
              <a:bodyPr wrap="none"/>
              <a:p>
                <a:pPr>
                  <a:defRPr/>
                </a:pPr>
                <a:endParaRPr lang="zh-CN" altLang="en-US" sz="2800">
                  <a:latin typeface="+mn-ea"/>
                  <a:ea typeface="+mn-ea"/>
                </a:endParaRPr>
              </a:p>
            </p:txBody>
          </p:sp>
          <p:sp>
            <p:nvSpPr>
              <p:cNvPr id="13341" name="Line 60"/>
              <p:cNvSpPr>
                <a:spLocks noChangeShapeType="1"/>
              </p:cNvSpPr>
              <p:nvPr/>
            </p:nvSpPr>
            <p:spPr bwMode="auto">
              <a:xfrm>
                <a:off x="5280" y="2880"/>
                <a:ext cx="0" cy="768"/>
              </a:xfrm>
              <a:prstGeom prst="line">
                <a:avLst/>
              </a:prstGeom>
              <a:noFill/>
              <a:ln w="28575">
                <a:solidFill>
                  <a:srgbClr val="FF0000"/>
                </a:solidFill>
                <a:miter lim="800000"/>
              </a:ln>
            </p:spPr>
            <p:txBody>
              <a:bodyPr wrap="none"/>
              <a:p>
                <a:pPr>
                  <a:defRPr/>
                </a:pPr>
                <a:endParaRPr lang="zh-CN" altLang="en-US" sz="2800">
                  <a:latin typeface="+mn-ea"/>
                  <a:ea typeface="+mn-ea"/>
                </a:endParaRPr>
              </a:p>
            </p:txBody>
          </p:sp>
          <p:grpSp>
            <p:nvGrpSpPr>
              <p:cNvPr id="11295" name="Group 61"/>
              <p:cNvGrpSpPr/>
              <p:nvPr/>
            </p:nvGrpSpPr>
            <p:grpSpPr bwMode="auto">
              <a:xfrm>
                <a:off x="3984" y="3504"/>
                <a:ext cx="240" cy="240"/>
                <a:chOff x="4128" y="3456"/>
                <a:chExt cx="240" cy="240"/>
              </a:xfrm>
            </p:grpSpPr>
            <p:sp>
              <p:nvSpPr>
                <p:cNvPr id="13348" name="Oval 62"/>
                <p:cNvSpPr>
                  <a:spLocks noChangeArrowheads="1"/>
                </p:cNvSpPr>
                <p:nvPr/>
              </p:nvSpPr>
              <p:spPr bwMode="auto">
                <a:xfrm>
                  <a:off x="4128" y="3456"/>
                  <a:ext cx="240" cy="240"/>
                </a:xfrm>
                <a:prstGeom prst="ellipse">
                  <a:avLst/>
                </a:prstGeom>
                <a:solidFill>
                  <a:schemeClr val="bg1"/>
                </a:solidFill>
                <a:ln w="28575">
                  <a:solidFill>
                    <a:srgbClr val="FF0000"/>
                  </a:solidFill>
                  <a:miter lim="800000"/>
                </a:ln>
              </p:spPr>
              <p:txBody>
                <a:bodyPr wrap="none" anchor="ctr"/>
                <a:p>
                  <a:pPr>
                    <a:defRPr/>
                  </a:pPr>
                  <a:endParaRPr lang="zh-CN" altLang="en-US" sz="2800" b="1">
                    <a:latin typeface="黑体" panose="02010609060101010101" charset="-122"/>
                    <a:ea typeface="黑体" panose="02010609060101010101" charset="-122"/>
                  </a:endParaRPr>
                </a:p>
              </p:txBody>
            </p:sp>
            <p:sp>
              <p:nvSpPr>
                <p:cNvPr id="13349" name="Line 63"/>
                <p:cNvSpPr>
                  <a:spLocks noChangeShapeType="1"/>
                </p:cNvSpPr>
                <p:nvPr/>
              </p:nvSpPr>
              <p:spPr bwMode="auto">
                <a:xfrm flipH="1">
                  <a:off x="4128" y="3504"/>
                  <a:ext cx="192" cy="144"/>
                </a:xfrm>
                <a:prstGeom prst="line">
                  <a:avLst/>
                </a:prstGeom>
                <a:noFill/>
                <a:ln w="28575">
                  <a:solidFill>
                    <a:srgbClr val="FF0000"/>
                  </a:solidFill>
                  <a:miter lim="800000"/>
                </a:ln>
              </p:spPr>
              <p:txBody>
                <a:bodyPr wrap="none"/>
                <a:p>
                  <a:pPr>
                    <a:defRPr/>
                  </a:pPr>
                  <a:endParaRPr lang="zh-CN" altLang="en-US" sz="2800">
                    <a:latin typeface="+mn-ea"/>
                    <a:ea typeface="+mn-ea"/>
                  </a:endParaRPr>
                </a:p>
              </p:txBody>
            </p:sp>
            <p:sp>
              <p:nvSpPr>
                <p:cNvPr id="13350" name="Line 64"/>
                <p:cNvSpPr>
                  <a:spLocks noChangeShapeType="1"/>
                </p:cNvSpPr>
                <p:nvPr/>
              </p:nvSpPr>
              <p:spPr bwMode="auto">
                <a:xfrm>
                  <a:off x="4176" y="3504"/>
                  <a:ext cx="144" cy="144"/>
                </a:xfrm>
                <a:prstGeom prst="line">
                  <a:avLst/>
                </a:prstGeom>
                <a:noFill/>
                <a:ln w="28575">
                  <a:solidFill>
                    <a:srgbClr val="FF0000"/>
                  </a:solidFill>
                  <a:miter lim="800000"/>
                </a:ln>
              </p:spPr>
              <p:txBody>
                <a:bodyPr wrap="none"/>
                <a:p>
                  <a:pPr>
                    <a:defRPr/>
                  </a:pPr>
                  <a:endParaRPr lang="zh-CN" altLang="en-US" sz="2800">
                    <a:latin typeface="+mn-ea"/>
                    <a:ea typeface="+mn-ea"/>
                  </a:endParaRPr>
                </a:p>
              </p:txBody>
            </p:sp>
          </p:grpSp>
          <p:sp>
            <p:nvSpPr>
              <p:cNvPr id="13343" name="Line 65"/>
              <p:cNvSpPr>
                <a:spLocks noChangeShapeType="1"/>
              </p:cNvSpPr>
              <p:nvPr/>
            </p:nvSpPr>
            <p:spPr bwMode="auto">
              <a:xfrm>
                <a:off x="4080" y="2880"/>
                <a:ext cx="48" cy="0"/>
              </a:xfrm>
              <a:prstGeom prst="line">
                <a:avLst/>
              </a:prstGeom>
              <a:noFill/>
              <a:ln w="28575">
                <a:solidFill>
                  <a:srgbClr val="FF0000"/>
                </a:solidFill>
                <a:miter lim="800000"/>
              </a:ln>
            </p:spPr>
            <p:txBody>
              <a:bodyPr wrap="none"/>
              <a:p>
                <a:pPr>
                  <a:defRPr/>
                </a:pPr>
                <a:endParaRPr lang="zh-CN" altLang="en-US" sz="2800">
                  <a:latin typeface="+mn-ea"/>
                  <a:ea typeface="+mn-ea"/>
                </a:endParaRPr>
              </a:p>
            </p:txBody>
          </p:sp>
          <p:grpSp>
            <p:nvGrpSpPr>
              <p:cNvPr id="11300" name="Group 66"/>
              <p:cNvGrpSpPr/>
              <p:nvPr/>
            </p:nvGrpSpPr>
            <p:grpSpPr bwMode="auto">
              <a:xfrm>
                <a:off x="4512" y="3504"/>
                <a:ext cx="240" cy="240"/>
                <a:chOff x="4128" y="3456"/>
                <a:chExt cx="240" cy="240"/>
              </a:xfrm>
            </p:grpSpPr>
            <p:sp>
              <p:nvSpPr>
                <p:cNvPr id="13345" name="Oval 67"/>
                <p:cNvSpPr>
                  <a:spLocks noChangeArrowheads="1"/>
                </p:cNvSpPr>
                <p:nvPr/>
              </p:nvSpPr>
              <p:spPr bwMode="auto">
                <a:xfrm>
                  <a:off x="4128" y="3456"/>
                  <a:ext cx="240" cy="240"/>
                </a:xfrm>
                <a:prstGeom prst="ellipse">
                  <a:avLst/>
                </a:prstGeom>
                <a:solidFill>
                  <a:schemeClr val="bg1"/>
                </a:solidFill>
                <a:ln w="28575">
                  <a:solidFill>
                    <a:srgbClr val="FF0000"/>
                  </a:solidFill>
                  <a:miter lim="800000"/>
                </a:ln>
              </p:spPr>
              <p:txBody>
                <a:bodyPr wrap="none" anchor="ctr"/>
                <a:p>
                  <a:pPr>
                    <a:defRPr/>
                  </a:pPr>
                  <a:endParaRPr lang="zh-CN" altLang="en-US" sz="2800" b="1">
                    <a:latin typeface="黑体" panose="02010609060101010101" charset="-122"/>
                    <a:ea typeface="黑体" panose="02010609060101010101" charset="-122"/>
                  </a:endParaRPr>
                </a:p>
              </p:txBody>
            </p:sp>
            <p:sp>
              <p:nvSpPr>
                <p:cNvPr id="13346" name="Line 68"/>
                <p:cNvSpPr>
                  <a:spLocks noChangeShapeType="1"/>
                </p:cNvSpPr>
                <p:nvPr/>
              </p:nvSpPr>
              <p:spPr bwMode="auto">
                <a:xfrm flipH="1">
                  <a:off x="4128" y="3504"/>
                  <a:ext cx="192" cy="144"/>
                </a:xfrm>
                <a:prstGeom prst="line">
                  <a:avLst/>
                </a:prstGeom>
                <a:noFill/>
                <a:ln w="28575">
                  <a:solidFill>
                    <a:srgbClr val="FF0000"/>
                  </a:solidFill>
                  <a:miter lim="800000"/>
                </a:ln>
              </p:spPr>
              <p:txBody>
                <a:bodyPr wrap="none"/>
                <a:p>
                  <a:pPr>
                    <a:defRPr/>
                  </a:pPr>
                  <a:endParaRPr lang="zh-CN" altLang="en-US" sz="2800">
                    <a:latin typeface="+mn-ea"/>
                    <a:ea typeface="+mn-ea"/>
                  </a:endParaRPr>
                </a:p>
              </p:txBody>
            </p:sp>
            <p:sp>
              <p:nvSpPr>
                <p:cNvPr id="13347" name="Line 69"/>
                <p:cNvSpPr>
                  <a:spLocks noChangeShapeType="1"/>
                </p:cNvSpPr>
                <p:nvPr/>
              </p:nvSpPr>
              <p:spPr bwMode="auto">
                <a:xfrm>
                  <a:off x="4176" y="3504"/>
                  <a:ext cx="144" cy="144"/>
                </a:xfrm>
                <a:prstGeom prst="line">
                  <a:avLst/>
                </a:prstGeom>
                <a:noFill/>
                <a:ln w="28575">
                  <a:solidFill>
                    <a:srgbClr val="FF0000"/>
                  </a:solidFill>
                  <a:miter lim="800000"/>
                </a:ln>
              </p:spPr>
              <p:txBody>
                <a:bodyPr wrap="none"/>
                <a:p>
                  <a:pPr>
                    <a:defRPr/>
                  </a:pPr>
                  <a:endParaRPr lang="zh-CN" altLang="en-US" sz="2800">
                    <a:latin typeface="+mn-ea"/>
                    <a:ea typeface="+mn-ea"/>
                  </a:endParaRPr>
                </a:p>
              </p:txBody>
            </p:sp>
          </p:grpSp>
        </p:grpSp>
        <p:sp>
          <p:nvSpPr>
            <p:cNvPr id="13328" name="Line 70"/>
            <p:cNvSpPr>
              <a:spLocks noChangeShapeType="1"/>
            </p:cNvSpPr>
            <p:nvPr/>
          </p:nvSpPr>
          <p:spPr bwMode="auto">
            <a:xfrm>
              <a:off x="1344" y="3168"/>
              <a:ext cx="0" cy="192"/>
            </a:xfrm>
            <a:prstGeom prst="line">
              <a:avLst/>
            </a:prstGeom>
            <a:noFill/>
            <a:ln w="28575">
              <a:solidFill>
                <a:srgbClr val="FF0000"/>
              </a:solidFill>
              <a:miter lim="800000"/>
            </a:ln>
          </p:spPr>
          <p:txBody>
            <a:bodyPr wrap="none"/>
            <a:p>
              <a:pPr>
                <a:defRPr/>
              </a:pPr>
              <a:endParaRPr lang="zh-CN" altLang="en-US" sz="2800">
                <a:latin typeface="+mn-ea"/>
                <a:ea typeface="+mn-ea"/>
              </a:endParaRPr>
            </a:p>
          </p:txBody>
        </p:sp>
      </p:grpSp>
      <p:sp>
        <p:nvSpPr>
          <p:cNvPr id="74825" name="Text Box 73"/>
          <p:cNvSpPr txBox="1">
            <a:spLocks noChangeArrowheads="1"/>
          </p:cNvSpPr>
          <p:nvPr/>
        </p:nvSpPr>
        <p:spPr bwMode="auto">
          <a:xfrm>
            <a:off x="609600" y="1447800"/>
            <a:ext cx="1612900" cy="521970"/>
          </a:xfrm>
          <a:prstGeom prst="rect">
            <a:avLst/>
          </a:prstGeom>
          <a:noFill/>
          <a:ln w="9525">
            <a:noFill/>
            <a:miter lim="800000"/>
          </a:ln>
        </p:spPr>
        <p:txBody>
          <a:bodyPr wrap="none">
            <a:spAutoFit/>
          </a:bodyPr>
          <a:p>
            <a:pPr>
              <a:defRPr/>
            </a:pPr>
            <a:r>
              <a:rPr lang="zh-CN" altLang="en-US" sz="2800" b="1" dirty="0">
                <a:latin typeface="黑体" panose="02010609060101010101" charset="-122"/>
                <a:ea typeface="黑体" panose="02010609060101010101" charset="-122"/>
              </a:rPr>
              <a:t>实物图：</a:t>
            </a:r>
            <a:endParaRPr lang="zh-CN" altLang="en-US" sz="2800" b="1" dirty="0">
              <a:latin typeface="黑体" panose="02010609060101010101" charset="-122"/>
              <a:ea typeface="黑体" panose="02010609060101010101" charset="-122"/>
            </a:endParaRPr>
          </a:p>
        </p:txBody>
      </p:sp>
      <p:sp>
        <p:nvSpPr>
          <p:cNvPr id="74826" name="Text Box 74"/>
          <p:cNvSpPr txBox="1">
            <a:spLocks noChangeArrowheads="1"/>
          </p:cNvSpPr>
          <p:nvPr/>
        </p:nvSpPr>
        <p:spPr bwMode="auto">
          <a:xfrm>
            <a:off x="6248400" y="1600200"/>
            <a:ext cx="1612900" cy="521970"/>
          </a:xfrm>
          <a:prstGeom prst="rect">
            <a:avLst/>
          </a:prstGeom>
          <a:noFill/>
          <a:ln w="9525">
            <a:noFill/>
            <a:miter lim="800000"/>
          </a:ln>
        </p:spPr>
        <p:txBody>
          <a:bodyPr wrap="none">
            <a:spAutoFit/>
          </a:bodyPr>
          <a:p>
            <a:pPr>
              <a:defRPr/>
            </a:pPr>
            <a:r>
              <a:rPr lang="zh-CN" altLang="en-US" sz="2800" b="1">
                <a:latin typeface="黑体" panose="02010609060101010101" charset="-122"/>
                <a:ea typeface="黑体" panose="02010609060101010101" charset="-122"/>
              </a:rPr>
              <a:t>电路图：</a:t>
            </a:r>
            <a:endParaRPr lang="zh-CN" altLang="en-US" sz="2800" b="1">
              <a:latin typeface="黑体" panose="02010609060101010101" charset="-122"/>
              <a:ea typeface="黑体" panose="02010609060101010101" charset="-122"/>
            </a:endParaRPr>
          </a:p>
        </p:txBody>
      </p:sp>
      <p:sp>
        <p:nvSpPr>
          <p:cNvPr id="12295" name="Text Box 7"/>
          <p:cNvSpPr txBox="1">
            <a:spLocks noChangeArrowheads="1"/>
          </p:cNvSpPr>
          <p:nvPr/>
        </p:nvSpPr>
        <p:spPr bwMode="auto">
          <a:xfrm>
            <a:off x="901065" y="739140"/>
            <a:ext cx="1892935" cy="5835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defRPr/>
            </a:pPr>
            <a:r>
              <a:rPr lang="zh-CN" altLang="en-US" sz="3200" b="1" dirty="0">
                <a:solidFill>
                  <a:schemeClr val="accent1">
                    <a:lumMod val="75000"/>
                  </a:schemeClr>
                </a:solidFill>
                <a:latin typeface="黑体" panose="02010609060101010101" charset="-122"/>
                <a:ea typeface="黑体" panose="02010609060101010101" charset="-122"/>
              </a:rPr>
              <a:t>串联电路</a:t>
            </a:r>
            <a:endParaRPr lang="zh-CN" altLang="en-US" sz="3200" b="1" dirty="0">
              <a:solidFill>
                <a:schemeClr val="accent1">
                  <a:lumMod val="75000"/>
                </a:schemeClr>
              </a:solidFill>
              <a:latin typeface="黑体" panose="02010609060101010101" charset="-122"/>
              <a:ea typeface="黑体" panose="02010609060101010101"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4825"/>
                                        </p:tgtEl>
                                        <p:attrNameLst>
                                          <p:attrName>style.visibility</p:attrName>
                                        </p:attrNameLst>
                                      </p:cBhvr>
                                      <p:to>
                                        <p:strVal val="visible"/>
                                      </p:to>
                                    </p:set>
                                    <p:anim calcmode="lin" valueType="num">
                                      <p:cBhvr additive="base">
                                        <p:cTn id="7" dur="500" fill="hold"/>
                                        <p:tgtEl>
                                          <p:spTgt spid="74825"/>
                                        </p:tgtEl>
                                        <p:attrNameLst>
                                          <p:attrName>ppt_x</p:attrName>
                                        </p:attrNameLst>
                                      </p:cBhvr>
                                      <p:tavLst>
                                        <p:tav tm="0">
                                          <p:val>
                                            <p:strVal val="#ppt_x"/>
                                          </p:val>
                                        </p:tav>
                                        <p:tav tm="100000">
                                          <p:val>
                                            <p:strVal val="#ppt_x"/>
                                          </p:val>
                                        </p:tav>
                                      </p:tavLst>
                                    </p:anim>
                                    <p:anim calcmode="lin" valueType="num">
                                      <p:cBhvr additive="base">
                                        <p:cTn id="8" dur="500" fill="hold"/>
                                        <p:tgtEl>
                                          <p:spTgt spid="7482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499"/>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nodeType="clickEffect">
                                  <p:stCondLst>
                                    <p:cond delay="0"/>
                                  </p:stCondLst>
                                  <p:childTnLst>
                                    <p:set>
                                      <p:cBhvr>
                                        <p:cTn id="16" dur="1" fill="hold">
                                          <p:stCondLst>
                                            <p:cond delay="0"/>
                                          </p:stCondLst>
                                        </p:cTn>
                                        <p:tgtEl>
                                          <p:spTgt spid="74760"/>
                                        </p:tgtEl>
                                        <p:attrNameLst>
                                          <p:attrName>style.visibility</p:attrName>
                                        </p:attrNameLst>
                                      </p:cBhvr>
                                      <p:to>
                                        <p:strVal val="visible"/>
                                      </p:to>
                                    </p:set>
                                    <p:animEffect transition="in" filter="barn(outVertical)">
                                      <p:cBhvr>
                                        <p:cTn id="17" dur="500"/>
                                        <p:tgtEl>
                                          <p:spTgt spid="7476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nodeType="clickEffect">
                                  <p:stCondLst>
                                    <p:cond delay="0"/>
                                  </p:stCondLst>
                                  <p:childTnLst>
                                    <p:set>
                                      <p:cBhvr>
                                        <p:cTn id="21" dur="1" fill="hold">
                                          <p:stCondLst>
                                            <p:cond delay="0"/>
                                          </p:stCondLst>
                                        </p:cTn>
                                        <p:tgtEl>
                                          <p:spTgt spid="74761"/>
                                        </p:tgtEl>
                                        <p:attrNameLst>
                                          <p:attrName>style.visibility</p:attrName>
                                        </p:attrNameLst>
                                      </p:cBhvr>
                                      <p:to>
                                        <p:strVal val="visible"/>
                                      </p:to>
                                    </p:set>
                                    <p:animEffect transition="in" filter="barn(outVertical)">
                                      <p:cBhvr>
                                        <p:cTn id="22" dur="500"/>
                                        <p:tgtEl>
                                          <p:spTgt spid="74761"/>
                                        </p:tgtEl>
                                      </p:cBhvr>
                                    </p:animEffect>
                                  </p:childTnLst>
                                </p:cTn>
                              </p:par>
                            </p:childTnLst>
                          </p:cTn>
                        </p:par>
                      </p:childTnLst>
                    </p:cTn>
                  </p:par>
                  <p:par>
                    <p:cTn id="23" fill="hold">
                      <p:stCondLst>
                        <p:cond delay="indefinite"/>
                      </p:stCondLst>
                      <p:childTnLst>
                        <p:par>
                          <p:cTn id="24" fill="hold">
                            <p:stCondLst>
                              <p:cond delay="0"/>
                            </p:stCondLst>
                            <p:childTnLst>
                              <p:par>
                                <p:cTn id="25" presetID="17" presetClass="entr" presetSubtype="10" fill="hold" nodeType="clickEffect">
                                  <p:stCondLst>
                                    <p:cond delay="0"/>
                                  </p:stCondLst>
                                  <p:childTnLst>
                                    <p:set>
                                      <p:cBhvr>
                                        <p:cTn id="26" dur="1" fill="hold">
                                          <p:stCondLst>
                                            <p:cond delay="0"/>
                                          </p:stCondLst>
                                        </p:cTn>
                                        <p:tgtEl>
                                          <p:spTgt spid="74758"/>
                                        </p:tgtEl>
                                        <p:attrNameLst>
                                          <p:attrName>style.visibility</p:attrName>
                                        </p:attrNameLst>
                                      </p:cBhvr>
                                      <p:to>
                                        <p:strVal val="visible"/>
                                      </p:to>
                                    </p:set>
                                    <p:anim calcmode="lin" valueType="num">
                                      <p:cBhvr>
                                        <p:cTn id="27" dur="500" fill="hold"/>
                                        <p:tgtEl>
                                          <p:spTgt spid="74758"/>
                                        </p:tgtEl>
                                        <p:attrNameLst>
                                          <p:attrName>ppt_w</p:attrName>
                                        </p:attrNameLst>
                                      </p:cBhvr>
                                      <p:tavLst>
                                        <p:tav tm="0">
                                          <p:val>
                                            <p:fltVal val="0"/>
                                          </p:val>
                                        </p:tav>
                                        <p:tav tm="100000">
                                          <p:val>
                                            <p:strVal val="#ppt_w"/>
                                          </p:val>
                                        </p:tav>
                                      </p:tavLst>
                                    </p:anim>
                                    <p:anim calcmode="lin" valueType="num">
                                      <p:cBhvr>
                                        <p:cTn id="28" dur="500" fill="hold"/>
                                        <p:tgtEl>
                                          <p:spTgt spid="74758"/>
                                        </p:tgtEl>
                                        <p:attrNameLst>
                                          <p:attrName>ppt_h</p:attrName>
                                        </p:attrNameLst>
                                      </p:cBhvr>
                                      <p:tavLst>
                                        <p:tav tm="0">
                                          <p:val>
                                            <p:strVal val="#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6" presetClass="entr" presetSubtype="42" fill="hold" nodeType="clickEffect">
                                  <p:stCondLst>
                                    <p:cond delay="0"/>
                                  </p:stCondLst>
                                  <p:childTnLst>
                                    <p:set>
                                      <p:cBhvr>
                                        <p:cTn id="32" dur="1" fill="hold">
                                          <p:stCondLst>
                                            <p:cond delay="0"/>
                                          </p:stCondLst>
                                        </p:cTn>
                                        <p:tgtEl>
                                          <p:spTgt spid="74759"/>
                                        </p:tgtEl>
                                        <p:attrNameLst>
                                          <p:attrName>style.visibility</p:attrName>
                                        </p:attrNameLst>
                                      </p:cBhvr>
                                      <p:to>
                                        <p:strVal val="visible"/>
                                      </p:to>
                                    </p:set>
                                    <p:animEffect transition="in" filter="barn(outHorizontal)">
                                      <p:cBhvr>
                                        <p:cTn id="33" dur="500"/>
                                        <p:tgtEl>
                                          <p:spTgt spid="74759"/>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1" fill="hold" grpId="0" nodeType="clickEffect">
                                  <p:stCondLst>
                                    <p:cond delay="0"/>
                                  </p:stCondLst>
                                  <p:childTnLst>
                                    <p:set>
                                      <p:cBhvr>
                                        <p:cTn id="37" dur="1" fill="hold">
                                          <p:stCondLst>
                                            <p:cond delay="0"/>
                                          </p:stCondLst>
                                        </p:cTn>
                                        <p:tgtEl>
                                          <p:spTgt spid="74826"/>
                                        </p:tgtEl>
                                        <p:attrNameLst>
                                          <p:attrName>style.visibility</p:attrName>
                                        </p:attrNameLst>
                                      </p:cBhvr>
                                      <p:to>
                                        <p:strVal val="visible"/>
                                      </p:to>
                                    </p:set>
                                    <p:anim calcmode="lin" valueType="num">
                                      <p:cBhvr additive="base">
                                        <p:cTn id="38" dur="500" fill="hold"/>
                                        <p:tgtEl>
                                          <p:spTgt spid="74826"/>
                                        </p:tgtEl>
                                        <p:attrNameLst>
                                          <p:attrName>ppt_x</p:attrName>
                                        </p:attrNameLst>
                                      </p:cBhvr>
                                      <p:tavLst>
                                        <p:tav tm="0">
                                          <p:val>
                                            <p:strVal val="#ppt_x"/>
                                          </p:val>
                                        </p:tav>
                                        <p:tav tm="100000">
                                          <p:val>
                                            <p:strVal val="#ppt_x"/>
                                          </p:val>
                                        </p:tav>
                                      </p:tavLst>
                                    </p:anim>
                                    <p:anim calcmode="lin" valueType="num">
                                      <p:cBhvr additive="base">
                                        <p:cTn id="39" dur="500" fill="hold"/>
                                        <p:tgtEl>
                                          <p:spTgt spid="74826"/>
                                        </p:tgtEl>
                                        <p:attrNameLst>
                                          <p:attrName>ppt_y</p:attrName>
                                        </p:attrNameLst>
                                      </p:cBhvr>
                                      <p:tavLst>
                                        <p:tav tm="0">
                                          <p:val>
                                            <p:strVal val="0-#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nodeType="click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wipe(up)">
                                      <p:cBhvr>
                                        <p:cTn id="44" dur="500"/>
                                        <p:tgtEl>
                                          <p:spTgt spid="5"/>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37" fill="hold" grpId="0" nodeType="clickEffect">
                                  <p:stCondLst>
                                    <p:cond delay="0"/>
                                  </p:stCondLst>
                                  <p:childTnLst>
                                    <p:set>
                                      <p:cBhvr>
                                        <p:cTn id="48" dur="1" fill="hold">
                                          <p:stCondLst>
                                            <p:cond delay="0"/>
                                          </p:stCondLst>
                                        </p:cTn>
                                        <p:tgtEl>
                                          <p:spTgt spid="74795"/>
                                        </p:tgtEl>
                                        <p:attrNameLst>
                                          <p:attrName>style.visibility</p:attrName>
                                        </p:attrNameLst>
                                      </p:cBhvr>
                                      <p:to>
                                        <p:strVal val="visible"/>
                                      </p:to>
                                    </p:set>
                                    <p:animEffect transition="in" filter="barn(outVertical)">
                                      <p:cBhvr>
                                        <p:cTn id="49" dur="500"/>
                                        <p:tgtEl>
                                          <p:spTgt spid="747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95" grpId="0" autoUpdateAnimBg="0"/>
      <p:bldP spid="74825" grpId="0" autoUpdateAnimBg="0"/>
      <p:bldP spid="74826" grpId="0" autoUpdateAnimBg="0"/>
    </p:bldLst>
  </p:timing>
</p:sld>
</file>

<file path=ppt/tags/tag1.xml><?xml version="1.0" encoding="utf-8"?>
<p:tagLst xmlns:p="http://schemas.openxmlformats.org/presentationml/2006/main">
  <p:tag name="KSO_WM_UNIT_PLACING_PICTURE_USER_VIEWPORT" val="{&quot;height&quot;:5510,&quot;width&quot;:7910}"/>
</p:tagLst>
</file>

<file path=ppt/tags/tag2.xml><?xml version="1.0" encoding="utf-8"?>
<p:tagLst xmlns:p="http://schemas.openxmlformats.org/presentationml/2006/main">
  <p:tag name="KSO_WM_UNIT_PLACING_PICTURE_USER_VIEWPORT" val="{&quot;height&quot;:3257.5007874015746,&quot;width&quot;:5400}"/>
</p:tagLst>
</file>

<file path=ppt/tags/tag3.xml><?xml version="1.0" encoding="utf-8"?>
<p:tagLst xmlns:p="http://schemas.openxmlformats.org/presentationml/2006/main">
  <p:tag name="KSO_WM_UNIT_TABLE_BEAUTIFY" val="smartTable{60de6d78-fc1a-4a7c-a717-288db955c4c8}"/>
</p:tagLst>
</file>

<file path=ppt/tags/tag4.xml><?xml version="1.0" encoding="utf-8"?>
<p:tagLst xmlns:p="http://schemas.openxmlformats.org/presentationml/2006/main">
  <p:tag name="KSO_WM_UNIT_PLACING_PICTURE_USER_VIEWPORT" val="{&quot;height&quot;:5277.4992125984254,&quot;width&quot;:9810}"/>
</p:tagLst>
</file>

<file path=ppt/theme/theme1.xml><?xml version="1.0" encoding="utf-8"?>
<a:theme xmlns:a="http://schemas.openxmlformats.org/drawingml/2006/main" name="演示文稿1">
  <a:themeElements>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6D79F"/>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1"/>
        </a:accent5>
        <a:accent6>
          <a:srgbClr val="BBC9B8"/>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36600"/>
        </a:lt1>
        <a:dk2>
          <a:srgbClr val="FFFFCC"/>
        </a:dk2>
        <a:lt2>
          <a:srgbClr val="333300"/>
        </a:lt2>
        <a:accent1>
          <a:srgbClr val="99CC00"/>
        </a:accent1>
        <a:accent2>
          <a:srgbClr val="669900"/>
        </a:accent2>
        <a:accent3>
          <a:srgbClr val="ADB9AA"/>
        </a:accent3>
        <a:accent4>
          <a:srgbClr val="DCDCAF"/>
        </a:accent4>
        <a:accent5>
          <a:srgbClr val="CAE2AA"/>
        </a:accent5>
        <a:accent6>
          <a:srgbClr val="5B8900"/>
        </a:accent6>
        <a:hlink>
          <a:srgbClr val="CC9900"/>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4A48"/>
        </a:lt1>
        <a:dk2>
          <a:srgbClr val="FFFFFF"/>
        </a:dk2>
        <a:lt2>
          <a:srgbClr val="424458"/>
        </a:lt2>
        <a:accent1>
          <a:srgbClr val="83B200"/>
        </a:accent1>
        <a:accent2>
          <a:srgbClr val="006260"/>
        </a:accent2>
        <a:accent3>
          <a:srgbClr val="AAB2B1"/>
        </a:accent3>
        <a:accent4>
          <a:srgbClr val="DCDCDC"/>
        </a:accent4>
        <a:accent5>
          <a:srgbClr val="C2D5AA"/>
        </a:accent5>
        <a:accent6>
          <a:srgbClr val="005755"/>
        </a:accent6>
        <a:hlink>
          <a:srgbClr val="6666FF"/>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1C2046"/>
        </a:lt1>
        <a:dk2>
          <a:srgbClr val="FFFFFF"/>
        </a:dk2>
        <a:lt2>
          <a:srgbClr val="000000"/>
        </a:lt2>
        <a:accent1>
          <a:srgbClr val="00CCFF"/>
        </a:accent1>
        <a:accent2>
          <a:srgbClr val="2D226E"/>
        </a:accent2>
        <a:accent3>
          <a:srgbClr val="AAABB1"/>
        </a:accent3>
        <a:accent4>
          <a:srgbClr val="DCDCDC"/>
        </a:accent4>
        <a:accent5>
          <a:srgbClr val="AAE2FF"/>
        </a:accent5>
        <a:accent6>
          <a:srgbClr val="281E62"/>
        </a:accent6>
        <a:hlink>
          <a:srgbClr val="666699"/>
        </a:hlink>
        <a:folHlink>
          <a:srgbClr val="9999FF"/>
        </a:folHlink>
      </a:clrScheme>
      <a:clrMap bg1="lt1" tx1="dk1" bg2="lt2" tx2="dk2" accent1="accent1" accent2="accent2" accent3="accent3" accent4="accent4" accent5="accent5" accent6="accent6" hlink="hlink" folHlink="folHlink"/>
    </a:extraClrScheme>
    <a:extraClrScheme>
      <a:clrScheme name="">
        <a:dk1>
          <a:srgbClr val="FFFFFF"/>
        </a:dk1>
        <a:lt1>
          <a:srgbClr val="000066"/>
        </a:lt1>
        <a:dk2>
          <a:srgbClr val="FFFFFF"/>
        </a:dk2>
        <a:lt2>
          <a:srgbClr val="424458"/>
        </a:lt2>
        <a:accent1>
          <a:srgbClr val="6666FF"/>
        </a:accent1>
        <a:accent2>
          <a:srgbClr val="333399"/>
        </a:accent2>
        <a:accent3>
          <a:srgbClr val="AAAAB9"/>
        </a:accent3>
        <a:accent4>
          <a:srgbClr val="DCDCDC"/>
        </a:accent4>
        <a:accent5>
          <a:srgbClr val="B9B9FF"/>
        </a:accent5>
        <a:accent6>
          <a:srgbClr val="2D2D89"/>
        </a:accent6>
        <a:hlink>
          <a:srgbClr val="FF9900"/>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90B20"/>
        </a:lt1>
        <a:dk2>
          <a:srgbClr val="FFFFCC"/>
        </a:dk2>
        <a:lt2>
          <a:srgbClr val="1C1C1C"/>
        </a:lt2>
        <a:accent1>
          <a:srgbClr val="FF916F"/>
        </a:accent1>
        <a:accent2>
          <a:srgbClr val="561450"/>
        </a:accent2>
        <a:accent3>
          <a:srgbClr val="AEAAAB"/>
        </a:accent3>
        <a:accent4>
          <a:srgbClr val="DCDCAF"/>
        </a:accent4>
        <a:accent5>
          <a:srgbClr val="FFC7BB"/>
        </a:accent5>
        <a:accent6>
          <a:srgbClr val="4C1147"/>
        </a:accent6>
        <a:hlink>
          <a:srgbClr val="637D95"/>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722104"/>
        </a:lt1>
        <a:dk2>
          <a:srgbClr val="FFFFFF"/>
        </a:dk2>
        <a:lt2>
          <a:srgbClr val="4C0000"/>
        </a:lt2>
        <a:accent1>
          <a:srgbClr val="CC6600"/>
        </a:accent1>
        <a:accent2>
          <a:srgbClr val="8A2E00"/>
        </a:accent2>
        <a:accent3>
          <a:srgbClr val="BCABAA"/>
        </a:accent3>
        <a:accent4>
          <a:srgbClr val="DCDCDC"/>
        </a:accent4>
        <a:accent5>
          <a:srgbClr val="E2B9AA"/>
        </a:accent5>
        <a:accent6>
          <a:srgbClr val="7B2800"/>
        </a:accent6>
        <a:hlink>
          <a:srgbClr val="FFCC00"/>
        </a:hlink>
        <a:folHlink>
          <a:srgbClr val="FF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2864</Words>
  <Application>WPS 演示</Application>
  <PresentationFormat>宽屏</PresentationFormat>
  <Paragraphs>549</Paragraphs>
  <Slides>35</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2</vt:i4>
      </vt:variant>
      <vt:variant>
        <vt:lpstr>幻灯片标题</vt:lpstr>
      </vt:variant>
      <vt:variant>
        <vt:i4>35</vt:i4>
      </vt:variant>
    </vt:vector>
  </HeadingPairs>
  <TitlesOfParts>
    <vt:vector size="47" baseType="lpstr">
      <vt:lpstr>Arial</vt:lpstr>
      <vt:lpstr>宋体</vt:lpstr>
      <vt:lpstr>Wingdings</vt:lpstr>
      <vt:lpstr>黑体</vt:lpstr>
      <vt:lpstr>微软雅黑</vt:lpstr>
      <vt:lpstr>Times New Roman</vt:lpstr>
      <vt:lpstr>楷体</vt:lpstr>
      <vt:lpstr>Comic Sans MS</vt:lpstr>
      <vt:lpstr>Arial Unicode MS</vt:lpstr>
      <vt:lpstr>演示文稿1</vt:lpstr>
      <vt:lpstr>Paint.Picture</vt:lpstr>
      <vt:lpstr>Paint.Picture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Weisheng Zhu</dc:creator>
  <cp:lastModifiedBy>Administrator</cp:lastModifiedBy>
  <cp:revision>92</cp:revision>
  <dcterms:created xsi:type="dcterms:W3CDTF">2019-08-19T07:30:00Z</dcterms:created>
  <dcterms:modified xsi:type="dcterms:W3CDTF">2023-02-21T06:11:27Z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t-weiszh@microsoft.com</vt:lpwstr>
  </property>
  <property fmtid="{D5CDD505-2E9C-101B-9397-08002B2CF9AE}" pid="5" name="MSIP_Label_f42aa342-8706-4288-bd11-ebb85995028c_SetDate">
    <vt:lpwstr>2019-08-19T08:41:05.1913746Z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423e1048-e9f6-4858-a025-37493a4162f5</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y fmtid="{D5CDD505-2E9C-101B-9397-08002B2CF9AE}" pid="11" name="ContentTypeId">
    <vt:lpwstr>0x0101004D520B0621022B4CA37193CEB4BD4006</vt:lpwstr>
  </property>
  <property fmtid="{D5CDD505-2E9C-101B-9397-08002B2CF9AE}" pid="12" name="KSOProductBuildVer">
    <vt:lpwstr>2052-11.1.0.10938</vt:lpwstr>
  </property>
  <property fmtid="{D5CDD505-2E9C-101B-9397-08002B2CF9AE}" pid="13" name="ICV">
    <vt:lpwstr>FA77BBC414D244E088626FD783739695</vt:lpwstr>
  </property>
</Properties>
</file>