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10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288" r:id="rId3"/>
    <p:sldId id="289" r:id="rId4"/>
    <p:sldId id="315" r:id="rId5"/>
    <p:sldId id="299" r:id="rId6"/>
    <p:sldId id="353" r:id="rId7"/>
    <p:sldId id="354" r:id="rId8"/>
    <p:sldId id="355" r:id="rId9"/>
    <p:sldId id="318" r:id="rId10"/>
    <p:sldId id="317" r:id="rId11"/>
    <p:sldId id="312" r:id="rId12"/>
    <p:sldId id="300" r:id="rId13"/>
    <p:sldId id="356" r:id="rId14"/>
    <p:sldId id="357" r:id="rId15"/>
    <p:sldId id="358" r:id="rId16"/>
    <p:sldId id="359" r:id="rId17"/>
    <p:sldId id="361" r:id="rId18"/>
    <p:sldId id="362" r:id="rId19"/>
    <p:sldId id="363" r:id="rId20"/>
    <p:sldId id="364" r:id="rId21"/>
    <p:sldId id="365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1" r:id="rId45"/>
    <p:sldId id="392" r:id="rId46"/>
    <p:sldId id="393" r:id="rId47"/>
    <p:sldId id="394" r:id="rId48"/>
    <p:sldId id="395" r:id="rId49"/>
    <p:sldId id="366" r:id="rId50"/>
    <p:sldId id="396" r:id="rId51"/>
    <p:sldId id="367" r:id="rId52"/>
    <p:sldId id="406" r:id="rId53"/>
    <p:sldId id="368" r:id="rId54"/>
    <p:sldId id="360" r:id="rId55"/>
    <p:sldId id="397" r:id="rId56"/>
    <p:sldId id="398" r:id="rId57"/>
    <p:sldId id="399" r:id="rId58"/>
    <p:sldId id="400" r:id="rId59"/>
    <p:sldId id="401" r:id="rId60"/>
    <p:sldId id="402" r:id="rId61"/>
    <p:sldId id="403" r:id="rId62"/>
    <p:sldId id="404" r:id="rId63"/>
    <p:sldId id="405" r:id="rId64"/>
    <p:sldId id="305" r:id="rId65"/>
    <p:sldId id="407" r:id="rId66"/>
    <p:sldId id="313" r:id="rId67"/>
    <p:sldId id="408" r:id="rId68"/>
    <p:sldId id="409" r:id="rId6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2" y="72"/>
      </p:cViewPr>
      <p:guideLst>
        <p:guide pos="2880"/>
        <p:guide pos="2167"/>
        <p:guide orient="horz" pos="2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 userDrawn="1"/>
        </p:nvSpPr>
        <p:spPr>
          <a:xfrm>
            <a:off x="8483427" y="6176347"/>
            <a:ext cx="6442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ym typeface="Wingdings" panose="05000000000000000000" pitchFamily="2" charset="2"/>
              </a:rPr>
              <a:t></a:t>
            </a:r>
            <a:endParaRPr lang="zh-CN" altLang="en-US" sz="4000" b="1" dirty="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spd="slow" advTm="8000">
    <p:randomBar dir="vert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6" Type="http://schemas.openxmlformats.org/officeDocument/2006/relationships/theme" Target="../theme/theme1.xml"/><Relationship Id="rId65" Type="http://schemas.openxmlformats.org/officeDocument/2006/relationships/image" Target="../media/image2.png"/><Relationship Id="rId64" Type="http://schemas.openxmlformats.org/officeDocument/2006/relationships/image" Target="../media/image1.png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34.jpe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35.jpeg"/><Relationship Id="rId3" Type="http://schemas.openxmlformats.org/officeDocument/2006/relationships/image" Target="../media/image31.jpeg"/><Relationship Id="rId2" Type="http://schemas.openxmlformats.org/officeDocument/2006/relationships/image" Target="../media/image24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audio" Target="../media/audio5.wav"/><Relationship Id="rId2" Type="http://schemas.openxmlformats.org/officeDocument/2006/relationships/image" Target="../media/image36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37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audio" Target="../media/audio5.wav"/><Relationship Id="rId2" Type="http://schemas.openxmlformats.org/officeDocument/2006/relationships/image" Target="../media/image38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audio" Target="../media/audio6.wav"/><Relationship Id="rId2" Type="http://schemas.openxmlformats.org/officeDocument/2006/relationships/image" Target="../media/image12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6.xml"/><Relationship Id="rId3" Type="http://schemas.openxmlformats.org/officeDocument/2006/relationships/audio" Target="../media/audio6.wav"/><Relationship Id="rId2" Type="http://schemas.openxmlformats.org/officeDocument/2006/relationships/image" Target="../media/image12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audio" Target="../media/audio6.wav"/><Relationship Id="rId2" Type="http://schemas.openxmlformats.org/officeDocument/2006/relationships/image" Target="../media/image12.png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43.png"/><Relationship Id="rId1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audio" Target="../media/audio6.wav"/><Relationship Id="rId2" Type="http://schemas.openxmlformats.org/officeDocument/2006/relationships/image" Target="../media/image12.png"/><Relationship Id="rId1" Type="http://schemas.openxmlformats.org/officeDocument/2006/relationships/image" Target="../media/image44.GI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3.svg"/><Relationship Id="rId1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2.xml"/><Relationship Id="rId3" Type="http://schemas.openxmlformats.org/officeDocument/2006/relationships/audio" Target="../media/audio5.wav"/><Relationship Id="rId2" Type="http://schemas.openxmlformats.org/officeDocument/2006/relationships/image" Target="../media/image47.png"/><Relationship Id="rId1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audio" Target="../media/audio5.wav"/><Relationship Id="rId2" Type="http://schemas.openxmlformats.org/officeDocument/2006/relationships/image" Target="../media/image48.png"/><Relationship Id="rId1" Type="http://schemas.openxmlformats.org/officeDocument/2006/relationships/image" Target="../media/image12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4.xml"/><Relationship Id="rId3" Type="http://schemas.openxmlformats.org/officeDocument/2006/relationships/audio" Target="../media/audio5.wav"/><Relationship Id="rId2" Type="http://schemas.openxmlformats.org/officeDocument/2006/relationships/image" Target="../media/image49.png"/><Relationship Id="rId1" Type="http://schemas.openxmlformats.org/officeDocument/2006/relationships/image" Target="../media/image1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image" Target="../media/image50.png"/><Relationship Id="rId1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51.png"/><Relationship Id="rId1" Type="http://schemas.openxmlformats.org/officeDocument/2006/relationships/image" Target="../media/image12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audio" Target="../media/audio7.wav"/><Relationship Id="rId2" Type="http://schemas.openxmlformats.org/officeDocument/2006/relationships/image" Target="../media/image52.png"/><Relationship Id="rId1" Type="http://schemas.openxmlformats.org/officeDocument/2006/relationships/image" Target="../media/image1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1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audio" Target="../media/audio8.wav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3.svg"/><Relationship Id="rId1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0.xml"/><Relationship Id="rId3" Type="http://schemas.openxmlformats.org/officeDocument/2006/relationships/image" Target="../media/image48.png"/><Relationship Id="rId2" Type="http://schemas.openxmlformats.org/officeDocument/2006/relationships/image" Target="../media/image37.png"/><Relationship Id="rId1" Type="http://schemas.openxmlformats.org/officeDocument/2006/relationships/image" Target="../media/image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" Target="slide16.xml"/><Relationship Id="rId1" Type="http://schemas.openxmlformats.org/officeDocument/2006/relationships/image" Target="../media/image1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" Target="slide2.xml"/><Relationship Id="rId1" Type="http://schemas.openxmlformats.org/officeDocument/2006/relationships/image" Target="../media/image1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audio" Target="../media/audio9.wav"/><Relationship Id="rId1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10.svg"/><Relationship Id="rId1" Type="http://schemas.openxmlformats.org/officeDocument/2006/relationships/image" Target="../media/image5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image" Target="../media/image10.svg"/><Relationship Id="rId1" Type="http://schemas.openxmlformats.org/officeDocument/2006/relationships/image" Target="../media/image5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image" Target="../media/image10.svg"/><Relationship Id="rId1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3.sv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4.svg"/><Relationship Id="rId2" Type="http://schemas.openxmlformats.org/officeDocument/2006/relationships/image" Target="../media/image24.png"/><Relationship Id="rId11" Type="http://schemas.openxmlformats.org/officeDocument/2006/relationships/slideLayout" Target="../slideLayouts/slideLayout23.xml"/><Relationship Id="rId10" Type="http://schemas.openxmlformats.org/officeDocument/2006/relationships/image" Target="../media/image31.jpe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635" y="1580515"/>
            <a:ext cx="9143365" cy="829945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4800">
                <a:solidFill>
                  <a:srgbClr val="07070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第十三章  内能与热机</a:t>
            </a:r>
            <a:endParaRPr sz="480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8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内燃机</a:t>
            </a:r>
            <a:endParaRPr lang="zh-CN" sz="4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8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 advTm="8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006793" y="1223606"/>
            <a:ext cx="71294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　　内燃机分为汽油机和柴油机两大类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004753" y="2639249"/>
            <a:ext cx="3132137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　　使用汽油作为燃料的叫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汽油机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5004753" y="4899849"/>
            <a:ext cx="309721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　　使用柴油作为燃料的叫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柴油机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224" name="Picture 8" descr="起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6295" y="1807210"/>
            <a:ext cx="3491230" cy="2616835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/>
        </p:spPr>
      </p:pic>
      <p:pic>
        <p:nvPicPr>
          <p:cNvPr id="9225" name="Picture 9" descr="重卡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6295" y="4481195"/>
            <a:ext cx="3491865" cy="2228215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10247" name="Rectangle 11"/>
          <p:cNvSpPr>
            <a:spLocks noChangeArrowheads="1"/>
          </p:cNvSpPr>
          <p:nvPr/>
        </p:nvSpPr>
        <p:spPr bwMode="auto">
          <a:xfrm>
            <a:off x="835978" y="754474"/>
            <a:ext cx="26327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内燃机的分类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autoUpdateAnimBg="0"/>
      <p:bldP spid="922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901065" y="842010"/>
            <a:ext cx="24307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热机的原理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966" name="Text Box 6" descr="羊皮纸"/>
          <p:cNvSpPr txBox="1">
            <a:spLocks noChangeArrowheads="1"/>
          </p:cNvSpPr>
          <p:nvPr/>
        </p:nvSpPr>
        <p:spPr bwMode="auto">
          <a:xfrm>
            <a:off x="4411663" y="1838960"/>
            <a:ext cx="4094162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1">
                  <a:blip r:embed="rId2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anose="02020603050405020304" pitchFamily="18" charset="0"/>
              </a:rPr>
              <a:t>        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如图所示，在试管内装些水，用橡皮塞塞住，加热使水沸腾，会看到什么现象？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1145332" y="5147667"/>
            <a:ext cx="6696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600" b="1" dirty="0">
                <a:latin typeface="Times New Roman" panose="02020603050405020304" pitchFamily="18" charset="0"/>
              </a:rPr>
              <a:t>在这一过程中能量如何转化呢？</a:t>
            </a:r>
            <a:endParaRPr kumimoji="1"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40972" name="Picture 12" descr="化-内-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513" y="1754188"/>
            <a:ext cx="323691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409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683" name="Rectangle 3"/>
          <p:cNvSpPr>
            <a:spLocks noGrp="1" noChangeArrowheads="1"/>
          </p:cNvSpPr>
          <p:nvPr/>
        </p:nvSpPr>
        <p:spPr>
          <a:xfrm>
            <a:off x="193040" y="3675380"/>
            <a:ext cx="5958205" cy="1219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现象：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软木塞冲出；管口有“白汽”产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生。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114935" y="4981575"/>
            <a:ext cx="8789035" cy="1383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说明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kumimoji="1"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水蒸汽对木塞做功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内能减少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它的温度下降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水蒸汽液化成小水珠。</a:t>
            </a:r>
            <a:endParaRPr kumimoji="1"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4340" name="Picture 12" descr="化-内-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53385" y="542925"/>
            <a:ext cx="323691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42" name="Text Box 6" descr="羊皮纸"/>
          <p:cNvSpPr>
            <a:spLocks noGrp="1" noChangeArrowheads="1"/>
          </p:cNvSpPr>
          <p:nvPr/>
        </p:nvSpPr>
        <p:spPr>
          <a:xfrm>
            <a:off x="202565" y="1769110"/>
            <a:ext cx="7308215" cy="1995805"/>
          </a:xfrm>
          <a:prstGeom prst="rect">
            <a:avLst/>
          </a:prstGeom>
          <a:noFill/>
          <a:ln w="38100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600"/>
              </a:spcBef>
              <a:buFontTx/>
              <a:buNone/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燃料的化学能        </a:t>
            </a:r>
            <a:r>
              <a:rPr kumimoji="1"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转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化为内能，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buFontTx/>
              <a:buNone/>
              <a:defRPr/>
            </a:pP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buFontTx/>
              <a:buNone/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内能转变成机械能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243" name="AutoShape 5"/>
          <p:cNvSpPr>
            <a:spLocks noChangeArrowheads="1"/>
          </p:cNvSpPr>
          <p:nvPr/>
        </p:nvSpPr>
        <p:spPr bwMode="auto">
          <a:xfrm>
            <a:off x="2853631" y="1849433"/>
            <a:ext cx="1363662" cy="446087"/>
          </a:xfrm>
          <a:prstGeom prst="rightArrow">
            <a:avLst>
              <a:gd name="adj1" fmla="val 50000"/>
              <a:gd name="adj2" fmla="val 74994"/>
            </a:avLst>
          </a:prstGeom>
          <a:solidFill>
            <a:schemeClr val="accent2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5627737" y="2912408"/>
            <a:ext cx="1407795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水蒸气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5" name="AutoShape 8"/>
          <p:cNvSpPr>
            <a:spLocks noChangeArrowheads="1"/>
          </p:cNvSpPr>
          <p:nvPr/>
        </p:nvSpPr>
        <p:spPr bwMode="auto">
          <a:xfrm>
            <a:off x="3923928" y="2963843"/>
            <a:ext cx="1485900" cy="476250"/>
          </a:xfrm>
          <a:prstGeom prst="leftArrow">
            <a:avLst>
              <a:gd name="adj1" fmla="val 50000"/>
              <a:gd name="adj2" fmla="val 70084"/>
            </a:avLst>
          </a:prstGeom>
          <a:solidFill>
            <a:schemeClr val="accent2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246" name="AutoShape 10"/>
          <p:cNvSpPr>
            <a:spLocks noChangeArrowheads="1"/>
          </p:cNvSpPr>
          <p:nvPr/>
        </p:nvSpPr>
        <p:spPr bwMode="auto">
          <a:xfrm rot="5400000">
            <a:off x="6989415" y="1547312"/>
            <a:ext cx="1404937" cy="2232025"/>
          </a:xfrm>
          <a:custGeom>
            <a:avLst/>
            <a:gdLst>
              <a:gd name="T0" fmla="*/ 2147483647 w 21600"/>
              <a:gd name="T1" fmla="*/ 0 h 21600"/>
              <a:gd name="T2" fmla="*/ 198761735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17694720 60000 65536"/>
              <a:gd name="T11" fmla="*/ 5898240 60000 65536"/>
              <a:gd name="T12" fmla="*/ 5898240 60000 65536"/>
              <a:gd name="T13" fmla="*/ 5898240 60000 65536"/>
              <a:gd name="T14" fmla="*/ 0 60000 65536"/>
              <a:gd name="T15" fmla="*/ 0 w 21600"/>
              <a:gd name="T16" fmla="*/ 8310 h 21600"/>
              <a:gd name="T17" fmla="*/ 611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5662" y="14285"/>
                </a:moveTo>
                <a:lnTo>
                  <a:pt x="21600" y="8310"/>
                </a:lnTo>
                <a:lnTo>
                  <a:pt x="18630" y="8310"/>
                </a:lnTo>
                <a:cubicBezTo>
                  <a:pt x="18630" y="3721"/>
                  <a:pt x="14430" y="0"/>
                  <a:pt x="9250" y="0"/>
                </a:cubicBezTo>
                <a:cubicBezTo>
                  <a:pt x="4141" y="0"/>
                  <a:pt x="0" y="3799"/>
                  <a:pt x="0" y="8485"/>
                </a:cubicBezTo>
                <a:lnTo>
                  <a:pt x="0" y="21600"/>
                </a:lnTo>
                <a:lnTo>
                  <a:pt x="6110" y="21600"/>
                </a:lnTo>
                <a:lnTo>
                  <a:pt x="6110" y="8310"/>
                </a:lnTo>
                <a:cubicBezTo>
                  <a:pt x="6110" y="6947"/>
                  <a:pt x="7362" y="5842"/>
                  <a:pt x="8907" y="5842"/>
                </a:cubicBezTo>
                <a:lnTo>
                  <a:pt x="9725" y="5842"/>
                </a:lnTo>
                <a:cubicBezTo>
                  <a:pt x="11269" y="5842"/>
                  <a:pt x="12520" y="6947"/>
                  <a:pt x="12520" y="8310"/>
                </a:cubicBezTo>
                <a:lnTo>
                  <a:pt x="9725" y="8310"/>
                </a:lnTo>
                <a:close/>
              </a:path>
            </a:pathLst>
          </a:cu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247" name="Text Box 11"/>
          <p:cNvSpPr txBox="1">
            <a:spLocks noChangeArrowheads="1"/>
          </p:cNvSpPr>
          <p:nvPr/>
        </p:nvSpPr>
        <p:spPr bwMode="auto">
          <a:xfrm>
            <a:off x="202754" y="4611286"/>
            <a:ext cx="3449320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使机械获得动力</a:t>
            </a:r>
            <a:r>
              <a:rPr kumimoji="1"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248" name="AutoShape 12"/>
          <p:cNvSpPr>
            <a:spLocks noChangeArrowheads="1"/>
          </p:cNvSpPr>
          <p:nvPr/>
        </p:nvSpPr>
        <p:spPr bwMode="auto">
          <a:xfrm>
            <a:off x="1616646" y="3604811"/>
            <a:ext cx="407987" cy="949325"/>
          </a:xfrm>
          <a:prstGeom prst="downArrow">
            <a:avLst>
              <a:gd name="adj1" fmla="val 50000"/>
              <a:gd name="adj2" fmla="val 44490"/>
            </a:avLst>
          </a:prstGeom>
          <a:solidFill>
            <a:schemeClr val="accent2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pPr>
              <a:defRPr/>
            </a:pPr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901065" y="842010"/>
            <a:ext cx="2436495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600" b="1" dirty="0">
                <a:latin typeface="黑体" panose="02010609060101010101" charset="-122"/>
                <a:ea typeface="黑体" panose="02010609060101010101" charset="-122"/>
              </a:rPr>
              <a:t>能量转化：</a:t>
            </a:r>
            <a:endParaRPr kumimoji="1"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82588" y="5583238"/>
            <a:ext cx="1727200" cy="64516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应用：</a:t>
            </a:r>
            <a:endParaRPr kumimoji="1"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858645" y="5635625"/>
            <a:ext cx="6682105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热机（将内能转化为机械能的机械）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3835" y="719455"/>
            <a:ext cx="3472815" cy="914400"/>
            <a:chOff x="306" y="1210"/>
            <a:chExt cx="5469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415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二、内燃机</a:t>
              </a:r>
              <a:endPara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20499" name="Text Box 2" descr="羊皮纸"/>
          <p:cNvSpPr txBox="1">
            <a:spLocks noChangeArrowheads="1"/>
          </p:cNvSpPr>
          <p:nvPr/>
        </p:nvSpPr>
        <p:spPr bwMode="auto">
          <a:xfrm>
            <a:off x="1654175" y="1518285"/>
            <a:ext cx="15163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1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构造：</a:t>
            </a:r>
            <a:endParaRPr kumimoji="1" lang="zh-CN" alt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482" name="Picture 6" descr="14-1-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47595" y="2101850"/>
            <a:ext cx="444817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852920" y="4265295"/>
            <a:ext cx="1591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汽油机</a:t>
            </a:r>
            <a:endParaRPr lang="zh-CN" altLang="en-US" sz="3600" b="1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9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563" name="Picture 3" descr="构造(汽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8213" y="1173163"/>
            <a:ext cx="4238625" cy="49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4" name="Line 4"/>
          <p:cNvSpPr>
            <a:spLocks noChangeShapeType="1"/>
          </p:cNvSpPr>
          <p:nvPr/>
        </p:nvSpPr>
        <p:spPr bwMode="auto">
          <a:xfrm flipV="1">
            <a:off x="3136900" y="4149725"/>
            <a:ext cx="1447800" cy="533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 flipV="1">
            <a:off x="3111500" y="3213100"/>
            <a:ext cx="1143000" cy="3810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66566" name="Line 6"/>
          <p:cNvSpPr>
            <a:spLocks noChangeShapeType="1"/>
          </p:cNvSpPr>
          <p:nvPr/>
        </p:nvSpPr>
        <p:spPr bwMode="auto">
          <a:xfrm flipV="1">
            <a:off x="2574925" y="3000375"/>
            <a:ext cx="304800" cy="76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66567" name="Line 7"/>
          <p:cNvSpPr>
            <a:spLocks noChangeShapeType="1"/>
          </p:cNvSpPr>
          <p:nvPr/>
        </p:nvSpPr>
        <p:spPr bwMode="auto">
          <a:xfrm flipH="1" flipV="1">
            <a:off x="6043613" y="2984500"/>
            <a:ext cx="381000" cy="76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66568" name="Line 8"/>
          <p:cNvSpPr>
            <a:spLocks noChangeShapeType="1"/>
          </p:cNvSpPr>
          <p:nvPr/>
        </p:nvSpPr>
        <p:spPr bwMode="auto">
          <a:xfrm flipH="1" flipV="1">
            <a:off x="4991100" y="5294313"/>
            <a:ext cx="1143000" cy="3048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66569" name="Line 9"/>
          <p:cNvSpPr>
            <a:spLocks noChangeShapeType="1"/>
          </p:cNvSpPr>
          <p:nvPr/>
        </p:nvSpPr>
        <p:spPr bwMode="auto">
          <a:xfrm flipH="1">
            <a:off x="4824413" y="1770063"/>
            <a:ext cx="1600200" cy="533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66570" name="Line 10"/>
          <p:cNvSpPr>
            <a:spLocks noChangeShapeType="1"/>
          </p:cNvSpPr>
          <p:nvPr/>
        </p:nvSpPr>
        <p:spPr bwMode="auto">
          <a:xfrm flipV="1">
            <a:off x="2951163" y="1258888"/>
            <a:ext cx="1524000" cy="228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1336675" y="1331913"/>
            <a:ext cx="15240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火花塞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6456680" y="1494155"/>
            <a:ext cx="118173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气缸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1149350" y="2789238"/>
            <a:ext cx="1447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进气门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74" name="Text Box 14"/>
          <p:cNvSpPr txBox="1">
            <a:spLocks noChangeArrowheads="1"/>
          </p:cNvSpPr>
          <p:nvPr/>
        </p:nvSpPr>
        <p:spPr bwMode="auto">
          <a:xfrm>
            <a:off x="2035175" y="3513455"/>
            <a:ext cx="107569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活塞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2233613" y="4483100"/>
            <a:ext cx="11430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连杆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76" name="Text Box 16"/>
          <p:cNvSpPr txBox="1">
            <a:spLocks noChangeArrowheads="1"/>
          </p:cNvSpPr>
          <p:nvPr/>
        </p:nvSpPr>
        <p:spPr bwMode="auto">
          <a:xfrm>
            <a:off x="6499225" y="2847975"/>
            <a:ext cx="1447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排气门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577" name="Text Box 17"/>
          <p:cNvSpPr txBox="1">
            <a:spLocks noChangeArrowheads="1"/>
          </p:cNvSpPr>
          <p:nvPr/>
        </p:nvSpPr>
        <p:spPr bwMode="auto">
          <a:xfrm>
            <a:off x="6134100" y="5326063"/>
            <a:ext cx="1066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曲轴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57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6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657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657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57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6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bldLvl="0" animBg="1"/>
      <p:bldP spid="66565" grpId="0" bldLvl="0" animBg="1"/>
      <p:bldP spid="66566" grpId="0" bldLvl="0" animBg="1"/>
      <p:bldP spid="66567" grpId="0" bldLvl="0" animBg="1"/>
      <p:bldP spid="66568" grpId="0" bldLvl="0" animBg="1"/>
      <p:bldP spid="66569" grpId="0" bldLvl="0" animBg="1"/>
      <p:bldP spid="66570" grpId="0" bldLvl="0" animBg="1"/>
      <p:bldP spid="66571" grpId="0" advAuto="0" autoUpdateAnimBg="0" uiExpand="1" build="p"/>
      <p:bldP spid="66572" grpId="0" bldLvl="0" animBg="1" autoUpdateAnimBg="0"/>
      <p:bldP spid="66573" grpId="0" advAuto="0" autoUpdateAnimBg="0" uiExpand="1" build="p"/>
      <p:bldP spid="66574" grpId="0" advAuto="0" autoUpdateAnimBg="0" uiExpand="1" build="p"/>
      <p:bldP spid="66575" grpId="0" advAuto="0" autoUpdateAnimBg="0" uiExpand="1" build="p"/>
      <p:bldP spid="66576" grpId="0" bldLvl="0" animBg="1" autoUpdateAnimBg="0"/>
      <p:bldP spid="66577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6295" y="922020"/>
            <a:ext cx="44691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汽油机是怎样工作的呢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74755" name="Rectangle 3"/>
          <p:cNvSpPr>
            <a:spLocks noGrp="1" noRot="1" noChangeArrowheads="1"/>
          </p:cNvSpPr>
          <p:nvPr/>
        </p:nvSpPr>
        <p:spPr>
          <a:xfrm>
            <a:off x="609600" y="2477135"/>
            <a:ext cx="7924800" cy="1701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冲程的概念：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活塞在汽缸内做一次</a:t>
            </a:r>
            <a:r>
              <a:rPr lang="zh-CN" altLang="en-US" b="1" dirty="0">
                <a:solidFill>
                  <a:srgbClr val="CC0066"/>
                </a:solidFill>
                <a:latin typeface="黑体" panose="02010609060101010101" charset="-122"/>
                <a:ea typeface="黑体" panose="02010609060101010101" charset="-122"/>
              </a:rPr>
              <a:t>单向运动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（活塞从气缸的一端运动到另一端）叫一个冲程。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907098" y="922035"/>
            <a:ext cx="273526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几个名词：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5764" name="Text Box 4"/>
          <p:cNvSpPr txBox="1">
            <a:spLocks noChangeArrowheads="1"/>
          </p:cNvSpPr>
          <p:nvPr/>
        </p:nvSpPr>
        <p:spPr bwMode="auto">
          <a:xfrm>
            <a:off x="835978" y="1951360"/>
            <a:ext cx="324008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一个冲程：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765" name="Text Box 5"/>
          <p:cNvSpPr txBox="1">
            <a:spLocks noChangeArrowheads="1"/>
          </p:cNvSpPr>
          <p:nvPr/>
        </p:nvSpPr>
        <p:spPr bwMode="auto">
          <a:xfrm>
            <a:off x="835978" y="3831704"/>
            <a:ext cx="417671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一个工作循环：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766" name="Text Box 6"/>
          <p:cNvSpPr txBox="1">
            <a:spLocks noChangeArrowheads="1"/>
          </p:cNvSpPr>
          <p:nvPr/>
        </p:nvSpPr>
        <p:spPr bwMode="auto">
          <a:xfrm>
            <a:off x="826452" y="2619399"/>
            <a:ext cx="7416551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</a:t>
            </a:r>
            <a:r>
              <a:rPr kumimoji="1" lang="zh-CN" altLang="en-US" sz="32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塞在汽缸内往复运动时，从汽缸的一端运动到另一端的过程。</a:t>
            </a:r>
            <a:endParaRPr kumimoji="1" lang="zh-CN" altLang="en-US" sz="32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68" name="Text Box 8"/>
          <p:cNvSpPr txBox="1">
            <a:spLocks noChangeArrowheads="1"/>
          </p:cNvSpPr>
          <p:nvPr/>
        </p:nvSpPr>
        <p:spPr bwMode="auto">
          <a:xfrm>
            <a:off x="897791" y="4561309"/>
            <a:ext cx="734521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kumimoji="1" lang="zh-CN" altLang="en-US" sz="32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这四个冲程称为发动机的一个工作循环。</a:t>
            </a:r>
            <a:endParaRPr kumimoji="1" lang="zh-CN" altLang="en-US" sz="32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6" grpId="0"/>
      <p:bldP spid="2457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5537200" y="1452563"/>
            <a:ext cx="1177925" cy="5143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5538788" y="2565400"/>
            <a:ext cx="1193800" cy="5143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5551488" y="3716338"/>
            <a:ext cx="1122362" cy="558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5538788" y="4883150"/>
            <a:ext cx="1163637" cy="5286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590" name="Line 6"/>
          <p:cNvSpPr>
            <a:spLocks noChangeShapeType="1"/>
          </p:cNvSpPr>
          <p:nvPr/>
        </p:nvSpPr>
        <p:spPr bwMode="auto">
          <a:xfrm>
            <a:off x="6172200" y="1985963"/>
            <a:ext cx="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67591" name="Line 7"/>
          <p:cNvSpPr>
            <a:spLocks noChangeShapeType="1"/>
          </p:cNvSpPr>
          <p:nvPr/>
        </p:nvSpPr>
        <p:spPr bwMode="auto">
          <a:xfrm>
            <a:off x="6157913" y="4259263"/>
            <a:ext cx="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67592" name="Line 8"/>
          <p:cNvSpPr>
            <a:spLocks noChangeShapeType="1"/>
          </p:cNvSpPr>
          <p:nvPr/>
        </p:nvSpPr>
        <p:spPr bwMode="auto">
          <a:xfrm>
            <a:off x="6172200" y="3124200"/>
            <a:ext cx="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67593" name="Line 9"/>
          <p:cNvSpPr>
            <a:spLocks noChangeShapeType="1"/>
          </p:cNvSpPr>
          <p:nvPr/>
        </p:nvSpPr>
        <p:spPr bwMode="auto">
          <a:xfrm>
            <a:off x="6172200" y="59436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67594" name="Line 10"/>
          <p:cNvSpPr>
            <a:spLocks noChangeShapeType="1"/>
          </p:cNvSpPr>
          <p:nvPr/>
        </p:nvSpPr>
        <p:spPr bwMode="auto">
          <a:xfrm>
            <a:off x="6186488" y="5413375"/>
            <a:ext cx="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67595" name="Line 11"/>
          <p:cNvSpPr>
            <a:spLocks noChangeShapeType="1"/>
          </p:cNvSpPr>
          <p:nvPr/>
        </p:nvSpPr>
        <p:spPr bwMode="auto">
          <a:xfrm>
            <a:off x="6157913" y="6183313"/>
            <a:ext cx="1905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67596" name="Line 12"/>
          <p:cNvSpPr>
            <a:spLocks noChangeShapeType="1"/>
          </p:cNvSpPr>
          <p:nvPr/>
        </p:nvSpPr>
        <p:spPr bwMode="auto">
          <a:xfrm flipH="1" flipV="1">
            <a:off x="8004175" y="977900"/>
            <a:ext cx="14288" cy="5207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67597" name="Line 13"/>
          <p:cNvSpPr>
            <a:spLocks noChangeShapeType="1"/>
          </p:cNvSpPr>
          <p:nvPr/>
        </p:nvSpPr>
        <p:spPr bwMode="auto">
          <a:xfrm flipH="1">
            <a:off x="6129338" y="968375"/>
            <a:ext cx="1905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67599" name="Line 15"/>
          <p:cNvSpPr>
            <a:spLocks noChangeShapeType="1"/>
          </p:cNvSpPr>
          <p:nvPr/>
        </p:nvSpPr>
        <p:spPr bwMode="auto">
          <a:xfrm>
            <a:off x="6156325" y="968375"/>
            <a:ext cx="0" cy="457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5689600" y="1397000"/>
            <a:ext cx="13493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黑体" panose="02010609060101010101" charset="-122"/>
                <a:ea typeface="黑体" panose="02010609060101010101" charset="-122"/>
              </a:rPr>
              <a:t>吸气</a:t>
            </a:r>
            <a:endParaRPr kumimoji="1"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5631180" y="2595880"/>
            <a:ext cx="101028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黑体" panose="02010609060101010101" charset="-122"/>
                <a:ea typeface="黑体" panose="02010609060101010101" charset="-122"/>
              </a:rPr>
              <a:t>压缩</a:t>
            </a:r>
            <a:endParaRPr kumimoji="1"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602" name="Text Box 18"/>
          <p:cNvSpPr txBox="1">
            <a:spLocks noChangeArrowheads="1"/>
          </p:cNvSpPr>
          <p:nvPr/>
        </p:nvSpPr>
        <p:spPr bwMode="auto">
          <a:xfrm>
            <a:off x="5689600" y="3700780"/>
            <a:ext cx="98361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黑体" panose="02010609060101010101" charset="-122"/>
                <a:ea typeface="黑体" panose="02010609060101010101" charset="-122"/>
              </a:rPr>
              <a:t>做功</a:t>
            </a:r>
            <a:endParaRPr kumimoji="1"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603" name="Text Box 19"/>
          <p:cNvSpPr txBox="1">
            <a:spLocks noChangeArrowheads="1"/>
          </p:cNvSpPr>
          <p:nvPr/>
        </p:nvSpPr>
        <p:spPr bwMode="auto">
          <a:xfrm>
            <a:off x="5659438" y="4868863"/>
            <a:ext cx="10048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黑体" panose="02010609060101010101" charset="-122"/>
                <a:ea typeface="黑体" panose="02010609060101010101" charset="-122"/>
              </a:rPr>
              <a:t>排气</a:t>
            </a:r>
            <a:endParaRPr kumimoji="1"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7604" name="Rectangle 20"/>
          <p:cNvSpPr>
            <a:spLocks noGrp="1" noRot="1" noChangeArrowheads="1"/>
          </p:cNvSpPr>
          <p:nvPr/>
        </p:nvSpPr>
        <p:spPr>
          <a:xfrm>
            <a:off x="848995" y="1452880"/>
            <a:ext cx="4321175" cy="133604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tx1"/>
                </a:solidFill>
                <a:ea typeface="黑体" panose="02010609060101010101" charset="-122"/>
              </a:rPr>
              <a:t>内燃机的</a:t>
            </a:r>
            <a:br>
              <a:rPr lang="zh-CN" altLang="en-US" sz="3600" b="1">
                <a:solidFill>
                  <a:schemeClr val="tx1"/>
                </a:solidFill>
                <a:ea typeface="黑体" panose="02010609060101010101" charset="-122"/>
              </a:rPr>
            </a:b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冲程</a:t>
            </a:r>
            <a:r>
              <a:rPr lang="zh-CN" altLang="en-US" sz="3600" b="1">
                <a:solidFill>
                  <a:schemeClr val="tx1"/>
                </a:solidFill>
                <a:ea typeface="黑体" panose="02010609060101010101" charset="-122"/>
              </a:rPr>
              <a:t>和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工作循环</a:t>
            </a:r>
            <a:endParaRPr lang="zh-CN" altLang="en-US" sz="36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pic>
        <p:nvPicPr>
          <p:cNvPr id="67605" name="Picture 21" descr="汽油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9588" y="2936875"/>
            <a:ext cx="16383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3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3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3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0" grpId="0" bldLvl="0" animBg="1" autoUpdateAnimBg="0"/>
      <p:bldP spid="67601" grpId="0" bldLvl="0" animBg="1" autoUpdateAnimBg="0"/>
      <p:bldP spid="67602" grpId="0" bldLvl="0" animBg="1" autoUpdateAnimBg="0"/>
      <p:bldP spid="67603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93445" y="84201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汽油机工作原理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68611" name="Picture 3" descr="四冲程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663" y="1731963"/>
            <a:ext cx="7723187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923925" y="5295900"/>
            <a:ext cx="1447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吸气冲程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2921000" y="5324475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压缩冲程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4913313" y="5326063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做功冲程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6804025" y="5354638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排气冲程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8616" name="Line 8"/>
          <p:cNvSpPr>
            <a:spLocks noChangeShapeType="1"/>
          </p:cNvSpPr>
          <p:nvPr/>
        </p:nvSpPr>
        <p:spPr bwMode="auto">
          <a:xfrm>
            <a:off x="2300288" y="5530850"/>
            <a:ext cx="5334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68617" name="Line 9"/>
          <p:cNvSpPr>
            <a:spLocks noChangeShapeType="1"/>
          </p:cNvSpPr>
          <p:nvPr/>
        </p:nvSpPr>
        <p:spPr bwMode="auto">
          <a:xfrm>
            <a:off x="4327525" y="5581650"/>
            <a:ext cx="5334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68618" name="Line 10"/>
          <p:cNvSpPr>
            <a:spLocks noChangeShapeType="1"/>
          </p:cNvSpPr>
          <p:nvPr/>
        </p:nvSpPr>
        <p:spPr bwMode="auto">
          <a:xfrm>
            <a:off x="6326188" y="5575300"/>
            <a:ext cx="5334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bldLvl="0" animBg="1" autoUpdateAnimBg="0"/>
      <p:bldP spid="68613" grpId="0" bldLvl="0" animBg="1" autoUpdateAnimBg="0"/>
      <p:bldP spid="68614" grpId="0" bldLvl="0" animBg="1" autoUpdateAnimBg="0"/>
      <p:bldP spid="68615" grpId="0" bldLvl="0" animBg="1" autoUpdateAnimBg="0"/>
      <p:bldP spid="68616" grpId="0" bldLvl="0" animBg="1"/>
      <p:bldP spid="68617" grpId="0" bldLvl="0" animBg="1"/>
      <p:bldP spid="686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802" name="Group 2"/>
          <p:cNvGrpSpPr/>
          <p:nvPr/>
        </p:nvGrpSpPr>
        <p:grpSpPr bwMode="auto">
          <a:xfrm>
            <a:off x="333375" y="842010"/>
            <a:ext cx="7543800" cy="5508625"/>
            <a:chOff x="0" y="0"/>
            <a:chExt cx="4752" cy="3470"/>
          </a:xfrm>
        </p:grpSpPr>
        <p:grpSp>
          <p:nvGrpSpPr>
            <p:cNvPr id="76803" name="Group 3"/>
            <p:cNvGrpSpPr/>
            <p:nvPr/>
          </p:nvGrpSpPr>
          <p:grpSpPr bwMode="auto">
            <a:xfrm>
              <a:off x="1440" y="140"/>
              <a:ext cx="2365" cy="3330"/>
              <a:chOff x="0" y="0"/>
              <a:chExt cx="2365" cy="3330"/>
            </a:xfrm>
          </p:grpSpPr>
          <p:grpSp>
            <p:nvGrpSpPr>
              <p:cNvPr id="76804" name="Group 4"/>
              <p:cNvGrpSpPr/>
              <p:nvPr/>
            </p:nvGrpSpPr>
            <p:grpSpPr bwMode="auto">
              <a:xfrm>
                <a:off x="995" y="2291"/>
                <a:ext cx="490" cy="576"/>
                <a:chOff x="0" y="0"/>
                <a:chExt cx="490" cy="576"/>
              </a:xfrm>
            </p:grpSpPr>
            <p:sp>
              <p:nvSpPr>
                <p:cNvPr id="76805" name="Rectangle 5"/>
                <p:cNvSpPr>
                  <a:spLocks noChangeArrowheads="1"/>
                </p:cNvSpPr>
                <p:nvPr/>
              </p:nvSpPr>
              <p:spPr bwMode="auto">
                <a:xfrm>
                  <a:off x="119" y="0"/>
                  <a:ext cx="243" cy="480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76806" name="AutoShape 6"/>
                <p:cNvSpPr>
                  <a:spLocks noChangeArrowheads="1"/>
                </p:cNvSpPr>
                <p:nvPr/>
              </p:nvSpPr>
              <p:spPr bwMode="auto">
                <a:xfrm flipH="1" flipV="1">
                  <a:off x="0" y="19"/>
                  <a:ext cx="490" cy="557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76807" name="Group 7"/>
              <p:cNvGrpSpPr/>
              <p:nvPr/>
            </p:nvGrpSpPr>
            <p:grpSpPr bwMode="auto">
              <a:xfrm>
                <a:off x="1079" y="908"/>
                <a:ext cx="306" cy="1554"/>
                <a:chOff x="0" y="0"/>
                <a:chExt cx="306" cy="1554"/>
              </a:xfrm>
            </p:grpSpPr>
            <p:sp>
              <p:nvSpPr>
                <p:cNvPr id="76808" name="AutoShape 8"/>
                <p:cNvSpPr>
                  <a:spLocks noChangeArrowheads="1"/>
                </p:cNvSpPr>
                <p:nvPr/>
              </p:nvSpPr>
              <p:spPr bwMode="auto">
                <a:xfrm rot="21540000" flipV="1">
                  <a:off x="51" y="0"/>
                  <a:ext cx="192" cy="1479"/>
                </a:xfrm>
                <a:custGeom>
                  <a:avLst/>
                  <a:gdLst>
                    <a:gd name="G0" fmla="+- 6659 0 0"/>
                    <a:gd name="G1" fmla="+- 21600 0 6659"/>
                    <a:gd name="G2" fmla="*/ 6659 1 2"/>
                    <a:gd name="G3" fmla="+- 21600 0 G2"/>
                    <a:gd name="G4" fmla="+/ 6659 21600 2"/>
                    <a:gd name="G5" fmla="+/ G1 0 2"/>
                    <a:gd name="G6" fmla="*/ 21600 21600 6659"/>
                    <a:gd name="G7" fmla="*/ G6 1 2"/>
                    <a:gd name="G8" fmla="+- 21600 0 G7"/>
                    <a:gd name="G9" fmla="*/ 21600 1 2"/>
                    <a:gd name="G10" fmla="+- 6659 0 G9"/>
                    <a:gd name="G11" fmla="?: G10 G8 0"/>
                    <a:gd name="G12" fmla="?: G10 G7 21600"/>
                    <a:gd name="T0" fmla="*/ 18270 w 21600"/>
                    <a:gd name="T1" fmla="*/ 10800 h 21600"/>
                    <a:gd name="T2" fmla="*/ 10800 w 21600"/>
                    <a:gd name="T3" fmla="*/ 21600 h 21600"/>
                    <a:gd name="T4" fmla="*/ 3330 w 21600"/>
                    <a:gd name="T5" fmla="*/ 10800 h 21600"/>
                    <a:gd name="T6" fmla="*/ 10800 w 21600"/>
                    <a:gd name="T7" fmla="*/ 0 h 21600"/>
                    <a:gd name="T8" fmla="*/ 5130 w 21600"/>
                    <a:gd name="T9" fmla="*/ 5130 h 21600"/>
                    <a:gd name="T10" fmla="*/ 16470 w 21600"/>
                    <a:gd name="T11" fmla="*/ 1647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6659" y="21600"/>
                      </a:lnTo>
                      <a:lnTo>
                        <a:pt x="1494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76809" name="Oval 9"/>
                <p:cNvSpPr>
                  <a:spLocks noChangeArrowheads="1"/>
                </p:cNvSpPr>
                <p:nvPr/>
              </p:nvSpPr>
              <p:spPr bwMode="auto">
                <a:xfrm rot="420000">
                  <a:off x="0" y="1266"/>
                  <a:ext cx="306" cy="288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76810" name="Oval 10"/>
                <p:cNvSpPr>
                  <a:spLocks noChangeArrowheads="1"/>
                </p:cNvSpPr>
                <p:nvPr/>
              </p:nvSpPr>
              <p:spPr bwMode="auto">
                <a:xfrm rot="420000">
                  <a:off x="73" y="1349"/>
                  <a:ext cx="144" cy="129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sp>
            <p:nvSpPr>
              <p:cNvPr id="76811" name="Rectangle 11"/>
              <p:cNvSpPr>
                <a:spLocks noChangeArrowheads="1"/>
              </p:cNvSpPr>
              <p:nvPr/>
            </p:nvSpPr>
            <p:spPr bwMode="auto">
              <a:xfrm>
                <a:off x="921" y="868"/>
                <a:ext cx="615" cy="33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grpSp>
            <p:nvGrpSpPr>
              <p:cNvPr id="76812" name="Group 12"/>
              <p:cNvGrpSpPr/>
              <p:nvPr/>
            </p:nvGrpSpPr>
            <p:grpSpPr bwMode="auto">
              <a:xfrm>
                <a:off x="1122" y="0"/>
                <a:ext cx="214" cy="599"/>
                <a:chOff x="0" y="0"/>
                <a:chExt cx="215" cy="864"/>
              </a:xfrm>
            </p:grpSpPr>
            <p:sp>
              <p:nvSpPr>
                <p:cNvPr id="76813" name="Rectangle 13"/>
                <p:cNvSpPr>
                  <a:spLocks noChangeArrowheads="1"/>
                </p:cNvSpPr>
                <p:nvPr/>
              </p:nvSpPr>
              <p:spPr bwMode="auto">
                <a:xfrm>
                  <a:off x="43" y="288"/>
                  <a:ext cx="85" cy="576"/>
                </a:xfrm>
                <a:prstGeom prst="rect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76814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528"/>
                  <a:ext cx="172" cy="48"/>
                </a:xfrm>
                <a:prstGeom prst="rect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76815" name="Rectangle 15"/>
                <p:cNvSpPr>
                  <a:spLocks noChangeArrowheads="1"/>
                </p:cNvSpPr>
                <p:nvPr/>
              </p:nvSpPr>
              <p:spPr bwMode="auto">
                <a:xfrm>
                  <a:off x="66" y="0"/>
                  <a:ext cx="43" cy="288"/>
                </a:xfrm>
                <a:prstGeom prst="rect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76816" name="Rectangle 16"/>
                <p:cNvSpPr>
                  <a:spLocks noChangeArrowheads="1"/>
                </p:cNvSpPr>
                <p:nvPr/>
              </p:nvSpPr>
              <p:spPr bwMode="auto">
                <a:xfrm>
                  <a:off x="86" y="0"/>
                  <a:ext cx="129" cy="48"/>
                </a:xfrm>
                <a:prstGeom prst="rect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76817" name="Group 17"/>
              <p:cNvGrpSpPr/>
              <p:nvPr/>
            </p:nvGrpSpPr>
            <p:grpSpPr bwMode="auto">
              <a:xfrm>
                <a:off x="0" y="284"/>
                <a:ext cx="2365" cy="3046"/>
                <a:chOff x="0" y="0"/>
                <a:chExt cx="2365" cy="3046"/>
              </a:xfrm>
            </p:grpSpPr>
            <p:grpSp>
              <p:nvGrpSpPr>
                <p:cNvPr id="76818" name="Group 18"/>
                <p:cNvGrpSpPr/>
                <p:nvPr/>
              </p:nvGrpSpPr>
              <p:grpSpPr bwMode="auto">
                <a:xfrm>
                  <a:off x="1549" y="1496"/>
                  <a:ext cx="437" cy="842"/>
                  <a:chOff x="0" y="0"/>
                  <a:chExt cx="437" cy="842"/>
                </a:xfrm>
              </p:grpSpPr>
              <p:sp>
                <p:nvSpPr>
                  <p:cNvPr id="76819" name="Rectangle 19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0" y="0"/>
                    <a:ext cx="432" cy="9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20" name="Rectangle 20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51" y="26"/>
                    <a:ext cx="86" cy="81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76821" name="Group 21"/>
                <p:cNvGrpSpPr/>
                <p:nvPr/>
              </p:nvGrpSpPr>
              <p:grpSpPr bwMode="auto">
                <a:xfrm>
                  <a:off x="441" y="1505"/>
                  <a:ext cx="480" cy="842"/>
                  <a:chOff x="0" y="0"/>
                  <a:chExt cx="480" cy="842"/>
                </a:xfrm>
              </p:grpSpPr>
              <p:sp>
                <p:nvSpPr>
                  <p:cNvPr id="76822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9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23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9" y="26"/>
                    <a:ext cx="96" cy="81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76824" name="Group 24"/>
                <p:cNvGrpSpPr/>
                <p:nvPr/>
              </p:nvGrpSpPr>
              <p:grpSpPr bwMode="auto">
                <a:xfrm flipH="1">
                  <a:off x="1515" y="0"/>
                  <a:ext cx="850" cy="1584"/>
                  <a:chOff x="0" y="0"/>
                  <a:chExt cx="921" cy="1584"/>
                </a:xfrm>
              </p:grpSpPr>
              <p:grpSp>
                <p:nvGrpSpPr>
                  <p:cNvPr id="76825" name="Group 25"/>
                  <p:cNvGrpSpPr/>
                  <p:nvPr/>
                </p:nvGrpSpPr>
                <p:grpSpPr bwMode="auto">
                  <a:xfrm>
                    <a:off x="432" y="480"/>
                    <a:ext cx="489" cy="1104"/>
                    <a:chOff x="0" y="0"/>
                    <a:chExt cx="489" cy="1104"/>
                  </a:xfrm>
                </p:grpSpPr>
                <p:sp>
                  <p:nvSpPr>
                    <p:cNvPr id="76826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3" y="0"/>
                      <a:ext cx="96" cy="1104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6827" name="Rectangle 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32" cy="559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sp>
                <p:nvSpPr>
                  <p:cNvPr id="76828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16" cy="864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bg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76829" name="Group 29"/>
                <p:cNvGrpSpPr/>
                <p:nvPr/>
              </p:nvGrpSpPr>
              <p:grpSpPr bwMode="auto">
                <a:xfrm>
                  <a:off x="0" y="8"/>
                  <a:ext cx="921" cy="1584"/>
                  <a:chOff x="0" y="0"/>
                  <a:chExt cx="921" cy="1584"/>
                </a:xfrm>
              </p:grpSpPr>
              <p:grpSp>
                <p:nvGrpSpPr>
                  <p:cNvPr id="76830" name="Group 30"/>
                  <p:cNvGrpSpPr/>
                  <p:nvPr/>
                </p:nvGrpSpPr>
                <p:grpSpPr bwMode="auto">
                  <a:xfrm>
                    <a:off x="432" y="480"/>
                    <a:ext cx="489" cy="1104"/>
                    <a:chOff x="0" y="0"/>
                    <a:chExt cx="489" cy="1104"/>
                  </a:xfrm>
                </p:grpSpPr>
                <p:sp>
                  <p:nvSpPr>
                    <p:cNvPr id="76831" name="Rectangle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3" y="0"/>
                      <a:ext cx="96" cy="1104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6832" name="Rectangle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32" cy="559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sp>
                <p:nvSpPr>
                  <p:cNvPr id="76833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16" cy="864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bg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76834" name="Group 34"/>
                <p:cNvGrpSpPr/>
                <p:nvPr/>
              </p:nvGrpSpPr>
              <p:grpSpPr bwMode="auto">
                <a:xfrm>
                  <a:off x="167" y="152"/>
                  <a:ext cx="2024" cy="660"/>
                  <a:chOff x="0" y="0"/>
                  <a:chExt cx="2024" cy="660"/>
                </a:xfrm>
              </p:grpSpPr>
              <p:grpSp>
                <p:nvGrpSpPr>
                  <p:cNvPr id="76835" name="Group 35"/>
                  <p:cNvGrpSpPr/>
                  <p:nvPr/>
                </p:nvGrpSpPr>
                <p:grpSpPr bwMode="auto">
                  <a:xfrm>
                    <a:off x="0" y="36"/>
                    <a:ext cx="528" cy="624"/>
                    <a:chOff x="0" y="0"/>
                    <a:chExt cx="528" cy="624"/>
                  </a:xfrm>
                </p:grpSpPr>
                <p:grpSp>
                  <p:nvGrpSpPr>
                    <p:cNvPr id="76836" name="Group 36"/>
                    <p:cNvGrpSpPr/>
                    <p:nvPr/>
                  </p:nvGrpSpPr>
                  <p:grpSpPr bwMode="auto">
                    <a:xfrm>
                      <a:off x="0" y="0"/>
                      <a:ext cx="528" cy="624"/>
                      <a:chOff x="0" y="0"/>
                      <a:chExt cx="528" cy="624"/>
                    </a:xfrm>
                  </p:grpSpPr>
                  <p:sp>
                    <p:nvSpPr>
                      <p:cNvPr id="76837" name="Oval 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96"/>
                        <a:ext cx="480" cy="432"/>
                      </a:xfrm>
                      <a:prstGeom prst="ellipse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6838" name="Rectangle 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48"/>
                        <a:ext cx="240" cy="57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6839" name="Rectangle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" y="0"/>
                        <a:ext cx="384" cy="2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sp>
                  <p:nvSpPr>
                    <p:cNvPr id="76840" name="Rectangle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7" y="12"/>
                      <a:ext cx="144" cy="288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grpSp>
                <p:nvGrpSpPr>
                  <p:cNvPr id="76841" name="Group 41"/>
                  <p:cNvGrpSpPr/>
                  <p:nvPr/>
                </p:nvGrpSpPr>
                <p:grpSpPr bwMode="auto">
                  <a:xfrm flipH="1">
                    <a:off x="1544" y="35"/>
                    <a:ext cx="480" cy="624"/>
                    <a:chOff x="0" y="0"/>
                    <a:chExt cx="528" cy="624"/>
                  </a:xfrm>
                </p:grpSpPr>
                <p:grpSp>
                  <p:nvGrpSpPr>
                    <p:cNvPr id="76842" name="Group 42"/>
                    <p:cNvGrpSpPr/>
                    <p:nvPr/>
                  </p:nvGrpSpPr>
                  <p:grpSpPr bwMode="auto">
                    <a:xfrm>
                      <a:off x="0" y="0"/>
                      <a:ext cx="528" cy="624"/>
                      <a:chOff x="0" y="0"/>
                      <a:chExt cx="528" cy="624"/>
                    </a:xfrm>
                  </p:grpSpPr>
                  <p:sp>
                    <p:nvSpPr>
                      <p:cNvPr id="76843" name="Oval 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96"/>
                        <a:ext cx="480" cy="432"/>
                      </a:xfrm>
                      <a:prstGeom prst="ellipse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6844" name="Rectangle 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48"/>
                        <a:ext cx="240" cy="57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6845" name="Rectangle 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" y="0"/>
                        <a:ext cx="384" cy="2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sp>
                  <p:nvSpPr>
                    <p:cNvPr id="76846" name="Rectangle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7" y="12"/>
                      <a:ext cx="144" cy="288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sp>
                <p:nvSpPr>
                  <p:cNvPr id="76847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257" y="0"/>
                    <a:ext cx="1544" cy="9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76848" name="AutoShape 48"/>
                <p:cNvSpPr>
                  <a:spLocks noChangeArrowheads="1"/>
                </p:cNvSpPr>
                <p:nvPr/>
              </p:nvSpPr>
              <p:spPr bwMode="auto">
                <a:xfrm flipV="1">
                  <a:off x="454" y="1555"/>
                  <a:ext cx="1521" cy="1491"/>
                </a:xfrm>
                <a:custGeom>
                  <a:avLst/>
                  <a:gdLst>
                    <a:gd name="G0" fmla="+- 9695 0 0"/>
                    <a:gd name="G1" fmla="+- -11647725 0 0"/>
                    <a:gd name="G2" fmla="+- 0 0 -11647725"/>
                    <a:gd name="T0" fmla="*/ 0 256 1"/>
                    <a:gd name="T1" fmla="*/ 180 256 1"/>
                    <a:gd name="G3" fmla="+- -11647725 T0 T1"/>
                    <a:gd name="T2" fmla="*/ 0 256 1"/>
                    <a:gd name="T3" fmla="*/ 90 256 1"/>
                    <a:gd name="G4" fmla="+- -11647725 T2 T3"/>
                    <a:gd name="G5" fmla="*/ G4 2 1"/>
                    <a:gd name="T4" fmla="*/ 90 256 1"/>
                    <a:gd name="T5" fmla="*/ 0 256 1"/>
                    <a:gd name="G6" fmla="+- -11647725 T4 T5"/>
                    <a:gd name="G7" fmla="*/ G6 2 1"/>
                    <a:gd name="G8" fmla="abs -11647725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9695"/>
                    <a:gd name="G18" fmla="*/ 9695 1 2"/>
                    <a:gd name="G19" fmla="+- G18 5400 0"/>
                    <a:gd name="G20" fmla="cos G19 -11647725"/>
                    <a:gd name="G21" fmla="sin G19 -11647725"/>
                    <a:gd name="G22" fmla="+- G20 10800 0"/>
                    <a:gd name="G23" fmla="+- G21 10800 0"/>
                    <a:gd name="G24" fmla="+- 10800 0 G20"/>
                    <a:gd name="G25" fmla="+- 9695 10800 0"/>
                    <a:gd name="G26" fmla="?: G9 G17 G25"/>
                    <a:gd name="G27" fmla="?: G9 0 21600"/>
                    <a:gd name="G28" fmla="cos 10800 -11647725"/>
                    <a:gd name="G29" fmla="sin 10800 -11647725"/>
                    <a:gd name="G30" fmla="sin 9695 -11647725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-11647725 G34 0"/>
                    <a:gd name="G36" fmla="?: G6 G35 G31"/>
                    <a:gd name="G37" fmla="+- 21600 0 G36"/>
                    <a:gd name="G38" fmla="?: G4 0 G33"/>
                    <a:gd name="G39" fmla="?: -11647725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560 w 21600"/>
                    <a:gd name="T15" fmla="*/ 10394 h 21600"/>
                    <a:gd name="T16" fmla="*/ 10800 w 21600"/>
                    <a:gd name="T17" fmla="*/ 1105 h 21600"/>
                    <a:gd name="T18" fmla="*/ 21040 w 21600"/>
                    <a:gd name="T19" fmla="*/ 10394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1112" y="10416"/>
                      </a:moveTo>
                      <a:cubicBezTo>
                        <a:pt x="1318" y="5215"/>
                        <a:pt x="5594" y="1104"/>
                        <a:pt x="10800" y="1105"/>
                      </a:cubicBezTo>
                      <a:cubicBezTo>
                        <a:pt x="16005" y="1105"/>
                        <a:pt x="20281" y="5215"/>
                        <a:pt x="20487" y="10416"/>
                      </a:cubicBezTo>
                      <a:lnTo>
                        <a:pt x="21591" y="10372"/>
                      </a:lnTo>
                      <a:cubicBezTo>
                        <a:pt x="21361" y="4578"/>
                        <a:pt x="16598" y="-1"/>
                        <a:pt x="10799" y="0"/>
                      </a:cubicBezTo>
                      <a:cubicBezTo>
                        <a:pt x="5001" y="0"/>
                        <a:pt x="238" y="4578"/>
                        <a:pt x="8" y="10372"/>
                      </a:cubicBezTo>
                      <a:close/>
                    </a:path>
                  </a:pathLst>
                </a:custGeom>
                <a:solidFill>
                  <a:srgbClr val="008080"/>
                </a:solidFill>
                <a:ln w="9525">
                  <a:solidFill>
                    <a:srgbClr val="008080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76849" name="Arc 49"/>
                <p:cNvSpPr/>
                <p:nvPr/>
              </p:nvSpPr>
              <p:spPr bwMode="auto">
                <a:xfrm rot="16200000" flipH="1" flipV="1">
                  <a:off x="1070" y="2395"/>
                  <a:ext cx="288" cy="654"/>
                </a:xfrm>
                <a:custGeom>
                  <a:avLst/>
                  <a:gdLst>
                    <a:gd name="G0" fmla="+- 0 0 0"/>
                    <a:gd name="G1" fmla="+- 20844 0 0"/>
                    <a:gd name="G2" fmla="+- 21600 0 0"/>
                    <a:gd name="T0" fmla="*/ 5665 w 21600"/>
                    <a:gd name="T1" fmla="*/ 0 h 41844"/>
                    <a:gd name="T2" fmla="*/ 5057 w 21600"/>
                    <a:gd name="T3" fmla="*/ 41844 h 41844"/>
                    <a:gd name="T4" fmla="*/ 0 w 21600"/>
                    <a:gd name="T5" fmla="*/ 20844 h 41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1844" fill="none" extrusionOk="0">
                      <a:moveTo>
                        <a:pt x="5664" y="0"/>
                      </a:moveTo>
                      <a:cubicBezTo>
                        <a:pt x="15071" y="2556"/>
                        <a:pt x="21600" y="11096"/>
                        <a:pt x="21600" y="20844"/>
                      </a:cubicBezTo>
                      <a:cubicBezTo>
                        <a:pt x="21600" y="30825"/>
                        <a:pt x="14760" y="39506"/>
                        <a:pt x="5056" y="41843"/>
                      </a:cubicBezTo>
                    </a:path>
                    <a:path w="21600" h="41844" stroke="0" extrusionOk="0">
                      <a:moveTo>
                        <a:pt x="5664" y="0"/>
                      </a:moveTo>
                      <a:cubicBezTo>
                        <a:pt x="15071" y="2556"/>
                        <a:pt x="21600" y="11096"/>
                        <a:pt x="21600" y="20844"/>
                      </a:cubicBezTo>
                      <a:cubicBezTo>
                        <a:pt x="21600" y="30825"/>
                        <a:pt x="14760" y="39506"/>
                        <a:pt x="5056" y="41843"/>
                      </a:cubicBezTo>
                      <a:lnTo>
                        <a:pt x="0" y="20844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76850" name="Group 50"/>
              <p:cNvGrpSpPr/>
              <p:nvPr/>
            </p:nvGrpSpPr>
            <p:grpSpPr bwMode="auto">
              <a:xfrm>
                <a:off x="611" y="724"/>
                <a:ext cx="254" cy="1498"/>
                <a:chOff x="0" y="0"/>
                <a:chExt cx="254" cy="1498"/>
              </a:xfrm>
            </p:grpSpPr>
            <p:grpSp>
              <p:nvGrpSpPr>
                <p:cNvPr id="76851" name="Group 51"/>
                <p:cNvGrpSpPr/>
                <p:nvPr/>
              </p:nvGrpSpPr>
              <p:grpSpPr bwMode="auto">
                <a:xfrm>
                  <a:off x="0" y="0"/>
                  <a:ext cx="254" cy="1498"/>
                  <a:chOff x="0" y="0"/>
                  <a:chExt cx="254" cy="1498"/>
                </a:xfrm>
              </p:grpSpPr>
              <p:grpSp>
                <p:nvGrpSpPr>
                  <p:cNvPr id="76852" name="Group 52"/>
                  <p:cNvGrpSpPr/>
                  <p:nvPr/>
                </p:nvGrpSpPr>
                <p:grpSpPr bwMode="auto">
                  <a:xfrm>
                    <a:off x="70" y="1354"/>
                    <a:ext cx="123" cy="144"/>
                    <a:chOff x="0" y="0"/>
                    <a:chExt cx="123" cy="144"/>
                  </a:xfrm>
                </p:grpSpPr>
                <p:sp>
                  <p:nvSpPr>
                    <p:cNvPr id="76853" name="未知"/>
                    <p:cNvSpPr/>
                    <p:nvPr/>
                  </p:nvSpPr>
                  <p:spPr bwMode="auto">
                    <a:xfrm flipV="1">
                      <a:off x="0" y="0"/>
                      <a:ext cx="123" cy="144"/>
                    </a:xfrm>
                    <a:custGeom>
                      <a:avLst/>
                      <a:gdLst>
                        <a:gd name="T0" fmla="*/ 472 w 1200"/>
                        <a:gd name="T1" fmla="*/ 120 h 1616"/>
                        <a:gd name="T2" fmla="*/ 88 w 1200"/>
                        <a:gd name="T3" fmla="*/ 792 h 1616"/>
                        <a:gd name="T4" fmla="*/ 40 w 1200"/>
                        <a:gd name="T5" fmla="*/ 1272 h 1616"/>
                        <a:gd name="T6" fmla="*/ 328 w 1200"/>
                        <a:gd name="T7" fmla="*/ 1560 h 1616"/>
                        <a:gd name="T8" fmla="*/ 664 w 1200"/>
                        <a:gd name="T9" fmla="*/ 1608 h 1616"/>
                        <a:gd name="T10" fmla="*/ 952 w 1200"/>
                        <a:gd name="T11" fmla="*/ 1512 h 1616"/>
                        <a:gd name="T12" fmla="*/ 1192 w 1200"/>
                        <a:gd name="T13" fmla="*/ 1128 h 1616"/>
                        <a:gd name="T14" fmla="*/ 1000 w 1200"/>
                        <a:gd name="T15" fmla="*/ 552 h 1616"/>
                        <a:gd name="T16" fmla="*/ 760 w 1200"/>
                        <a:gd name="T17" fmla="*/ 72 h 1616"/>
                        <a:gd name="T18" fmla="*/ 472 w 1200"/>
                        <a:gd name="T19" fmla="*/ 120 h 16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200" h="1616">
                          <a:moveTo>
                            <a:pt x="472" y="120"/>
                          </a:moveTo>
                          <a:cubicBezTo>
                            <a:pt x="360" y="240"/>
                            <a:pt x="160" y="600"/>
                            <a:pt x="88" y="792"/>
                          </a:cubicBezTo>
                          <a:cubicBezTo>
                            <a:pt x="16" y="984"/>
                            <a:pt x="0" y="1144"/>
                            <a:pt x="40" y="1272"/>
                          </a:cubicBezTo>
                          <a:cubicBezTo>
                            <a:pt x="80" y="1400"/>
                            <a:pt x="224" y="1504"/>
                            <a:pt x="328" y="1560"/>
                          </a:cubicBezTo>
                          <a:cubicBezTo>
                            <a:pt x="432" y="1616"/>
                            <a:pt x="560" y="1616"/>
                            <a:pt x="664" y="1608"/>
                          </a:cubicBezTo>
                          <a:cubicBezTo>
                            <a:pt x="768" y="1600"/>
                            <a:pt x="864" y="1592"/>
                            <a:pt x="952" y="1512"/>
                          </a:cubicBezTo>
                          <a:cubicBezTo>
                            <a:pt x="1040" y="1432"/>
                            <a:pt x="1184" y="1288"/>
                            <a:pt x="1192" y="1128"/>
                          </a:cubicBezTo>
                          <a:cubicBezTo>
                            <a:pt x="1200" y="968"/>
                            <a:pt x="1072" y="728"/>
                            <a:pt x="1000" y="552"/>
                          </a:cubicBezTo>
                          <a:cubicBezTo>
                            <a:pt x="928" y="376"/>
                            <a:pt x="840" y="144"/>
                            <a:pt x="760" y="72"/>
                          </a:cubicBezTo>
                          <a:cubicBezTo>
                            <a:pt x="680" y="0"/>
                            <a:pt x="584" y="0"/>
                            <a:pt x="472" y="120"/>
                          </a:cubicBezTo>
                          <a:close/>
                        </a:path>
                      </a:pathLst>
                    </a:custGeom>
                    <a:solidFill>
                      <a:srgbClr val="FF9900"/>
                    </a:solidFill>
                    <a:ln w="9525" cmpd="sng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6854" name="Oval 54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4" y="29"/>
                      <a:ext cx="43" cy="3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grpSp>
                <p:nvGrpSpPr>
                  <p:cNvPr id="76855" name="Group 55"/>
                  <p:cNvGrpSpPr/>
                  <p:nvPr/>
                </p:nvGrpSpPr>
                <p:grpSpPr bwMode="auto">
                  <a:xfrm>
                    <a:off x="0" y="0"/>
                    <a:ext cx="254" cy="1353"/>
                    <a:chOff x="0" y="0"/>
                    <a:chExt cx="254" cy="1353"/>
                  </a:xfrm>
                </p:grpSpPr>
                <p:sp>
                  <p:nvSpPr>
                    <p:cNvPr id="76856" name="AutoShape 56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9" y="48"/>
                      <a:ext cx="188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p>
                      <a:pPr algn="ctr"/>
                      <a:endParaRPr lang="zh-CN" altLang="zh-CN" sz="24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6857" name="Rectangle 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54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6858" name="Rectangle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" y="96"/>
                      <a:ext cx="47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</p:grpSp>
            <p:grpSp>
              <p:nvGrpSpPr>
                <p:cNvPr id="76859" name="Group 59"/>
                <p:cNvGrpSpPr/>
                <p:nvPr/>
              </p:nvGrpSpPr>
              <p:grpSpPr bwMode="auto">
                <a:xfrm>
                  <a:off x="44" y="620"/>
                  <a:ext cx="144" cy="425"/>
                  <a:chOff x="0" y="0"/>
                  <a:chExt cx="144" cy="425"/>
                </a:xfrm>
              </p:grpSpPr>
              <p:sp>
                <p:nvSpPr>
                  <p:cNvPr id="76860" name="AutoShape 60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288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61" name="AutoShape 61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375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62" name="AutoShape 62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196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63" name="AutoShape 63"/>
                  <p:cNvSpPr>
                    <a:spLocks noChangeArrowheads="1"/>
                  </p:cNvSpPr>
                  <p:nvPr/>
                </p:nvSpPr>
                <p:spPr bwMode="auto">
                  <a:xfrm>
                    <a:off x="4" y="87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64" name="AutoShape 6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</p:grpSp>
          <p:grpSp>
            <p:nvGrpSpPr>
              <p:cNvPr id="76865" name="Group 65"/>
              <p:cNvGrpSpPr/>
              <p:nvPr/>
            </p:nvGrpSpPr>
            <p:grpSpPr bwMode="auto">
              <a:xfrm>
                <a:off x="1553" y="715"/>
                <a:ext cx="245" cy="1497"/>
                <a:chOff x="0" y="0"/>
                <a:chExt cx="245" cy="1497"/>
              </a:xfrm>
            </p:grpSpPr>
            <p:grpSp>
              <p:nvGrpSpPr>
                <p:cNvPr id="76866" name="Group 66"/>
                <p:cNvGrpSpPr/>
                <p:nvPr/>
              </p:nvGrpSpPr>
              <p:grpSpPr bwMode="auto">
                <a:xfrm>
                  <a:off x="0" y="0"/>
                  <a:ext cx="245" cy="1497"/>
                  <a:chOff x="0" y="0"/>
                  <a:chExt cx="245" cy="1497"/>
                </a:xfrm>
              </p:grpSpPr>
              <p:grpSp>
                <p:nvGrpSpPr>
                  <p:cNvPr id="76867" name="Group 67"/>
                  <p:cNvGrpSpPr/>
                  <p:nvPr/>
                </p:nvGrpSpPr>
                <p:grpSpPr bwMode="auto">
                  <a:xfrm>
                    <a:off x="0" y="0"/>
                    <a:ext cx="245" cy="1353"/>
                    <a:chOff x="0" y="0"/>
                    <a:chExt cx="254" cy="1353"/>
                  </a:xfrm>
                </p:grpSpPr>
                <p:sp>
                  <p:nvSpPr>
                    <p:cNvPr id="76868" name="AutoShape 68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9" y="48"/>
                      <a:ext cx="188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p>
                      <a:pPr algn="ctr"/>
                      <a:endParaRPr lang="zh-CN" altLang="zh-CN" sz="2400" b="1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6869" name="Rectangl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54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6870" name="Rectangl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" y="96"/>
                      <a:ext cx="47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grpSp>
                <p:nvGrpSpPr>
                  <p:cNvPr id="76871" name="Group 71"/>
                  <p:cNvGrpSpPr/>
                  <p:nvPr/>
                </p:nvGrpSpPr>
                <p:grpSpPr bwMode="auto">
                  <a:xfrm>
                    <a:off x="61" y="1353"/>
                    <a:ext cx="123" cy="144"/>
                    <a:chOff x="0" y="0"/>
                    <a:chExt cx="123" cy="144"/>
                  </a:xfrm>
                </p:grpSpPr>
                <p:sp>
                  <p:nvSpPr>
                    <p:cNvPr id="76872" name="未知"/>
                    <p:cNvSpPr/>
                    <p:nvPr/>
                  </p:nvSpPr>
                  <p:spPr bwMode="auto">
                    <a:xfrm flipV="1">
                      <a:off x="0" y="0"/>
                      <a:ext cx="123" cy="144"/>
                    </a:xfrm>
                    <a:custGeom>
                      <a:avLst/>
                      <a:gdLst>
                        <a:gd name="T0" fmla="*/ 472 w 1200"/>
                        <a:gd name="T1" fmla="*/ 120 h 1616"/>
                        <a:gd name="T2" fmla="*/ 88 w 1200"/>
                        <a:gd name="T3" fmla="*/ 792 h 1616"/>
                        <a:gd name="T4" fmla="*/ 40 w 1200"/>
                        <a:gd name="T5" fmla="*/ 1272 h 1616"/>
                        <a:gd name="T6" fmla="*/ 328 w 1200"/>
                        <a:gd name="T7" fmla="*/ 1560 h 1616"/>
                        <a:gd name="T8" fmla="*/ 664 w 1200"/>
                        <a:gd name="T9" fmla="*/ 1608 h 1616"/>
                        <a:gd name="T10" fmla="*/ 952 w 1200"/>
                        <a:gd name="T11" fmla="*/ 1512 h 1616"/>
                        <a:gd name="T12" fmla="*/ 1192 w 1200"/>
                        <a:gd name="T13" fmla="*/ 1128 h 1616"/>
                        <a:gd name="T14" fmla="*/ 1000 w 1200"/>
                        <a:gd name="T15" fmla="*/ 552 h 1616"/>
                        <a:gd name="T16" fmla="*/ 760 w 1200"/>
                        <a:gd name="T17" fmla="*/ 72 h 1616"/>
                        <a:gd name="T18" fmla="*/ 472 w 1200"/>
                        <a:gd name="T19" fmla="*/ 120 h 16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200" h="1616">
                          <a:moveTo>
                            <a:pt x="472" y="120"/>
                          </a:moveTo>
                          <a:cubicBezTo>
                            <a:pt x="360" y="240"/>
                            <a:pt x="160" y="600"/>
                            <a:pt x="88" y="792"/>
                          </a:cubicBezTo>
                          <a:cubicBezTo>
                            <a:pt x="16" y="984"/>
                            <a:pt x="0" y="1144"/>
                            <a:pt x="40" y="1272"/>
                          </a:cubicBezTo>
                          <a:cubicBezTo>
                            <a:pt x="80" y="1400"/>
                            <a:pt x="224" y="1504"/>
                            <a:pt x="328" y="1560"/>
                          </a:cubicBezTo>
                          <a:cubicBezTo>
                            <a:pt x="432" y="1616"/>
                            <a:pt x="560" y="1616"/>
                            <a:pt x="664" y="1608"/>
                          </a:cubicBezTo>
                          <a:cubicBezTo>
                            <a:pt x="768" y="1600"/>
                            <a:pt x="864" y="1592"/>
                            <a:pt x="952" y="1512"/>
                          </a:cubicBezTo>
                          <a:cubicBezTo>
                            <a:pt x="1040" y="1432"/>
                            <a:pt x="1184" y="1288"/>
                            <a:pt x="1192" y="1128"/>
                          </a:cubicBezTo>
                          <a:cubicBezTo>
                            <a:pt x="1200" y="968"/>
                            <a:pt x="1072" y="728"/>
                            <a:pt x="1000" y="552"/>
                          </a:cubicBezTo>
                          <a:cubicBezTo>
                            <a:pt x="928" y="376"/>
                            <a:pt x="840" y="144"/>
                            <a:pt x="760" y="72"/>
                          </a:cubicBezTo>
                          <a:cubicBezTo>
                            <a:pt x="680" y="0"/>
                            <a:pt x="584" y="0"/>
                            <a:pt x="472" y="120"/>
                          </a:cubicBezTo>
                          <a:close/>
                        </a:path>
                      </a:pathLst>
                    </a:custGeom>
                    <a:solidFill>
                      <a:srgbClr val="FF9900"/>
                    </a:solidFill>
                    <a:ln w="9525" cmpd="sng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6873" name="Oval 7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4" y="29"/>
                      <a:ext cx="43" cy="3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</p:grpSp>
            <p:grpSp>
              <p:nvGrpSpPr>
                <p:cNvPr id="76874" name="Group 74"/>
                <p:cNvGrpSpPr/>
                <p:nvPr/>
              </p:nvGrpSpPr>
              <p:grpSpPr bwMode="auto">
                <a:xfrm>
                  <a:off x="66" y="620"/>
                  <a:ext cx="144" cy="433"/>
                  <a:chOff x="0" y="0"/>
                  <a:chExt cx="144" cy="425"/>
                </a:xfrm>
              </p:grpSpPr>
              <p:sp>
                <p:nvSpPr>
                  <p:cNvPr id="76875" name="AutoShape 75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288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76" name="AutoShape 76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375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77" name="AutoShape 77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196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78" name="AutoShape 78"/>
                  <p:cNvSpPr>
                    <a:spLocks noChangeArrowheads="1"/>
                  </p:cNvSpPr>
                  <p:nvPr/>
                </p:nvSpPr>
                <p:spPr bwMode="auto">
                  <a:xfrm>
                    <a:off x="4" y="87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6879" name="AutoShape 7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</p:grpSp>
        </p:grpSp>
        <p:sp>
          <p:nvSpPr>
            <p:cNvPr id="76880" name="Text Box 80"/>
            <p:cNvSpPr txBox="1">
              <a:spLocks noChangeArrowheads="1"/>
            </p:cNvSpPr>
            <p:nvPr/>
          </p:nvSpPr>
          <p:spPr bwMode="auto">
            <a:xfrm>
              <a:off x="0" y="0"/>
              <a:ext cx="1608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吸气冲程</a:t>
              </a:r>
              <a:endParaRPr lang="en-US" altLang="zh-CN" sz="40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76881" name="Text Box 81"/>
            <p:cNvSpPr txBox="1">
              <a:spLocks noChangeArrowheads="1"/>
            </p:cNvSpPr>
            <p:nvPr/>
          </p:nvSpPr>
          <p:spPr bwMode="auto">
            <a:xfrm>
              <a:off x="768" y="864"/>
              <a:ext cx="1152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进气门打开</a:t>
              </a:r>
              <a:endPara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6882" name="Text Box 82"/>
            <p:cNvSpPr txBox="1">
              <a:spLocks noChangeArrowheads="1"/>
            </p:cNvSpPr>
            <p:nvPr/>
          </p:nvSpPr>
          <p:spPr bwMode="auto">
            <a:xfrm>
              <a:off x="3456" y="864"/>
              <a:ext cx="1296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排气门关闭</a:t>
              </a:r>
              <a:endPara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6883" name="Text Box 83"/>
            <p:cNvSpPr txBox="1">
              <a:spLocks noChangeArrowheads="1"/>
            </p:cNvSpPr>
            <p:nvPr/>
          </p:nvSpPr>
          <p:spPr bwMode="auto">
            <a:xfrm>
              <a:off x="96" y="1166"/>
              <a:ext cx="182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汽油和空气混合物          进入汽缸</a:t>
              </a:r>
              <a:endPara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 advTm="8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6" name="Group 2"/>
          <p:cNvGrpSpPr/>
          <p:nvPr/>
        </p:nvGrpSpPr>
        <p:grpSpPr bwMode="auto">
          <a:xfrm>
            <a:off x="381000" y="815975"/>
            <a:ext cx="7553325" cy="5508625"/>
            <a:chOff x="0" y="0"/>
            <a:chExt cx="4758" cy="3470"/>
          </a:xfrm>
        </p:grpSpPr>
        <p:grpSp>
          <p:nvGrpSpPr>
            <p:cNvPr id="77827" name="Group 3"/>
            <p:cNvGrpSpPr/>
            <p:nvPr/>
          </p:nvGrpSpPr>
          <p:grpSpPr bwMode="auto">
            <a:xfrm>
              <a:off x="0" y="0"/>
              <a:ext cx="4758" cy="3470"/>
              <a:chOff x="0" y="0"/>
              <a:chExt cx="4758" cy="3470"/>
            </a:xfrm>
          </p:grpSpPr>
          <p:grpSp>
            <p:nvGrpSpPr>
              <p:cNvPr id="77828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77829" name="Group 5"/>
                <p:cNvGrpSpPr/>
                <p:nvPr/>
              </p:nvGrpSpPr>
              <p:grpSpPr bwMode="auto">
                <a:xfrm rot="2100000">
                  <a:off x="995" y="2291"/>
                  <a:ext cx="490" cy="576"/>
                  <a:chOff x="0" y="0"/>
                  <a:chExt cx="490" cy="576"/>
                </a:xfrm>
              </p:grpSpPr>
              <p:sp>
                <p:nvSpPr>
                  <p:cNvPr id="77830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119" y="0"/>
                    <a:ext cx="243" cy="480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7831" name="AutoShape 7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0" y="19"/>
                    <a:ext cx="490" cy="557"/>
                  </a:xfrm>
                  <a:custGeom>
                    <a:avLst/>
                    <a:gdLst>
                      <a:gd name="G0" fmla="+- 5400 0 0"/>
                      <a:gd name="G1" fmla="+- 11796480 0 0"/>
                      <a:gd name="G2" fmla="+- 0 0 11796480"/>
                      <a:gd name="T0" fmla="*/ 0 256 1"/>
                      <a:gd name="T1" fmla="*/ 180 256 1"/>
                      <a:gd name="G3" fmla="+- 11796480 T0 T1"/>
                      <a:gd name="T2" fmla="*/ 0 256 1"/>
                      <a:gd name="T3" fmla="*/ 90 256 1"/>
                      <a:gd name="G4" fmla="+- 11796480 T2 T3"/>
                      <a:gd name="G5" fmla="*/ G4 2 1"/>
                      <a:gd name="T4" fmla="*/ 90 256 1"/>
                      <a:gd name="T5" fmla="*/ 0 256 1"/>
                      <a:gd name="G6" fmla="+- 11796480 T4 T5"/>
                      <a:gd name="G7" fmla="*/ G6 2 1"/>
                      <a:gd name="G8" fmla="abs 11796480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5400"/>
                      <a:gd name="G18" fmla="*/ 5400 1 2"/>
                      <a:gd name="G19" fmla="+- G18 5400 0"/>
                      <a:gd name="G20" fmla="cos G19 11796480"/>
                      <a:gd name="G21" fmla="sin G19 11796480"/>
                      <a:gd name="G22" fmla="+- G20 10800 0"/>
                      <a:gd name="G23" fmla="+- G21 10800 0"/>
                      <a:gd name="G24" fmla="+- 10800 0 G20"/>
                      <a:gd name="G25" fmla="+- 5400 10800 0"/>
                      <a:gd name="G26" fmla="?: G9 G17 G25"/>
                      <a:gd name="G27" fmla="?: G9 0 21600"/>
                      <a:gd name="G28" fmla="cos 10800 11796480"/>
                      <a:gd name="G29" fmla="sin 10800 11796480"/>
                      <a:gd name="G30" fmla="sin 5400 11796480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11796480 G34 0"/>
                      <a:gd name="G36" fmla="?: G6 G35 G31"/>
                      <a:gd name="G37" fmla="+- 21600 0 G36"/>
                      <a:gd name="G38" fmla="?: G4 0 G33"/>
                      <a:gd name="G39" fmla="?: 11796480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2700 w 21600"/>
                      <a:gd name="T15" fmla="*/ 10800 h 21600"/>
                      <a:gd name="T16" fmla="*/ 10800 w 21600"/>
                      <a:gd name="T17" fmla="*/ 5400 h 21600"/>
                      <a:gd name="T18" fmla="*/ 18900 w 21600"/>
                      <a:gd name="T19" fmla="*/ 10800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5400" y="10800"/>
                        </a:moveTo>
                        <a:cubicBezTo>
                          <a:pt x="5400" y="7817"/>
                          <a:pt x="7817" y="5400"/>
                          <a:pt x="10800" y="5400"/>
                        </a:cubicBezTo>
                        <a:cubicBezTo>
                          <a:pt x="13782" y="5399"/>
                          <a:pt x="16199" y="7817"/>
                          <a:pt x="16200" y="10799"/>
                        </a:cubicBezTo>
                        <a:lnTo>
                          <a:pt x="21600" y="10800"/>
                        </a:ln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77832" name="Group 8"/>
                <p:cNvGrpSpPr/>
                <p:nvPr/>
              </p:nvGrpSpPr>
              <p:grpSpPr bwMode="auto">
                <a:xfrm rot="21180000">
                  <a:off x="1157" y="973"/>
                  <a:ext cx="306" cy="1554"/>
                  <a:chOff x="0" y="0"/>
                  <a:chExt cx="306" cy="1554"/>
                </a:xfrm>
              </p:grpSpPr>
              <p:sp>
                <p:nvSpPr>
                  <p:cNvPr id="77833" name="AutoShape 9"/>
                  <p:cNvSpPr>
                    <a:spLocks noChangeArrowheads="1"/>
                  </p:cNvSpPr>
                  <p:nvPr/>
                </p:nvSpPr>
                <p:spPr bwMode="auto">
                  <a:xfrm rot="21540000" flipV="1">
                    <a:off x="51" y="0"/>
                    <a:ext cx="192" cy="1479"/>
                  </a:xfrm>
                  <a:custGeom>
                    <a:avLst/>
                    <a:gdLst>
                      <a:gd name="G0" fmla="+- 6659 0 0"/>
                      <a:gd name="G1" fmla="+- 21600 0 6659"/>
                      <a:gd name="G2" fmla="*/ 6659 1 2"/>
                      <a:gd name="G3" fmla="+- 21600 0 G2"/>
                      <a:gd name="G4" fmla="+/ 6659 21600 2"/>
                      <a:gd name="G5" fmla="+/ G1 0 2"/>
                      <a:gd name="G6" fmla="*/ 21600 21600 6659"/>
                      <a:gd name="G7" fmla="*/ G6 1 2"/>
                      <a:gd name="G8" fmla="+- 21600 0 G7"/>
                      <a:gd name="G9" fmla="*/ 21600 1 2"/>
                      <a:gd name="G10" fmla="+- 6659 0 G9"/>
                      <a:gd name="G11" fmla="?: G10 G8 0"/>
                      <a:gd name="G12" fmla="?: G10 G7 21600"/>
                      <a:gd name="T0" fmla="*/ 18270 w 21600"/>
                      <a:gd name="T1" fmla="*/ 10800 h 21600"/>
                      <a:gd name="T2" fmla="*/ 10800 w 21600"/>
                      <a:gd name="T3" fmla="*/ 21600 h 21600"/>
                      <a:gd name="T4" fmla="*/ 3330 w 21600"/>
                      <a:gd name="T5" fmla="*/ 10800 h 21600"/>
                      <a:gd name="T6" fmla="*/ 10800 w 21600"/>
                      <a:gd name="T7" fmla="*/ 0 h 21600"/>
                      <a:gd name="T8" fmla="*/ 5130 w 21600"/>
                      <a:gd name="T9" fmla="*/ 5130 h 21600"/>
                      <a:gd name="T10" fmla="*/ 16470 w 21600"/>
                      <a:gd name="T11" fmla="*/ 1647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6659" y="21600"/>
                        </a:lnTo>
                        <a:lnTo>
                          <a:pt x="1494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7834" name="Oval 10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0" y="1266"/>
                    <a:ext cx="306" cy="288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7835" name="Oval 11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73" y="1349"/>
                    <a:ext cx="144" cy="129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77836" name="Rectangle 12"/>
                <p:cNvSpPr>
                  <a:spLocks noChangeArrowheads="1"/>
                </p:cNvSpPr>
                <p:nvPr/>
              </p:nvSpPr>
              <p:spPr bwMode="auto">
                <a:xfrm>
                  <a:off x="921" y="964"/>
                  <a:ext cx="615" cy="33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77837" name="Group 13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77838" name="Group 14"/>
                  <p:cNvGrpSpPr/>
                  <p:nvPr/>
                </p:nvGrpSpPr>
                <p:grpSpPr bwMode="auto">
                  <a:xfrm>
                    <a:off x="1549" y="1780"/>
                    <a:ext cx="437" cy="842"/>
                    <a:chOff x="0" y="0"/>
                    <a:chExt cx="437" cy="842"/>
                  </a:xfrm>
                </p:grpSpPr>
                <p:sp>
                  <p:nvSpPr>
                    <p:cNvPr id="77839" name="Rectangle 15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0" y="0"/>
                      <a:ext cx="432" cy="9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7840" name="Rectangle 16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351" y="26"/>
                      <a:ext cx="86" cy="81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grpSp>
                <p:nvGrpSpPr>
                  <p:cNvPr id="77841" name="Group 17"/>
                  <p:cNvGrpSpPr/>
                  <p:nvPr/>
                </p:nvGrpSpPr>
                <p:grpSpPr bwMode="auto">
                  <a:xfrm flipH="1">
                    <a:off x="1515" y="284"/>
                    <a:ext cx="850" cy="1584"/>
                    <a:chOff x="0" y="0"/>
                    <a:chExt cx="921" cy="1584"/>
                  </a:xfrm>
                </p:grpSpPr>
                <p:grpSp>
                  <p:nvGrpSpPr>
                    <p:cNvPr id="77842" name="Group 18"/>
                    <p:cNvGrpSpPr/>
                    <p:nvPr/>
                  </p:nvGrpSpPr>
                  <p:grpSpPr bwMode="auto">
                    <a:xfrm>
                      <a:off x="432" y="480"/>
                      <a:ext cx="489" cy="1104"/>
                      <a:chOff x="0" y="0"/>
                      <a:chExt cx="489" cy="1104"/>
                    </a:xfrm>
                  </p:grpSpPr>
                  <p:sp>
                    <p:nvSpPr>
                      <p:cNvPr id="77843" name="Rectangle 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" y="0"/>
                        <a:ext cx="96" cy="1104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44" name="Rectangle 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32" cy="559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sp>
                  <p:nvSpPr>
                    <p:cNvPr id="77845" name="Oval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816" cy="864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grpSp>
                <p:nvGrpSpPr>
                  <p:cNvPr id="77846" name="Group 22"/>
                  <p:cNvGrpSpPr/>
                  <p:nvPr/>
                </p:nvGrpSpPr>
                <p:grpSpPr bwMode="auto">
                  <a:xfrm>
                    <a:off x="0" y="292"/>
                    <a:ext cx="921" cy="1584"/>
                    <a:chOff x="0" y="0"/>
                    <a:chExt cx="921" cy="1584"/>
                  </a:xfrm>
                </p:grpSpPr>
                <p:grpSp>
                  <p:nvGrpSpPr>
                    <p:cNvPr id="77847" name="Group 23"/>
                    <p:cNvGrpSpPr/>
                    <p:nvPr/>
                  </p:nvGrpSpPr>
                  <p:grpSpPr bwMode="auto">
                    <a:xfrm>
                      <a:off x="432" y="480"/>
                      <a:ext cx="489" cy="1104"/>
                      <a:chOff x="0" y="0"/>
                      <a:chExt cx="489" cy="1104"/>
                    </a:xfrm>
                  </p:grpSpPr>
                  <p:sp>
                    <p:nvSpPr>
                      <p:cNvPr id="77848" name="Rectangle 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" y="0"/>
                        <a:ext cx="96" cy="1104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49" name="Rectangle 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32" cy="559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sp>
                  <p:nvSpPr>
                    <p:cNvPr id="77850" name="Oval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816" cy="864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grpSp>
                <p:nvGrpSpPr>
                  <p:cNvPr id="77851" name="Group 27"/>
                  <p:cNvGrpSpPr/>
                  <p:nvPr/>
                </p:nvGrpSpPr>
                <p:grpSpPr bwMode="auto">
                  <a:xfrm>
                    <a:off x="1122" y="0"/>
                    <a:ext cx="214" cy="599"/>
                    <a:chOff x="0" y="0"/>
                    <a:chExt cx="215" cy="864"/>
                  </a:xfrm>
                </p:grpSpPr>
                <p:sp>
                  <p:nvSpPr>
                    <p:cNvPr id="77852" name="Rectangle 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" y="288"/>
                      <a:ext cx="85" cy="576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7853" name="Rectangle 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528"/>
                      <a:ext cx="172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7854" name="Rectangle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" y="0"/>
                      <a:ext cx="43" cy="28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7855" name="Rectangle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" y="0"/>
                      <a:ext cx="129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grpSp>
                <p:nvGrpSpPr>
                  <p:cNvPr id="77856" name="Group 32"/>
                  <p:cNvGrpSpPr/>
                  <p:nvPr/>
                </p:nvGrpSpPr>
                <p:grpSpPr bwMode="auto">
                  <a:xfrm>
                    <a:off x="167" y="436"/>
                    <a:ext cx="2024" cy="660"/>
                    <a:chOff x="0" y="0"/>
                    <a:chExt cx="2024" cy="660"/>
                  </a:xfrm>
                </p:grpSpPr>
                <p:grpSp>
                  <p:nvGrpSpPr>
                    <p:cNvPr id="77857" name="Group 33"/>
                    <p:cNvGrpSpPr/>
                    <p:nvPr/>
                  </p:nvGrpSpPr>
                  <p:grpSpPr bwMode="auto">
                    <a:xfrm>
                      <a:off x="0" y="36"/>
                      <a:ext cx="528" cy="624"/>
                      <a:chOff x="0" y="0"/>
                      <a:chExt cx="528" cy="624"/>
                    </a:xfrm>
                  </p:grpSpPr>
                  <p:grpSp>
                    <p:nvGrpSpPr>
                      <p:cNvPr id="77858" name="Group 34"/>
                      <p:cNvGrpSpPr/>
                      <p:nvPr/>
                    </p:nvGrpSpPr>
                    <p:grpSpPr bwMode="auto">
                      <a:xfrm>
                        <a:off x="0" y="0"/>
                        <a:ext cx="528" cy="624"/>
                        <a:chOff x="0" y="0"/>
                        <a:chExt cx="528" cy="624"/>
                      </a:xfrm>
                    </p:grpSpPr>
                    <p:sp>
                      <p:nvSpPr>
                        <p:cNvPr id="77859" name="Oval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96"/>
                          <a:ext cx="480" cy="432"/>
                        </a:xfrm>
                        <a:prstGeom prst="ellipse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p:txBody>
                    </p:sp>
                    <p:sp>
                      <p:nvSpPr>
                        <p:cNvPr id="77860" name="Rectangle 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48"/>
                          <a:ext cx="240" cy="57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p:txBody>
                    </p:sp>
                    <p:sp>
                      <p:nvSpPr>
                        <p:cNvPr id="77861" name="Rectangle 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4" y="0"/>
                          <a:ext cx="384" cy="28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p:txBody>
                    </p:sp>
                  </p:grpSp>
                  <p:sp>
                    <p:nvSpPr>
                      <p:cNvPr id="77862" name="Rectangle 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7" y="12"/>
                        <a:ext cx="144" cy="288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grpSp>
                  <p:nvGrpSpPr>
                    <p:cNvPr id="77863" name="Group 39"/>
                    <p:cNvGrpSpPr/>
                    <p:nvPr/>
                  </p:nvGrpSpPr>
                  <p:grpSpPr bwMode="auto">
                    <a:xfrm>
                      <a:off x="1544" y="35"/>
                      <a:ext cx="480" cy="624"/>
                      <a:chOff x="0" y="0"/>
                      <a:chExt cx="480" cy="624"/>
                    </a:xfrm>
                  </p:grpSpPr>
                  <p:grpSp>
                    <p:nvGrpSpPr>
                      <p:cNvPr id="77864" name="Group 40"/>
                      <p:cNvGrpSpPr/>
                      <p:nvPr/>
                    </p:nvGrpSpPr>
                    <p:grpSpPr bwMode="auto">
                      <a:xfrm flipH="1">
                        <a:off x="0" y="0"/>
                        <a:ext cx="480" cy="624"/>
                        <a:chOff x="0" y="0"/>
                        <a:chExt cx="528" cy="624"/>
                      </a:xfrm>
                    </p:grpSpPr>
                    <p:sp>
                      <p:nvSpPr>
                        <p:cNvPr id="77865" name="Oval 4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96"/>
                          <a:ext cx="480" cy="432"/>
                        </a:xfrm>
                        <a:prstGeom prst="ellipse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p:txBody>
                    </p:sp>
                    <p:sp>
                      <p:nvSpPr>
                        <p:cNvPr id="77866" name="Rectangle 4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48"/>
                          <a:ext cx="240" cy="57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p:txBody>
                    </p:sp>
                    <p:sp>
                      <p:nvSpPr>
                        <p:cNvPr id="77867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4" y="0"/>
                          <a:ext cx="384" cy="28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latin typeface="黑体" panose="02010609060101010101" charset="-122"/>
                            <a:ea typeface="黑体" panose="02010609060101010101" charset="-122"/>
                          </a:endParaRPr>
                        </a:p>
                      </p:txBody>
                    </p:sp>
                  </p:grpSp>
                  <p:sp>
                    <p:nvSpPr>
                      <p:cNvPr id="77868" name="Rectangle 44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115" y="12"/>
                        <a:ext cx="131" cy="288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sp>
                  <p:nvSpPr>
                    <p:cNvPr id="77869" name="Rectangle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7" y="0"/>
                      <a:ext cx="1537" cy="9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grpSp>
                <p:nvGrpSpPr>
                  <p:cNvPr id="77870" name="Group 46"/>
                  <p:cNvGrpSpPr/>
                  <p:nvPr/>
                </p:nvGrpSpPr>
                <p:grpSpPr bwMode="auto">
                  <a:xfrm>
                    <a:off x="441" y="1789"/>
                    <a:ext cx="480" cy="842"/>
                    <a:chOff x="0" y="0"/>
                    <a:chExt cx="480" cy="842"/>
                  </a:xfrm>
                </p:grpSpPr>
                <p:sp>
                  <p:nvSpPr>
                    <p:cNvPr id="77871" name="Rectangle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9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7872" name="Rectangle 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" y="26"/>
                      <a:ext cx="96" cy="81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  <p:sp>
                <p:nvSpPr>
                  <p:cNvPr id="77873" name="AutoShape 49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4" y="1839"/>
                    <a:ext cx="1521" cy="1491"/>
                  </a:xfrm>
                  <a:custGeom>
                    <a:avLst/>
                    <a:gdLst>
                      <a:gd name="G0" fmla="+- 9695 0 0"/>
                      <a:gd name="G1" fmla="+- -11647725 0 0"/>
                      <a:gd name="G2" fmla="+- 0 0 -11647725"/>
                      <a:gd name="T0" fmla="*/ 0 256 1"/>
                      <a:gd name="T1" fmla="*/ 180 256 1"/>
                      <a:gd name="G3" fmla="+- -11647725 T0 T1"/>
                      <a:gd name="T2" fmla="*/ 0 256 1"/>
                      <a:gd name="T3" fmla="*/ 90 256 1"/>
                      <a:gd name="G4" fmla="+- -11647725 T2 T3"/>
                      <a:gd name="G5" fmla="*/ G4 2 1"/>
                      <a:gd name="T4" fmla="*/ 90 256 1"/>
                      <a:gd name="T5" fmla="*/ 0 256 1"/>
                      <a:gd name="G6" fmla="+- -11647725 T4 T5"/>
                      <a:gd name="G7" fmla="*/ G6 2 1"/>
                      <a:gd name="G8" fmla="abs -11647725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9695"/>
                      <a:gd name="G18" fmla="*/ 9695 1 2"/>
                      <a:gd name="G19" fmla="+- G18 5400 0"/>
                      <a:gd name="G20" fmla="cos G19 -11647725"/>
                      <a:gd name="G21" fmla="sin G19 -11647725"/>
                      <a:gd name="G22" fmla="+- G20 10800 0"/>
                      <a:gd name="G23" fmla="+- G21 10800 0"/>
                      <a:gd name="G24" fmla="+- 10800 0 G20"/>
                      <a:gd name="G25" fmla="+- 9695 10800 0"/>
                      <a:gd name="G26" fmla="?: G9 G17 G25"/>
                      <a:gd name="G27" fmla="?: G9 0 21600"/>
                      <a:gd name="G28" fmla="cos 10800 -11647725"/>
                      <a:gd name="G29" fmla="sin 10800 -11647725"/>
                      <a:gd name="G30" fmla="sin 9695 -11647725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-11647725 G34 0"/>
                      <a:gd name="G36" fmla="?: G6 G35 G31"/>
                      <a:gd name="G37" fmla="+- 21600 0 G36"/>
                      <a:gd name="G38" fmla="?: G4 0 G33"/>
                      <a:gd name="G39" fmla="?: -11647725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560 w 21600"/>
                      <a:gd name="T15" fmla="*/ 10394 h 21600"/>
                      <a:gd name="T16" fmla="*/ 10800 w 21600"/>
                      <a:gd name="T17" fmla="*/ 1105 h 21600"/>
                      <a:gd name="T18" fmla="*/ 21040 w 21600"/>
                      <a:gd name="T19" fmla="*/ 10394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1112" y="10416"/>
                        </a:moveTo>
                        <a:cubicBezTo>
                          <a:pt x="1318" y="5215"/>
                          <a:pt x="5594" y="1104"/>
                          <a:pt x="10800" y="1105"/>
                        </a:cubicBezTo>
                        <a:cubicBezTo>
                          <a:pt x="16005" y="1105"/>
                          <a:pt x="20281" y="5215"/>
                          <a:pt x="20487" y="10416"/>
                        </a:cubicBezTo>
                        <a:lnTo>
                          <a:pt x="21591" y="10372"/>
                        </a:lnTo>
                        <a:cubicBezTo>
                          <a:pt x="21361" y="4578"/>
                          <a:pt x="16598" y="-1"/>
                          <a:pt x="10799" y="0"/>
                        </a:cubicBezTo>
                        <a:cubicBezTo>
                          <a:pt x="5001" y="0"/>
                          <a:pt x="238" y="4578"/>
                          <a:pt x="8" y="10372"/>
                        </a:cubicBez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7874" name="Arc 50"/>
                  <p:cNvSpPr/>
                  <p:nvPr/>
                </p:nvSpPr>
                <p:spPr bwMode="auto">
                  <a:xfrm rot="16200000" flipH="1" flipV="1">
                    <a:off x="1070" y="2679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77875" name="Group 51"/>
                <p:cNvGrpSpPr/>
                <p:nvPr/>
              </p:nvGrpSpPr>
              <p:grpSpPr bwMode="auto">
                <a:xfrm>
                  <a:off x="611" y="580"/>
                  <a:ext cx="445" cy="1594"/>
                  <a:chOff x="0" y="0"/>
                  <a:chExt cx="445" cy="1594"/>
                </a:xfrm>
              </p:grpSpPr>
              <p:sp>
                <p:nvSpPr>
                  <p:cNvPr id="77876" name="AutoShape 5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9" y="144"/>
                    <a:ext cx="188" cy="9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ot="10800000" wrap="none" anchor="ctr"/>
                  <a:lstStyle/>
                  <a:p>
                    <a:pPr algn="ctr"/>
                    <a:endParaRPr lang="zh-CN" altLang="zh-CN" sz="2400" b="1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77877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96"/>
                    <a:ext cx="254" cy="48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grpSp>
                <p:nvGrpSpPr>
                  <p:cNvPr id="77878" name="Group 54"/>
                  <p:cNvGrpSpPr/>
                  <p:nvPr/>
                </p:nvGrpSpPr>
                <p:grpSpPr bwMode="auto">
                  <a:xfrm>
                    <a:off x="44" y="192"/>
                    <a:ext cx="149" cy="1402"/>
                    <a:chOff x="0" y="0"/>
                    <a:chExt cx="149" cy="1402"/>
                  </a:xfrm>
                </p:grpSpPr>
                <p:grpSp>
                  <p:nvGrpSpPr>
                    <p:cNvPr id="77879" name="Group 55"/>
                    <p:cNvGrpSpPr/>
                    <p:nvPr/>
                  </p:nvGrpSpPr>
                  <p:grpSpPr bwMode="auto">
                    <a:xfrm rot="1800000">
                      <a:off x="26" y="1258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77880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81" name="Oval 57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sp>
                  <p:nvSpPr>
                    <p:cNvPr id="77882" name="Rectangle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5" y="0"/>
                      <a:ext cx="47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grpSp>
                  <p:nvGrpSpPr>
                    <p:cNvPr id="77883" name="Group 59"/>
                    <p:cNvGrpSpPr/>
                    <p:nvPr/>
                  </p:nvGrpSpPr>
                  <p:grpSpPr bwMode="auto">
                    <a:xfrm>
                      <a:off x="0" y="576"/>
                      <a:ext cx="144" cy="425"/>
                      <a:chOff x="0" y="0"/>
                      <a:chExt cx="144" cy="425"/>
                    </a:xfrm>
                  </p:grpSpPr>
                  <p:sp>
                    <p:nvSpPr>
                      <p:cNvPr id="77884" name="AutoShap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85" name="AutoShap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86" name="AutoShap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87" name="AutoShape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88" name="AutoShape 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</p:grpSp>
              <p:sp>
                <p:nvSpPr>
                  <p:cNvPr id="77889" name="Arc 65"/>
                  <p:cNvSpPr/>
                  <p:nvPr/>
                </p:nvSpPr>
                <p:spPr bwMode="auto">
                  <a:xfrm>
                    <a:off x="162" y="0"/>
                    <a:ext cx="283" cy="240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218"/>
                      <a:gd name="T1" fmla="*/ 0 h 21600"/>
                      <a:gd name="T2" fmla="*/ 21218 w 21218"/>
                      <a:gd name="T3" fmla="*/ 17555 h 21600"/>
                      <a:gd name="T4" fmla="*/ 0 w 21218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218" h="21600" fill="none" extrusionOk="0">
                        <a:moveTo>
                          <a:pt x="-1" y="0"/>
                        </a:moveTo>
                        <a:cubicBezTo>
                          <a:pt x="10369" y="0"/>
                          <a:pt x="19275" y="7368"/>
                          <a:pt x="21217" y="17555"/>
                        </a:cubicBezTo>
                      </a:path>
                      <a:path w="21218" h="21600" stroke="0" extrusionOk="0">
                        <a:moveTo>
                          <a:pt x="-1" y="0"/>
                        </a:moveTo>
                        <a:cubicBezTo>
                          <a:pt x="10369" y="0"/>
                          <a:pt x="19275" y="7368"/>
                          <a:pt x="21217" y="17555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77890" name="Arc 66"/>
                <p:cNvSpPr/>
                <p:nvPr/>
              </p:nvSpPr>
              <p:spPr bwMode="auto">
                <a:xfrm flipV="1">
                  <a:off x="384" y="903"/>
                  <a:ext cx="288" cy="19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77891" name="Group 67"/>
                <p:cNvGrpSpPr/>
                <p:nvPr/>
              </p:nvGrpSpPr>
              <p:grpSpPr bwMode="auto">
                <a:xfrm>
                  <a:off x="1553" y="715"/>
                  <a:ext cx="245" cy="1497"/>
                  <a:chOff x="0" y="0"/>
                  <a:chExt cx="245" cy="1497"/>
                </a:xfrm>
              </p:grpSpPr>
              <p:grpSp>
                <p:nvGrpSpPr>
                  <p:cNvPr id="77892" name="Group 68"/>
                  <p:cNvGrpSpPr/>
                  <p:nvPr/>
                </p:nvGrpSpPr>
                <p:grpSpPr bwMode="auto">
                  <a:xfrm>
                    <a:off x="0" y="0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77893" name="Group 69"/>
                    <p:cNvGrpSpPr/>
                    <p:nvPr/>
                  </p:nvGrpSpPr>
                  <p:grpSpPr bwMode="auto">
                    <a:xfrm>
                      <a:off x="0" y="0"/>
                      <a:ext cx="245" cy="1353"/>
                      <a:chOff x="0" y="0"/>
                      <a:chExt cx="254" cy="1353"/>
                    </a:xfrm>
                  </p:grpSpPr>
                  <p:sp>
                    <p:nvSpPr>
                      <p:cNvPr id="77894" name="AutoShape 70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95" name="Rectangle 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96" name="Rectangle 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grpSp>
                  <p:nvGrpSpPr>
                    <p:cNvPr id="77897" name="Group 73"/>
                    <p:cNvGrpSpPr/>
                    <p:nvPr/>
                  </p:nvGrpSpPr>
                  <p:grpSpPr bwMode="auto">
                    <a:xfrm>
                      <a:off x="61" y="1353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77898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77899" name="Oval 75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77900" name="Group 76"/>
                  <p:cNvGrpSpPr/>
                  <p:nvPr/>
                </p:nvGrpSpPr>
                <p:grpSpPr bwMode="auto">
                  <a:xfrm>
                    <a:off x="66" y="620"/>
                    <a:ext cx="144" cy="433"/>
                    <a:chOff x="0" y="0"/>
                    <a:chExt cx="144" cy="425"/>
                  </a:xfrm>
                </p:grpSpPr>
                <p:sp>
                  <p:nvSpPr>
                    <p:cNvPr id="77901" name="AutoShape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7902" name="AutoShape 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7903" name="AutoShap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7904" name="AutoShap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77905" name="AutoShap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</p:grpSp>
          </p:grpSp>
          <p:sp>
            <p:nvSpPr>
              <p:cNvPr id="77906" name="Text Box 8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 dirty="0">
                    <a:solidFill>
                      <a:srgbClr val="C00000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吸气冲程</a:t>
                </a:r>
                <a:endParaRPr lang="en-US" altLang="zh-CN" sz="4000" b="1" dirty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sp>
            <p:nvSpPr>
              <p:cNvPr id="77907" name="Text Box 83"/>
              <p:cNvSpPr txBox="1">
                <a:spLocks noChangeArrowheads="1"/>
              </p:cNvSpPr>
              <p:nvPr/>
            </p:nvSpPr>
            <p:spPr bwMode="auto">
              <a:xfrm>
                <a:off x="774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进气门打开</a:t>
                </a:r>
                <a:endParaRPr lang="zh-CN" altLang="en-US" sz="24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77908" name="Text Box 84"/>
              <p:cNvSpPr txBox="1">
                <a:spLocks noChangeArrowheads="1"/>
              </p:cNvSpPr>
              <p:nvPr/>
            </p:nvSpPr>
            <p:spPr bwMode="auto">
              <a:xfrm>
                <a:off x="3462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77909" name="Text Box 85"/>
              <p:cNvSpPr txBox="1">
                <a:spLocks noChangeArrowheads="1"/>
              </p:cNvSpPr>
              <p:nvPr/>
            </p:nvSpPr>
            <p:spPr bwMode="auto">
              <a:xfrm>
                <a:off x="102" y="1166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汽油和空气混合物          进入汽缸</a:t>
                </a:r>
                <a:endParaRPr lang="zh-CN" altLang="en-US" sz="2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</p:grpSp>
        <p:sp>
          <p:nvSpPr>
            <p:cNvPr id="77910" name="Line 86"/>
            <p:cNvSpPr>
              <a:spLocks noChangeShapeType="1"/>
            </p:cNvSpPr>
            <p:nvPr/>
          </p:nvSpPr>
          <p:spPr bwMode="auto">
            <a:xfrm>
              <a:off x="2666" y="1158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50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78851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78852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78853" name="Group 5"/>
                <p:cNvGrpSpPr/>
                <p:nvPr/>
              </p:nvGrpSpPr>
              <p:grpSpPr bwMode="auto">
                <a:xfrm rot="3600000">
                  <a:off x="1008" y="2304"/>
                  <a:ext cx="490" cy="576"/>
                  <a:chOff x="0" y="0"/>
                  <a:chExt cx="490" cy="576"/>
                </a:xfrm>
              </p:grpSpPr>
              <p:sp>
                <p:nvSpPr>
                  <p:cNvPr id="78854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119" y="0"/>
                    <a:ext cx="243" cy="480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855" name="AutoShape 7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0" y="19"/>
                    <a:ext cx="490" cy="557"/>
                  </a:xfrm>
                  <a:custGeom>
                    <a:avLst/>
                    <a:gdLst>
                      <a:gd name="G0" fmla="+- 5400 0 0"/>
                      <a:gd name="G1" fmla="+- 11796480 0 0"/>
                      <a:gd name="G2" fmla="+- 0 0 11796480"/>
                      <a:gd name="T0" fmla="*/ 0 256 1"/>
                      <a:gd name="T1" fmla="*/ 180 256 1"/>
                      <a:gd name="G3" fmla="+- 11796480 T0 T1"/>
                      <a:gd name="T2" fmla="*/ 0 256 1"/>
                      <a:gd name="T3" fmla="*/ 90 256 1"/>
                      <a:gd name="G4" fmla="+- 11796480 T2 T3"/>
                      <a:gd name="G5" fmla="*/ G4 2 1"/>
                      <a:gd name="T4" fmla="*/ 90 256 1"/>
                      <a:gd name="T5" fmla="*/ 0 256 1"/>
                      <a:gd name="G6" fmla="+- 11796480 T4 T5"/>
                      <a:gd name="G7" fmla="*/ G6 2 1"/>
                      <a:gd name="G8" fmla="abs 11796480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5400"/>
                      <a:gd name="G18" fmla="*/ 5400 1 2"/>
                      <a:gd name="G19" fmla="+- G18 5400 0"/>
                      <a:gd name="G20" fmla="cos G19 11796480"/>
                      <a:gd name="G21" fmla="sin G19 11796480"/>
                      <a:gd name="G22" fmla="+- G20 10800 0"/>
                      <a:gd name="G23" fmla="+- G21 10800 0"/>
                      <a:gd name="G24" fmla="+- 10800 0 G20"/>
                      <a:gd name="G25" fmla="+- 5400 10800 0"/>
                      <a:gd name="G26" fmla="?: G9 G17 G25"/>
                      <a:gd name="G27" fmla="?: G9 0 21600"/>
                      <a:gd name="G28" fmla="cos 10800 11796480"/>
                      <a:gd name="G29" fmla="sin 10800 11796480"/>
                      <a:gd name="G30" fmla="sin 5400 11796480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11796480 G34 0"/>
                      <a:gd name="G36" fmla="?: G6 G35 G31"/>
                      <a:gd name="G37" fmla="+- 21600 0 G36"/>
                      <a:gd name="G38" fmla="?: G4 0 G33"/>
                      <a:gd name="G39" fmla="?: 11796480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2700 w 21600"/>
                      <a:gd name="T15" fmla="*/ 10800 h 21600"/>
                      <a:gd name="T16" fmla="*/ 10800 w 21600"/>
                      <a:gd name="T17" fmla="*/ 5400 h 21600"/>
                      <a:gd name="T18" fmla="*/ 18900 w 21600"/>
                      <a:gd name="T19" fmla="*/ 10800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5400" y="10800"/>
                        </a:moveTo>
                        <a:cubicBezTo>
                          <a:pt x="5400" y="7817"/>
                          <a:pt x="7817" y="5400"/>
                          <a:pt x="10800" y="5400"/>
                        </a:cubicBezTo>
                        <a:cubicBezTo>
                          <a:pt x="13782" y="5399"/>
                          <a:pt x="16199" y="7817"/>
                          <a:pt x="16200" y="10799"/>
                        </a:cubicBezTo>
                        <a:lnTo>
                          <a:pt x="21600" y="10800"/>
                        </a:ln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856" name="Group 8"/>
                <p:cNvGrpSpPr/>
                <p:nvPr/>
              </p:nvGrpSpPr>
              <p:grpSpPr bwMode="auto">
                <a:xfrm rot="20700000">
                  <a:off x="1157" y="1051"/>
                  <a:ext cx="306" cy="1554"/>
                  <a:chOff x="0" y="0"/>
                  <a:chExt cx="306" cy="1554"/>
                </a:xfrm>
              </p:grpSpPr>
              <p:sp>
                <p:nvSpPr>
                  <p:cNvPr id="78857" name="AutoShape 9"/>
                  <p:cNvSpPr>
                    <a:spLocks noChangeArrowheads="1"/>
                  </p:cNvSpPr>
                  <p:nvPr/>
                </p:nvSpPr>
                <p:spPr bwMode="auto">
                  <a:xfrm rot="21540000" flipV="1">
                    <a:off x="51" y="0"/>
                    <a:ext cx="192" cy="1479"/>
                  </a:xfrm>
                  <a:custGeom>
                    <a:avLst/>
                    <a:gdLst>
                      <a:gd name="G0" fmla="+- 6659 0 0"/>
                      <a:gd name="G1" fmla="+- 21600 0 6659"/>
                      <a:gd name="G2" fmla="*/ 6659 1 2"/>
                      <a:gd name="G3" fmla="+- 21600 0 G2"/>
                      <a:gd name="G4" fmla="+/ 6659 21600 2"/>
                      <a:gd name="G5" fmla="+/ G1 0 2"/>
                      <a:gd name="G6" fmla="*/ 21600 21600 6659"/>
                      <a:gd name="G7" fmla="*/ G6 1 2"/>
                      <a:gd name="G8" fmla="+- 21600 0 G7"/>
                      <a:gd name="G9" fmla="*/ 21600 1 2"/>
                      <a:gd name="G10" fmla="+- 6659 0 G9"/>
                      <a:gd name="G11" fmla="?: G10 G8 0"/>
                      <a:gd name="G12" fmla="?: G10 G7 21600"/>
                      <a:gd name="T0" fmla="*/ 18270 w 21600"/>
                      <a:gd name="T1" fmla="*/ 10800 h 21600"/>
                      <a:gd name="T2" fmla="*/ 10800 w 21600"/>
                      <a:gd name="T3" fmla="*/ 21600 h 21600"/>
                      <a:gd name="T4" fmla="*/ 3330 w 21600"/>
                      <a:gd name="T5" fmla="*/ 10800 h 21600"/>
                      <a:gd name="T6" fmla="*/ 10800 w 21600"/>
                      <a:gd name="T7" fmla="*/ 0 h 21600"/>
                      <a:gd name="T8" fmla="*/ 5130 w 21600"/>
                      <a:gd name="T9" fmla="*/ 5130 h 21600"/>
                      <a:gd name="T10" fmla="*/ 16470 w 21600"/>
                      <a:gd name="T11" fmla="*/ 1647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6659" y="21600"/>
                        </a:lnTo>
                        <a:lnTo>
                          <a:pt x="1494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858" name="Oval 10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0" y="1266"/>
                    <a:ext cx="306" cy="288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859" name="Oval 11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73" y="1349"/>
                    <a:ext cx="144" cy="129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8860" name="Rectangle 12"/>
                <p:cNvSpPr>
                  <a:spLocks noChangeArrowheads="1"/>
                </p:cNvSpPr>
                <p:nvPr/>
              </p:nvSpPr>
              <p:spPr bwMode="auto">
                <a:xfrm>
                  <a:off x="921" y="1060"/>
                  <a:ext cx="615" cy="33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78861" name="Group 13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78862" name="Group 14"/>
                  <p:cNvGrpSpPr/>
                  <p:nvPr/>
                </p:nvGrpSpPr>
                <p:grpSpPr bwMode="auto">
                  <a:xfrm>
                    <a:off x="0" y="0"/>
                    <a:ext cx="2365" cy="2631"/>
                    <a:chOff x="0" y="0"/>
                    <a:chExt cx="2365" cy="2631"/>
                  </a:xfrm>
                </p:grpSpPr>
                <p:grpSp>
                  <p:nvGrpSpPr>
                    <p:cNvPr id="78863" name="Group 15"/>
                    <p:cNvGrpSpPr/>
                    <p:nvPr/>
                  </p:nvGrpSpPr>
                  <p:grpSpPr bwMode="auto">
                    <a:xfrm>
                      <a:off x="0" y="0"/>
                      <a:ext cx="2365" cy="1876"/>
                      <a:chOff x="0" y="0"/>
                      <a:chExt cx="2365" cy="1876"/>
                    </a:xfrm>
                  </p:grpSpPr>
                  <p:grpSp>
                    <p:nvGrpSpPr>
                      <p:cNvPr id="78864" name="Group 16"/>
                      <p:cNvGrpSpPr/>
                      <p:nvPr/>
                    </p:nvGrpSpPr>
                    <p:grpSpPr bwMode="auto">
                      <a:xfrm flipH="1">
                        <a:off x="1515" y="284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78865" name="Group 17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78866" name="Rectangl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78867" name="Rectangl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78868" name="Oval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78869" name="Group 21"/>
                      <p:cNvGrpSpPr/>
                      <p:nvPr/>
                    </p:nvGrpSpPr>
                    <p:grpSpPr bwMode="auto">
                      <a:xfrm>
                        <a:off x="0" y="292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78870" name="Group 22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78871" name="Rectangle 2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78872" name="Rectangle 2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78873" name="Oval 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78874" name="Group 26"/>
                      <p:cNvGrpSpPr/>
                      <p:nvPr/>
                    </p:nvGrpSpPr>
                    <p:grpSpPr bwMode="auto">
                      <a:xfrm>
                        <a:off x="167" y="0"/>
                        <a:ext cx="2024" cy="1096"/>
                        <a:chOff x="0" y="0"/>
                        <a:chExt cx="2024" cy="1096"/>
                      </a:xfrm>
                    </p:grpSpPr>
                    <p:grpSp>
                      <p:nvGrpSpPr>
                        <p:cNvPr id="78875" name="Group 27"/>
                        <p:cNvGrpSpPr/>
                        <p:nvPr/>
                      </p:nvGrpSpPr>
                      <p:grpSpPr bwMode="auto">
                        <a:xfrm>
                          <a:off x="955" y="0"/>
                          <a:ext cx="214" cy="599"/>
                          <a:chOff x="0" y="0"/>
                          <a:chExt cx="215" cy="864"/>
                        </a:xfrm>
                      </p:grpSpPr>
                      <p:sp>
                        <p:nvSpPr>
                          <p:cNvPr id="78876" name="Rectangle 2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" y="288"/>
                            <a:ext cx="85" cy="576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78877" name="Rectangle 2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528"/>
                            <a:ext cx="172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78878" name="Rectangle 3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6" y="0"/>
                            <a:ext cx="43" cy="28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78879" name="Rectangl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" y="0"/>
                            <a:ext cx="129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78880" name="Group 32"/>
                        <p:cNvGrpSpPr/>
                        <p:nvPr/>
                      </p:nvGrpSpPr>
                      <p:grpSpPr bwMode="auto">
                        <a:xfrm>
                          <a:off x="0" y="436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78881" name="Group 33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78882" name="Group 34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78883" name="Oval 3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78884" name="Rectangle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78885" name="Rectangle 3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78886" name="Rectangle 3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78887" name="Group 39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78888" name="Group 40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78889" name="Oval 4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78890" name="Rectangle 4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78891" name="Rectangle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78892" name="Rectangle 4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78893" name="Rectangle 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36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78894" name="Group 46"/>
                    <p:cNvGrpSpPr/>
                    <p:nvPr/>
                  </p:nvGrpSpPr>
                  <p:grpSpPr bwMode="auto">
                    <a:xfrm>
                      <a:off x="441" y="1789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78895" name="Rectangl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8896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78897" name="Group 49"/>
                    <p:cNvGrpSpPr/>
                    <p:nvPr/>
                  </p:nvGrpSpPr>
                  <p:grpSpPr bwMode="auto">
                    <a:xfrm>
                      <a:off x="1549" y="1780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78898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8899" name="Rectangle 51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78900" name="AutoShape 5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4" y="1839"/>
                    <a:ext cx="1521" cy="1491"/>
                  </a:xfrm>
                  <a:custGeom>
                    <a:avLst/>
                    <a:gdLst>
                      <a:gd name="G0" fmla="+- 9695 0 0"/>
                      <a:gd name="G1" fmla="+- -11647725 0 0"/>
                      <a:gd name="G2" fmla="+- 0 0 -11647725"/>
                      <a:gd name="T0" fmla="*/ 0 256 1"/>
                      <a:gd name="T1" fmla="*/ 180 256 1"/>
                      <a:gd name="G3" fmla="+- -11647725 T0 T1"/>
                      <a:gd name="T2" fmla="*/ 0 256 1"/>
                      <a:gd name="T3" fmla="*/ 90 256 1"/>
                      <a:gd name="G4" fmla="+- -11647725 T2 T3"/>
                      <a:gd name="G5" fmla="*/ G4 2 1"/>
                      <a:gd name="T4" fmla="*/ 90 256 1"/>
                      <a:gd name="T5" fmla="*/ 0 256 1"/>
                      <a:gd name="G6" fmla="+- -11647725 T4 T5"/>
                      <a:gd name="G7" fmla="*/ G6 2 1"/>
                      <a:gd name="G8" fmla="abs -11647725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9695"/>
                      <a:gd name="G18" fmla="*/ 9695 1 2"/>
                      <a:gd name="G19" fmla="+- G18 5400 0"/>
                      <a:gd name="G20" fmla="cos G19 -11647725"/>
                      <a:gd name="G21" fmla="sin G19 -11647725"/>
                      <a:gd name="G22" fmla="+- G20 10800 0"/>
                      <a:gd name="G23" fmla="+- G21 10800 0"/>
                      <a:gd name="G24" fmla="+- 10800 0 G20"/>
                      <a:gd name="G25" fmla="+- 9695 10800 0"/>
                      <a:gd name="G26" fmla="?: G9 G17 G25"/>
                      <a:gd name="G27" fmla="?: G9 0 21600"/>
                      <a:gd name="G28" fmla="cos 10800 -11647725"/>
                      <a:gd name="G29" fmla="sin 10800 -11647725"/>
                      <a:gd name="G30" fmla="sin 9695 -11647725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-11647725 G34 0"/>
                      <a:gd name="G36" fmla="?: G6 G35 G31"/>
                      <a:gd name="G37" fmla="+- 21600 0 G36"/>
                      <a:gd name="G38" fmla="?: G4 0 G33"/>
                      <a:gd name="G39" fmla="?: -11647725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560 w 21600"/>
                      <a:gd name="T15" fmla="*/ 10394 h 21600"/>
                      <a:gd name="T16" fmla="*/ 10800 w 21600"/>
                      <a:gd name="T17" fmla="*/ 1105 h 21600"/>
                      <a:gd name="T18" fmla="*/ 21040 w 21600"/>
                      <a:gd name="T19" fmla="*/ 10394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1112" y="10416"/>
                        </a:moveTo>
                        <a:cubicBezTo>
                          <a:pt x="1318" y="5215"/>
                          <a:pt x="5594" y="1104"/>
                          <a:pt x="10800" y="1105"/>
                        </a:cubicBezTo>
                        <a:cubicBezTo>
                          <a:pt x="16005" y="1105"/>
                          <a:pt x="20281" y="5215"/>
                          <a:pt x="20487" y="10416"/>
                        </a:cubicBezTo>
                        <a:lnTo>
                          <a:pt x="21591" y="10372"/>
                        </a:lnTo>
                        <a:cubicBezTo>
                          <a:pt x="21361" y="4578"/>
                          <a:pt x="16598" y="-1"/>
                          <a:pt x="10799" y="0"/>
                        </a:cubicBezTo>
                        <a:cubicBezTo>
                          <a:pt x="5001" y="0"/>
                          <a:pt x="238" y="4578"/>
                          <a:pt x="8" y="10372"/>
                        </a:cubicBez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901" name="Arc 53"/>
                  <p:cNvSpPr/>
                  <p:nvPr/>
                </p:nvSpPr>
                <p:spPr bwMode="auto">
                  <a:xfrm rot="16200000" flipH="1" flipV="1">
                    <a:off x="1070" y="2679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902" name="Group 54"/>
                <p:cNvGrpSpPr/>
                <p:nvPr/>
              </p:nvGrpSpPr>
              <p:grpSpPr bwMode="auto">
                <a:xfrm>
                  <a:off x="1553" y="715"/>
                  <a:ext cx="245" cy="1497"/>
                  <a:chOff x="0" y="0"/>
                  <a:chExt cx="245" cy="1497"/>
                </a:xfrm>
              </p:grpSpPr>
              <p:grpSp>
                <p:nvGrpSpPr>
                  <p:cNvPr id="78903" name="Group 55"/>
                  <p:cNvGrpSpPr/>
                  <p:nvPr/>
                </p:nvGrpSpPr>
                <p:grpSpPr bwMode="auto">
                  <a:xfrm>
                    <a:off x="0" y="0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78904" name="Group 56"/>
                    <p:cNvGrpSpPr/>
                    <p:nvPr/>
                  </p:nvGrpSpPr>
                  <p:grpSpPr bwMode="auto">
                    <a:xfrm>
                      <a:off x="0" y="0"/>
                      <a:ext cx="245" cy="1353"/>
                      <a:chOff x="0" y="0"/>
                      <a:chExt cx="254" cy="1353"/>
                    </a:xfrm>
                  </p:grpSpPr>
                  <p:sp>
                    <p:nvSpPr>
                      <p:cNvPr id="78905" name="AutoShape 57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78906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8907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78908" name="Group 60"/>
                    <p:cNvGrpSpPr/>
                    <p:nvPr/>
                  </p:nvGrpSpPr>
                  <p:grpSpPr bwMode="auto">
                    <a:xfrm>
                      <a:off x="61" y="1353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78909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8910" name="Oval 62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78911" name="Group 63"/>
                  <p:cNvGrpSpPr/>
                  <p:nvPr/>
                </p:nvGrpSpPr>
                <p:grpSpPr bwMode="auto">
                  <a:xfrm>
                    <a:off x="66" y="620"/>
                    <a:ext cx="144" cy="433"/>
                    <a:chOff x="0" y="0"/>
                    <a:chExt cx="144" cy="425"/>
                  </a:xfrm>
                </p:grpSpPr>
                <p:sp>
                  <p:nvSpPr>
                    <p:cNvPr id="78912" name="AutoShap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8913" name="AutoShap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8914" name="AutoShap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8915" name="AutoShap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8916" name="AutoShap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78917" name="Group 69"/>
                <p:cNvGrpSpPr/>
                <p:nvPr/>
              </p:nvGrpSpPr>
              <p:grpSpPr bwMode="auto">
                <a:xfrm>
                  <a:off x="384" y="570"/>
                  <a:ext cx="672" cy="1570"/>
                  <a:chOff x="0" y="0"/>
                  <a:chExt cx="672" cy="1570"/>
                </a:xfrm>
              </p:grpSpPr>
              <p:sp>
                <p:nvSpPr>
                  <p:cNvPr id="78918" name="Arc 70"/>
                  <p:cNvSpPr/>
                  <p:nvPr/>
                </p:nvSpPr>
                <p:spPr bwMode="auto">
                  <a:xfrm flipV="1">
                    <a:off x="0" y="333"/>
                    <a:ext cx="288" cy="192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78919" name="Group 71"/>
                  <p:cNvGrpSpPr/>
                  <p:nvPr/>
                </p:nvGrpSpPr>
                <p:grpSpPr bwMode="auto">
                  <a:xfrm rot="3780000">
                    <a:off x="296" y="1436"/>
                    <a:ext cx="123" cy="144"/>
                    <a:chOff x="0" y="0"/>
                    <a:chExt cx="123" cy="144"/>
                  </a:xfrm>
                </p:grpSpPr>
                <p:sp>
                  <p:nvSpPr>
                    <p:cNvPr id="78920" name="未知"/>
                    <p:cNvSpPr/>
                    <p:nvPr/>
                  </p:nvSpPr>
                  <p:spPr bwMode="auto">
                    <a:xfrm flipV="1">
                      <a:off x="0" y="0"/>
                      <a:ext cx="123" cy="144"/>
                    </a:xfrm>
                    <a:custGeom>
                      <a:avLst/>
                      <a:gdLst>
                        <a:gd name="T0" fmla="*/ 472 w 1200"/>
                        <a:gd name="T1" fmla="*/ 120 h 1616"/>
                        <a:gd name="T2" fmla="*/ 88 w 1200"/>
                        <a:gd name="T3" fmla="*/ 792 h 1616"/>
                        <a:gd name="T4" fmla="*/ 40 w 1200"/>
                        <a:gd name="T5" fmla="*/ 1272 h 1616"/>
                        <a:gd name="T6" fmla="*/ 328 w 1200"/>
                        <a:gd name="T7" fmla="*/ 1560 h 1616"/>
                        <a:gd name="T8" fmla="*/ 664 w 1200"/>
                        <a:gd name="T9" fmla="*/ 1608 h 1616"/>
                        <a:gd name="T10" fmla="*/ 952 w 1200"/>
                        <a:gd name="T11" fmla="*/ 1512 h 1616"/>
                        <a:gd name="T12" fmla="*/ 1192 w 1200"/>
                        <a:gd name="T13" fmla="*/ 1128 h 1616"/>
                        <a:gd name="T14" fmla="*/ 1000 w 1200"/>
                        <a:gd name="T15" fmla="*/ 552 h 1616"/>
                        <a:gd name="T16" fmla="*/ 760 w 1200"/>
                        <a:gd name="T17" fmla="*/ 72 h 1616"/>
                        <a:gd name="T18" fmla="*/ 472 w 1200"/>
                        <a:gd name="T19" fmla="*/ 120 h 16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200" h="1616">
                          <a:moveTo>
                            <a:pt x="472" y="120"/>
                          </a:moveTo>
                          <a:cubicBezTo>
                            <a:pt x="360" y="240"/>
                            <a:pt x="160" y="600"/>
                            <a:pt x="88" y="792"/>
                          </a:cubicBezTo>
                          <a:cubicBezTo>
                            <a:pt x="16" y="984"/>
                            <a:pt x="0" y="1144"/>
                            <a:pt x="40" y="1272"/>
                          </a:cubicBezTo>
                          <a:cubicBezTo>
                            <a:pt x="80" y="1400"/>
                            <a:pt x="224" y="1504"/>
                            <a:pt x="328" y="1560"/>
                          </a:cubicBezTo>
                          <a:cubicBezTo>
                            <a:pt x="432" y="1616"/>
                            <a:pt x="560" y="1616"/>
                            <a:pt x="664" y="1608"/>
                          </a:cubicBezTo>
                          <a:cubicBezTo>
                            <a:pt x="768" y="1600"/>
                            <a:pt x="864" y="1592"/>
                            <a:pt x="952" y="1512"/>
                          </a:cubicBezTo>
                          <a:cubicBezTo>
                            <a:pt x="1040" y="1432"/>
                            <a:pt x="1184" y="1288"/>
                            <a:pt x="1192" y="1128"/>
                          </a:cubicBezTo>
                          <a:cubicBezTo>
                            <a:pt x="1200" y="968"/>
                            <a:pt x="1072" y="728"/>
                            <a:pt x="1000" y="552"/>
                          </a:cubicBezTo>
                          <a:cubicBezTo>
                            <a:pt x="928" y="376"/>
                            <a:pt x="840" y="144"/>
                            <a:pt x="760" y="72"/>
                          </a:cubicBezTo>
                          <a:cubicBezTo>
                            <a:pt x="680" y="0"/>
                            <a:pt x="584" y="0"/>
                            <a:pt x="472" y="120"/>
                          </a:cubicBezTo>
                          <a:close/>
                        </a:path>
                      </a:pathLst>
                    </a:custGeom>
                    <a:solidFill>
                      <a:srgbClr val="FF9900"/>
                    </a:solidFill>
                    <a:ln w="9525" cmpd="sng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8921" name="Oval 7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4" y="29"/>
                      <a:ext cx="43" cy="3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78922" name="Group 74"/>
                  <p:cNvGrpSpPr/>
                  <p:nvPr/>
                </p:nvGrpSpPr>
                <p:grpSpPr bwMode="auto">
                  <a:xfrm>
                    <a:off x="227" y="83"/>
                    <a:ext cx="254" cy="1353"/>
                    <a:chOff x="0" y="0"/>
                    <a:chExt cx="254" cy="1353"/>
                  </a:xfrm>
                </p:grpSpPr>
                <p:sp>
                  <p:nvSpPr>
                    <p:cNvPr id="78923" name="AutoShape 75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9" y="48"/>
                      <a:ext cx="188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8924" name="Rectangle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54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8925" name="Rectangle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" y="96"/>
                      <a:ext cx="47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grpSp>
                  <p:nvGrpSpPr>
                    <p:cNvPr id="78926" name="Group 78"/>
                    <p:cNvGrpSpPr/>
                    <p:nvPr/>
                  </p:nvGrpSpPr>
                  <p:grpSpPr bwMode="auto">
                    <a:xfrm>
                      <a:off x="44" y="672"/>
                      <a:ext cx="144" cy="425"/>
                      <a:chOff x="0" y="0"/>
                      <a:chExt cx="144" cy="425"/>
                    </a:xfrm>
                  </p:grpSpPr>
                  <p:sp>
                    <p:nvSpPr>
                      <p:cNvPr id="78927" name="AutoShape 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8928" name="AutoShape 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8929" name="AutoShape 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8930" name="AutoShape 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78931" name="AutoShape 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78932" name="Arc 84"/>
                  <p:cNvSpPr/>
                  <p:nvPr/>
                </p:nvSpPr>
                <p:spPr bwMode="auto">
                  <a:xfrm>
                    <a:off x="389" y="0"/>
                    <a:ext cx="283" cy="240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218"/>
                      <a:gd name="T1" fmla="*/ 0 h 21600"/>
                      <a:gd name="T2" fmla="*/ 21218 w 21218"/>
                      <a:gd name="T3" fmla="*/ 17555 h 21600"/>
                      <a:gd name="T4" fmla="*/ 0 w 21218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218" h="21600" fill="none" extrusionOk="0">
                        <a:moveTo>
                          <a:pt x="-1" y="0"/>
                        </a:moveTo>
                        <a:cubicBezTo>
                          <a:pt x="10369" y="0"/>
                          <a:pt x="19275" y="7368"/>
                          <a:pt x="21217" y="17555"/>
                        </a:cubicBezTo>
                      </a:path>
                      <a:path w="21218" h="21600" stroke="0" extrusionOk="0">
                        <a:moveTo>
                          <a:pt x="-1" y="0"/>
                        </a:moveTo>
                        <a:cubicBezTo>
                          <a:pt x="10369" y="0"/>
                          <a:pt x="19275" y="7368"/>
                          <a:pt x="21217" y="17555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78933" name="Text Box 8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吸气冲程</a:t>
                </a:r>
                <a:endParaRPr lang="en-US" altLang="zh-CN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8934" name="Text Box 86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进气门打开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8935" name="Text Box 87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8936" name="Text Box 88"/>
              <p:cNvSpPr txBox="1">
                <a:spLocks noChangeArrowheads="1"/>
              </p:cNvSpPr>
              <p:nvPr/>
            </p:nvSpPr>
            <p:spPr bwMode="auto">
              <a:xfrm>
                <a:off x="96" y="1166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汽油和空气混合物          进入汽缸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8937" name="Line 89"/>
            <p:cNvSpPr>
              <a:spLocks noChangeShapeType="1"/>
            </p:cNvSpPr>
            <p:nvPr/>
          </p:nvSpPr>
          <p:spPr bwMode="auto">
            <a:xfrm>
              <a:off x="2666" y="1254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80899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80900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80901" name="Group 5"/>
                <p:cNvGrpSpPr/>
                <p:nvPr/>
              </p:nvGrpSpPr>
              <p:grpSpPr bwMode="auto">
                <a:xfrm rot="5400000">
                  <a:off x="995" y="2291"/>
                  <a:ext cx="490" cy="576"/>
                  <a:chOff x="0" y="0"/>
                  <a:chExt cx="490" cy="576"/>
                </a:xfrm>
              </p:grpSpPr>
              <p:sp>
                <p:nvSpPr>
                  <p:cNvPr id="80902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119" y="0"/>
                    <a:ext cx="243" cy="480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80903" name="AutoShape 7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0" y="19"/>
                    <a:ext cx="490" cy="557"/>
                  </a:xfrm>
                  <a:custGeom>
                    <a:avLst/>
                    <a:gdLst>
                      <a:gd name="G0" fmla="+- 5400 0 0"/>
                      <a:gd name="G1" fmla="+- 11796480 0 0"/>
                      <a:gd name="G2" fmla="+- 0 0 11796480"/>
                      <a:gd name="T0" fmla="*/ 0 256 1"/>
                      <a:gd name="T1" fmla="*/ 180 256 1"/>
                      <a:gd name="G3" fmla="+- 11796480 T0 T1"/>
                      <a:gd name="T2" fmla="*/ 0 256 1"/>
                      <a:gd name="T3" fmla="*/ 90 256 1"/>
                      <a:gd name="G4" fmla="+- 11796480 T2 T3"/>
                      <a:gd name="G5" fmla="*/ G4 2 1"/>
                      <a:gd name="T4" fmla="*/ 90 256 1"/>
                      <a:gd name="T5" fmla="*/ 0 256 1"/>
                      <a:gd name="G6" fmla="+- 11796480 T4 T5"/>
                      <a:gd name="G7" fmla="*/ G6 2 1"/>
                      <a:gd name="G8" fmla="abs 11796480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5400"/>
                      <a:gd name="G18" fmla="*/ 5400 1 2"/>
                      <a:gd name="G19" fmla="+- G18 5400 0"/>
                      <a:gd name="G20" fmla="cos G19 11796480"/>
                      <a:gd name="G21" fmla="sin G19 11796480"/>
                      <a:gd name="G22" fmla="+- G20 10800 0"/>
                      <a:gd name="G23" fmla="+- G21 10800 0"/>
                      <a:gd name="G24" fmla="+- 10800 0 G20"/>
                      <a:gd name="G25" fmla="+- 5400 10800 0"/>
                      <a:gd name="G26" fmla="?: G9 G17 G25"/>
                      <a:gd name="G27" fmla="?: G9 0 21600"/>
                      <a:gd name="G28" fmla="cos 10800 11796480"/>
                      <a:gd name="G29" fmla="sin 10800 11796480"/>
                      <a:gd name="G30" fmla="sin 5400 11796480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11796480 G34 0"/>
                      <a:gd name="G36" fmla="?: G6 G35 G31"/>
                      <a:gd name="G37" fmla="+- 21600 0 G36"/>
                      <a:gd name="G38" fmla="?: G4 0 G33"/>
                      <a:gd name="G39" fmla="?: 11796480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2700 w 21600"/>
                      <a:gd name="T15" fmla="*/ 10800 h 21600"/>
                      <a:gd name="T16" fmla="*/ 10800 w 21600"/>
                      <a:gd name="T17" fmla="*/ 5400 h 21600"/>
                      <a:gd name="T18" fmla="*/ 18900 w 21600"/>
                      <a:gd name="T19" fmla="*/ 10800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5400" y="10800"/>
                        </a:moveTo>
                        <a:cubicBezTo>
                          <a:pt x="5400" y="7817"/>
                          <a:pt x="7817" y="5400"/>
                          <a:pt x="10800" y="5400"/>
                        </a:cubicBezTo>
                        <a:cubicBezTo>
                          <a:pt x="13782" y="5399"/>
                          <a:pt x="16199" y="7817"/>
                          <a:pt x="16200" y="10799"/>
                        </a:cubicBezTo>
                        <a:lnTo>
                          <a:pt x="21600" y="10800"/>
                        </a:ln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80904" name="Group 8"/>
                <p:cNvGrpSpPr/>
                <p:nvPr/>
              </p:nvGrpSpPr>
              <p:grpSpPr bwMode="auto">
                <a:xfrm rot="20700000">
                  <a:off x="1195" y="1177"/>
                  <a:ext cx="306" cy="1554"/>
                  <a:chOff x="0" y="0"/>
                  <a:chExt cx="306" cy="1554"/>
                </a:xfrm>
              </p:grpSpPr>
              <p:sp>
                <p:nvSpPr>
                  <p:cNvPr id="80905" name="AutoShape 9"/>
                  <p:cNvSpPr>
                    <a:spLocks noChangeArrowheads="1"/>
                  </p:cNvSpPr>
                  <p:nvPr/>
                </p:nvSpPr>
                <p:spPr bwMode="auto">
                  <a:xfrm rot="21540000" flipV="1">
                    <a:off x="51" y="0"/>
                    <a:ext cx="192" cy="1479"/>
                  </a:xfrm>
                  <a:custGeom>
                    <a:avLst/>
                    <a:gdLst>
                      <a:gd name="G0" fmla="+- 6659 0 0"/>
                      <a:gd name="G1" fmla="+- 21600 0 6659"/>
                      <a:gd name="G2" fmla="*/ 6659 1 2"/>
                      <a:gd name="G3" fmla="+- 21600 0 G2"/>
                      <a:gd name="G4" fmla="+/ 6659 21600 2"/>
                      <a:gd name="G5" fmla="+/ G1 0 2"/>
                      <a:gd name="G6" fmla="*/ 21600 21600 6659"/>
                      <a:gd name="G7" fmla="*/ G6 1 2"/>
                      <a:gd name="G8" fmla="+- 21600 0 G7"/>
                      <a:gd name="G9" fmla="*/ 21600 1 2"/>
                      <a:gd name="G10" fmla="+- 6659 0 G9"/>
                      <a:gd name="G11" fmla="?: G10 G8 0"/>
                      <a:gd name="G12" fmla="?: G10 G7 21600"/>
                      <a:gd name="T0" fmla="*/ 18270 w 21600"/>
                      <a:gd name="T1" fmla="*/ 10800 h 21600"/>
                      <a:gd name="T2" fmla="*/ 10800 w 21600"/>
                      <a:gd name="T3" fmla="*/ 21600 h 21600"/>
                      <a:gd name="T4" fmla="*/ 3330 w 21600"/>
                      <a:gd name="T5" fmla="*/ 10800 h 21600"/>
                      <a:gd name="T6" fmla="*/ 10800 w 21600"/>
                      <a:gd name="T7" fmla="*/ 0 h 21600"/>
                      <a:gd name="T8" fmla="*/ 5130 w 21600"/>
                      <a:gd name="T9" fmla="*/ 5130 h 21600"/>
                      <a:gd name="T10" fmla="*/ 16470 w 21600"/>
                      <a:gd name="T11" fmla="*/ 1647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6659" y="21600"/>
                        </a:lnTo>
                        <a:lnTo>
                          <a:pt x="1494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80906" name="Oval 10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0" y="1266"/>
                    <a:ext cx="306" cy="288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80907" name="Oval 11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73" y="1349"/>
                    <a:ext cx="144" cy="129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</p:grpSp>
            <p:sp>
              <p:nvSpPr>
                <p:cNvPr id="80908" name="Rectangle 12"/>
                <p:cNvSpPr>
                  <a:spLocks noChangeArrowheads="1"/>
                </p:cNvSpPr>
                <p:nvPr/>
              </p:nvSpPr>
              <p:spPr bwMode="auto">
                <a:xfrm>
                  <a:off x="921" y="1156"/>
                  <a:ext cx="615" cy="33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/>
                </a:p>
              </p:txBody>
            </p:sp>
            <p:grpSp>
              <p:nvGrpSpPr>
                <p:cNvPr id="80909" name="Group 13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80910" name="Group 14"/>
                  <p:cNvGrpSpPr/>
                  <p:nvPr/>
                </p:nvGrpSpPr>
                <p:grpSpPr bwMode="auto">
                  <a:xfrm>
                    <a:off x="0" y="0"/>
                    <a:ext cx="2365" cy="2631"/>
                    <a:chOff x="0" y="0"/>
                    <a:chExt cx="2365" cy="2631"/>
                  </a:xfrm>
                </p:grpSpPr>
                <p:grpSp>
                  <p:nvGrpSpPr>
                    <p:cNvPr id="80911" name="Group 15"/>
                    <p:cNvGrpSpPr/>
                    <p:nvPr/>
                  </p:nvGrpSpPr>
                  <p:grpSpPr bwMode="auto">
                    <a:xfrm>
                      <a:off x="0" y="0"/>
                      <a:ext cx="2365" cy="1876"/>
                      <a:chOff x="0" y="0"/>
                      <a:chExt cx="2365" cy="1876"/>
                    </a:xfrm>
                  </p:grpSpPr>
                  <p:grpSp>
                    <p:nvGrpSpPr>
                      <p:cNvPr id="80912" name="Group 16"/>
                      <p:cNvGrpSpPr/>
                      <p:nvPr/>
                    </p:nvGrpSpPr>
                    <p:grpSpPr bwMode="auto">
                      <a:xfrm flipH="1">
                        <a:off x="1515" y="284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0913" name="Group 17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0914" name="Rectangl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80915" name="Rectangl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sp>
                      <p:nvSpPr>
                        <p:cNvPr id="80916" name="Oval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/>
                        </a:p>
                      </p:txBody>
                    </p:sp>
                  </p:grpSp>
                  <p:grpSp>
                    <p:nvGrpSpPr>
                      <p:cNvPr id="80917" name="Group 21"/>
                      <p:cNvGrpSpPr/>
                      <p:nvPr/>
                    </p:nvGrpSpPr>
                    <p:grpSpPr bwMode="auto">
                      <a:xfrm>
                        <a:off x="0" y="292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0918" name="Group 22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0919" name="Rectangle 2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80920" name="Rectangle 2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sp>
                      <p:nvSpPr>
                        <p:cNvPr id="80921" name="Oval 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/>
                        </a:p>
                      </p:txBody>
                    </p:sp>
                  </p:grpSp>
                  <p:grpSp>
                    <p:nvGrpSpPr>
                      <p:cNvPr id="80922" name="Group 26"/>
                      <p:cNvGrpSpPr/>
                      <p:nvPr/>
                    </p:nvGrpSpPr>
                    <p:grpSpPr bwMode="auto">
                      <a:xfrm>
                        <a:off x="167" y="0"/>
                        <a:ext cx="2024" cy="1096"/>
                        <a:chOff x="0" y="0"/>
                        <a:chExt cx="2024" cy="1096"/>
                      </a:xfrm>
                    </p:grpSpPr>
                    <p:grpSp>
                      <p:nvGrpSpPr>
                        <p:cNvPr id="80923" name="Group 27"/>
                        <p:cNvGrpSpPr/>
                        <p:nvPr/>
                      </p:nvGrpSpPr>
                      <p:grpSpPr bwMode="auto">
                        <a:xfrm>
                          <a:off x="955" y="0"/>
                          <a:ext cx="214" cy="599"/>
                          <a:chOff x="0" y="0"/>
                          <a:chExt cx="215" cy="864"/>
                        </a:xfrm>
                      </p:grpSpPr>
                      <p:sp>
                        <p:nvSpPr>
                          <p:cNvPr id="80924" name="Rectangle 2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" y="288"/>
                            <a:ext cx="85" cy="576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80925" name="Rectangle 2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528"/>
                            <a:ext cx="172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80926" name="Rectangle 3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6" y="0"/>
                            <a:ext cx="43" cy="28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/>
                          </a:p>
                        </p:txBody>
                      </p:sp>
                      <p:sp>
                        <p:nvSpPr>
                          <p:cNvPr id="80927" name="Rectangl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" y="0"/>
                            <a:ext cx="129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  <p:grpSp>
                      <p:nvGrpSpPr>
                        <p:cNvPr id="80928" name="Group 32"/>
                        <p:cNvGrpSpPr/>
                        <p:nvPr/>
                      </p:nvGrpSpPr>
                      <p:grpSpPr bwMode="auto">
                        <a:xfrm>
                          <a:off x="0" y="436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80929" name="Group 33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0930" name="Group 34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0931" name="Oval 3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/>
                              </a:p>
                            </p:txBody>
                          </p:sp>
                          <p:sp>
                            <p:nvSpPr>
                              <p:cNvPr id="80932" name="Rectangle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/>
                              </a:p>
                            </p:txBody>
                          </p:sp>
                          <p:sp>
                            <p:nvSpPr>
                              <p:cNvPr id="80933" name="Rectangle 3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/>
                              </a:p>
                            </p:txBody>
                          </p:sp>
                        </p:grpSp>
                        <p:sp>
                          <p:nvSpPr>
                            <p:cNvPr id="80934" name="Rectangle 3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</p:grpSp>
                      <p:grpSp>
                        <p:nvGrpSpPr>
                          <p:cNvPr id="80935" name="Group 39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0936" name="Group 40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0937" name="Oval 4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/>
                              </a:p>
                            </p:txBody>
                          </p:sp>
                          <p:sp>
                            <p:nvSpPr>
                              <p:cNvPr id="80938" name="Rectangle 4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/>
                              </a:p>
                            </p:txBody>
                          </p:sp>
                          <p:sp>
                            <p:nvSpPr>
                              <p:cNvPr id="80939" name="Rectangle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/>
                              </a:p>
                            </p:txBody>
                          </p:sp>
                        </p:grpSp>
                        <p:sp>
                          <p:nvSpPr>
                            <p:cNvPr id="80940" name="Rectangle 4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/>
                            </a:p>
                          </p:txBody>
                        </p:sp>
                      </p:grpSp>
                      <p:sp>
                        <p:nvSpPr>
                          <p:cNvPr id="80941" name="Rectangle 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36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/>
                          </a:p>
                        </p:txBody>
                      </p:sp>
                    </p:grpSp>
                  </p:grpSp>
                </p:grpSp>
                <p:grpSp>
                  <p:nvGrpSpPr>
                    <p:cNvPr id="80942" name="Group 46"/>
                    <p:cNvGrpSpPr/>
                    <p:nvPr/>
                  </p:nvGrpSpPr>
                  <p:grpSpPr bwMode="auto">
                    <a:xfrm>
                      <a:off x="441" y="1789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80943" name="Rectangl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80944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</p:grpSp>
                <p:grpSp>
                  <p:nvGrpSpPr>
                    <p:cNvPr id="80945" name="Group 49"/>
                    <p:cNvGrpSpPr/>
                    <p:nvPr/>
                  </p:nvGrpSpPr>
                  <p:grpSpPr bwMode="auto">
                    <a:xfrm>
                      <a:off x="1549" y="1780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80946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80947" name="Rectangle 51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</p:grpSp>
              </p:grpSp>
              <p:sp>
                <p:nvSpPr>
                  <p:cNvPr id="80948" name="AutoShape 5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4" y="1839"/>
                    <a:ext cx="1521" cy="1491"/>
                  </a:xfrm>
                  <a:custGeom>
                    <a:avLst/>
                    <a:gdLst>
                      <a:gd name="G0" fmla="+- 9695 0 0"/>
                      <a:gd name="G1" fmla="+- -11647725 0 0"/>
                      <a:gd name="G2" fmla="+- 0 0 -11647725"/>
                      <a:gd name="T0" fmla="*/ 0 256 1"/>
                      <a:gd name="T1" fmla="*/ 180 256 1"/>
                      <a:gd name="G3" fmla="+- -11647725 T0 T1"/>
                      <a:gd name="T2" fmla="*/ 0 256 1"/>
                      <a:gd name="T3" fmla="*/ 90 256 1"/>
                      <a:gd name="G4" fmla="+- -11647725 T2 T3"/>
                      <a:gd name="G5" fmla="*/ G4 2 1"/>
                      <a:gd name="T4" fmla="*/ 90 256 1"/>
                      <a:gd name="T5" fmla="*/ 0 256 1"/>
                      <a:gd name="G6" fmla="+- -11647725 T4 T5"/>
                      <a:gd name="G7" fmla="*/ G6 2 1"/>
                      <a:gd name="G8" fmla="abs -11647725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9695"/>
                      <a:gd name="G18" fmla="*/ 9695 1 2"/>
                      <a:gd name="G19" fmla="+- G18 5400 0"/>
                      <a:gd name="G20" fmla="cos G19 -11647725"/>
                      <a:gd name="G21" fmla="sin G19 -11647725"/>
                      <a:gd name="G22" fmla="+- G20 10800 0"/>
                      <a:gd name="G23" fmla="+- G21 10800 0"/>
                      <a:gd name="G24" fmla="+- 10800 0 G20"/>
                      <a:gd name="G25" fmla="+- 9695 10800 0"/>
                      <a:gd name="G26" fmla="?: G9 G17 G25"/>
                      <a:gd name="G27" fmla="?: G9 0 21600"/>
                      <a:gd name="G28" fmla="cos 10800 -11647725"/>
                      <a:gd name="G29" fmla="sin 10800 -11647725"/>
                      <a:gd name="G30" fmla="sin 9695 -11647725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-11647725 G34 0"/>
                      <a:gd name="G36" fmla="?: G6 G35 G31"/>
                      <a:gd name="G37" fmla="+- 21600 0 G36"/>
                      <a:gd name="G38" fmla="?: G4 0 G33"/>
                      <a:gd name="G39" fmla="?: -11647725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560 w 21600"/>
                      <a:gd name="T15" fmla="*/ 10394 h 21600"/>
                      <a:gd name="T16" fmla="*/ 10800 w 21600"/>
                      <a:gd name="T17" fmla="*/ 1105 h 21600"/>
                      <a:gd name="T18" fmla="*/ 21040 w 21600"/>
                      <a:gd name="T19" fmla="*/ 10394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1112" y="10416"/>
                        </a:moveTo>
                        <a:cubicBezTo>
                          <a:pt x="1318" y="5215"/>
                          <a:pt x="5594" y="1104"/>
                          <a:pt x="10800" y="1105"/>
                        </a:cubicBezTo>
                        <a:cubicBezTo>
                          <a:pt x="16005" y="1105"/>
                          <a:pt x="20281" y="5215"/>
                          <a:pt x="20487" y="10416"/>
                        </a:cubicBezTo>
                        <a:lnTo>
                          <a:pt x="21591" y="10372"/>
                        </a:lnTo>
                        <a:cubicBezTo>
                          <a:pt x="21361" y="4578"/>
                          <a:pt x="16598" y="-1"/>
                          <a:pt x="10799" y="0"/>
                        </a:cubicBezTo>
                        <a:cubicBezTo>
                          <a:pt x="5001" y="0"/>
                          <a:pt x="238" y="4578"/>
                          <a:pt x="8" y="10372"/>
                        </a:cubicBez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80949" name="Arc 53"/>
                  <p:cNvSpPr/>
                  <p:nvPr/>
                </p:nvSpPr>
                <p:spPr bwMode="auto">
                  <a:xfrm rot="16200000" flipH="1" flipV="1">
                    <a:off x="1070" y="2679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80950" name="Group 54"/>
                <p:cNvGrpSpPr/>
                <p:nvPr/>
              </p:nvGrpSpPr>
              <p:grpSpPr bwMode="auto">
                <a:xfrm>
                  <a:off x="1553" y="715"/>
                  <a:ext cx="245" cy="1497"/>
                  <a:chOff x="0" y="0"/>
                  <a:chExt cx="245" cy="1497"/>
                </a:xfrm>
              </p:grpSpPr>
              <p:grpSp>
                <p:nvGrpSpPr>
                  <p:cNvPr id="80951" name="Group 55"/>
                  <p:cNvGrpSpPr/>
                  <p:nvPr/>
                </p:nvGrpSpPr>
                <p:grpSpPr bwMode="auto">
                  <a:xfrm>
                    <a:off x="0" y="0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80952" name="Group 56"/>
                    <p:cNvGrpSpPr/>
                    <p:nvPr/>
                  </p:nvGrpSpPr>
                  <p:grpSpPr bwMode="auto">
                    <a:xfrm>
                      <a:off x="0" y="0"/>
                      <a:ext cx="245" cy="1353"/>
                      <a:chOff x="0" y="0"/>
                      <a:chExt cx="254" cy="1353"/>
                    </a:xfrm>
                  </p:grpSpPr>
                  <p:sp>
                    <p:nvSpPr>
                      <p:cNvPr id="80953" name="AutoShape 57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80954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80955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</p:grpSp>
                <p:grpSp>
                  <p:nvGrpSpPr>
                    <p:cNvPr id="80956" name="Group 60"/>
                    <p:cNvGrpSpPr/>
                    <p:nvPr/>
                  </p:nvGrpSpPr>
                  <p:grpSpPr bwMode="auto">
                    <a:xfrm>
                      <a:off x="61" y="1353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80957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80958" name="Oval 62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</p:grpSp>
              </p:grpSp>
              <p:grpSp>
                <p:nvGrpSpPr>
                  <p:cNvPr id="80959" name="Group 63"/>
                  <p:cNvGrpSpPr/>
                  <p:nvPr/>
                </p:nvGrpSpPr>
                <p:grpSpPr bwMode="auto">
                  <a:xfrm>
                    <a:off x="66" y="620"/>
                    <a:ext cx="144" cy="433"/>
                    <a:chOff x="0" y="0"/>
                    <a:chExt cx="144" cy="425"/>
                  </a:xfrm>
                </p:grpSpPr>
                <p:sp>
                  <p:nvSpPr>
                    <p:cNvPr id="80960" name="AutoShap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80961" name="AutoShap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80962" name="AutoShap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80963" name="AutoShap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80964" name="AutoShap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</p:grpSp>
            </p:grpSp>
            <p:grpSp>
              <p:nvGrpSpPr>
                <p:cNvPr id="80965" name="Group 69"/>
                <p:cNvGrpSpPr/>
                <p:nvPr/>
              </p:nvGrpSpPr>
              <p:grpSpPr bwMode="auto">
                <a:xfrm>
                  <a:off x="384" y="570"/>
                  <a:ext cx="672" cy="1581"/>
                  <a:chOff x="0" y="0"/>
                  <a:chExt cx="672" cy="1581"/>
                </a:xfrm>
              </p:grpSpPr>
              <p:sp>
                <p:nvSpPr>
                  <p:cNvPr id="80966" name="Arc 70"/>
                  <p:cNvSpPr/>
                  <p:nvPr/>
                </p:nvSpPr>
                <p:spPr bwMode="auto">
                  <a:xfrm flipV="1">
                    <a:off x="0" y="333"/>
                    <a:ext cx="288" cy="192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grpSp>
                <p:nvGrpSpPr>
                  <p:cNvPr id="80967" name="Group 71"/>
                  <p:cNvGrpSpPr/>
                  <p:nvPr/>
                </p:nvGrpSpPr>
                <p:grpSpPr bwMode="auto">
                  <a:xfrm rot="10800000">
                    <a:off x="297" y="1437"/>
                    <a:ext cx="123" cy="144"/>
                    <a:chOff x="0" y="0"/>
                    <a:chExt cx="123" cy="144"/>
                  </a:xfrm>
                </p:grpSpPr>
                <p:sp>
                  <p:nvSpPr>
                    <p:cNvPr id="80968" name="未知"/>
                    <p:cNvSpPr/>
                    <p:nvPr/>
                  </p:nvSpPr>
                  <p:spPr bwMode="auto">
                    <a:xfrm flipV="1">
                      <a:off x="0" y="0"/>
                      <a:ext cx="123" cy="144"/>
                    </a:xfrm>
                    <a:custGeom>
                      <a:avLst/>
                      <a:gdLst>
                        <a:gd name="T0" fmla="*/ 472 w 1200"/>
                        <a:gd name="T1" fmla="*/ 120 h 1616"/>
                        <a:gd name="T2" fmla="*/ 88 w 1200"/>
                        <a:gd name="T3" fmla="*/ 792 h 1616"/>
                        <a:gd name="T4" fmla="*/ 40 w 1200"/>
                        <a:gd name="T5" fmla="*/ 1272 h 1616"/>
                        <a:gd name="T6" fmla="*/ 328 w 1200"/>
                        <a:gd name="T7" fmla="*/ 1560 h 1616"/>
                        <a:gd name="T8" fmla="*/ 664 w 1200"/>
                        <a:gd name="T9" fmla="*/ 1608 h 1616"/>
                        <a:gd name="T10" fmla="*/ 952 w 1200"/>
                        <a:gd name="T11" fmla="*/ 1512 h 1616"/>
                        <a:gd name="T12" fmla="*/ 1192 w 1200"/>
                        <a:gd name="T13" fmla="*/ 1128 h 1616"/>
                        <a:gd name="T14" fmla="*/ 1000 w 1200"/>
                        <a:gd name="T15" fmla="*/ 552 h 1616"/>
                        <a:gd name="T16" fmla="*/ 760 w 1200"/>
                        <a:gd name="T17" fmla="*/ 72 h 1616"/>
                        <a:gd name="T18" fmla="*/ 472 w 1200"/>
                        <a:gd name="T19" fmla="*/ 120 h 16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200" h="1616">
                          <a:moveTo>
                            <a:pt x="472" y="120"/>
                          </a:moveTo>
                          <a:cubicBezTo>
                            <a:pt x="360" y="240"/>
                            <a:pt x="160" y="600"/>
                            <a:pt x="88" y="792"/>
                          </a:cubicBezTo>
                          <a:cubicBezTo>
                            <a:pt x="16" y="984"/>
                            <a:pt x="0" y="1144"/>
                            <a:pt x="40" y="1272"/>
                          </a:cubicBezTo>
                          <a:cubicBezTo>
                            <a:pt x="80" y="1400"/>
                            <a:pt x="224" y="1504"/>
                            <a:pt x="328" y="1560"/>
                          </a:cubicBezTo>
                          <a:cubicBezTo>
                            <a:pt x="432" y="1616"/>
                            <a:pt x="560" y="1616"/>
                            <a:pt x="664" y="1608"/>
                          </a:cubicBezTo>
                          <a:cubicBezTo>
                            <a:pt x="768" y="1600"/>
                            <a:pt x="864" y="1592"/>
                            <a:pt x="952" y="1512"/>
                          </a:cubicBezTo>
                          <a:cubicBezTo>
                            <a:pt x="1040" y="1432"/>
                            <a:pt x="1184" y="1288"/>
                            <a:pt x="1192" y="1128"/>
                          </a:cubicBezTo>
                          <a:cubicBezTo>
                            <a:pt x="1200" y="968"/>
                            <a:pt x="1072" y="728"/>
                            <a:pt x="1000" y="552"/>
                          </a:cubicBezTo>
                          <a:cubicBezTo>
                            <a:pt x="928" y="376"/>
                            <a:pt x="840" y="144"/>
                            <a:pt x="760" y="72"/>
                          </a:cubicBezTo>
                          <a:cubicBezTo>
                            <a:pt x="680" y="0"/>
                            <a:pt x="584" y="0"/>
                            <a:pt x="472" y="120"/>
                          </a:cubicBezTo>
                          <a:close/>
                        </a:path>
                      </a:pathLst>
                    </a:custGeom>
                    <a:solidFill>
                      <a:srgbClr val="FF9900"/>
                    </a:solidFill>
                    <a:ln w="9525" cmpd="sng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80969" name="Oval 7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4" y="29"/>
                      <a:ext cx="43" cy="3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80970" name="AutoShape 74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262" y="141"/>
                    <a:ext cx="188" cy="9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ot="10800000" wrap="none" anchor="ctr"/>
                  <a:lstStyle/>
                  <a:p>
                    <a:pPr algn="ctr"/>
                    <a:endParaRPr lang="zh-CN" altLang="zh-CN" sz="2400" b="1">
                      <a:solidFill>
                        <a:schemeClr val="bg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0971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227" y="96"/>
                    <a:ext cx="254" cy="48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80972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336" y="179"/>
                    <a:ext cx="47" cy="1257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80973" name="Arc 77"/>
                  <p:cNvSpPr/>
                  <p:nvPr/>
                </p:nvSpPr>
                <p:spPr bwMode="auto">
                  <a:xfrm>
                    <a:off x="389" y="0"/>
                    <a:ext cx="283" cy="240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218"/>
                      <a:gd name="T1" fmla="*/ 0 h 21600"/>
                      <a:gd name="T2" fmla="*/ 21218 w 21218"/>
                      <a:gd name="T3" fmla="*/ 17555 h 21600"/>
                      <a:gd name="T4" fmla="*/ 0 w 21218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218" h="21600" fill="none" extrusionOk="0">
                        <a:moveTo>
                          <a:pt x="-1" y="0"/>
                        </a:moveTo>
                        <a:cubicBezTo>
                          <a:pt x="10369" y="0"/>
                          <a:pt x="19275" y="7368"/>
                          <a:pt x="21217" y="17555"/>
                        </a:cubicBezTo>
                      </a:path>
                      <a:path w="21218" h="21600" stroke="0" extrusionOk="0">
                        <a:moveTo>
                          <a:pt x="-1" y="0"/>
                        </a:moveTo>
                        <a:cubicBezTo>
                          <a:pt x="10369" y="0"/>
                          <a:pt x="19275" y="7368"/>
                          <a:pt x="21217" y="17555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grpSp>
                <p:nvGrpSpPr>
                  <p:cNvPr id="80974" name="Group 78"/>
                  <p:cNvGrpSpPr/>
                  <p:nvPr/>
                </p:nvGrpSpPr>
                <p:grpSpPr bwMode="auto">
                  <a:xfrm>
                    <a:off x="271" y="781"/>
                    <a:ext cx="144" cy="425"/>
                    <a:chOff x="0" y="0"/>
                    <a:chExt cx="144" cy="425"/>
                  </a:xfrm>
                </p:grpSpPr>
                <p:sp>
                  <p:nvSpPr>
                    <p:cNvPr id="80975" name="AutoShap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80976" name="AutoShap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80977" name="AutoShap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80978" name="AutoShape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80979" name="AutoShape 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</p:grpSp>
            </p:grpSp>
          </p:grpSp>
          <p:sp>
            <p:nvSpPr>
              <p:cNvPr id="80980" name="Text Box 8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吸气冲程</a:t>
                </a:r>
                <a:endParaRPr lang="en-US" altLang="zh-CN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981" name="Text Box 85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进气门打开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982" name="Text Box 86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983" name="Text Box 87"/>
              <p:cNvSpPr txBox="1">
                <a:spLocks noChangeArrowheads="1"/>
              </p:cNvSpPr>
              <p:nvPr/>
            </p:nvSpPr>
            <p:spPr bwMode="auto">
              <a:xfrm>
                <a:off x="96" y="1166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汽油和空气混合物          进入汽缸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0984" name="Line 88"/>
            <p:cNvSpPr>
              <a:spLocks noChangeShapeType="1"/>
            </p:cNvSpPr>
            <p:nvPr/>
          </p:nvSpPr>
          <p:spPr bwMode="auto">
            <a:xfrm>
              <a:off x="2666" y="1350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2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81923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81924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81925" name="Group 5"/>
                <p:cNvGrpSpPr/>
                <p:nvPr/>
              </p:nvGrpSpPr>
              <p:grpSpPr bwMode="auto">
                <a:xfrm rot="7080000">
                  <a:off x="995" y="2291"/>
                  <a:ext cx="490" cy="576"/>
                  <a:chOff x="0" y="0"/>
                  <a:chExt cx="490" cy="576"/>
                </a:xfrm>
              </p:grpSpPr>
              <p:sp>
                <p:nvSpPr>
                  <p:cNvPr id="81926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119" y="0"/>
                    <a:ext cx="243" cy="480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927" name="AutoShape 7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0" y="19"/>
                    <a:ext cx="490" cy="557"/>
                  </a:xfrm>
                  <a:custGeom>
                    <a:avLst/>
                    <a:gdLst>
                      <a:gd name="G0" fmla="+- 5400 0 0"/>
                      <a:gd name="G1" fmla="+- 11796480 0 0"/>
                      <a:gd name="G2" fmla="+- 0 0 11796480"/>
                      <a:gd name="T0" fmla="*/ 0 256 1"/>
                      <a:gd name="T1" fmla="*/ 180 256 1"/>
                      <a:gd name="G3" fmla="+- 11796480 T0 T1"/>
                      <a:gd name="T2" fmla="*/ 0 256 1"/>
                      <a:gd name="T3" fmla="*/ 90 256 1"/>
                      <a:gd name="G4" fmla="+- 11796480 T2 T3"/>
                      <a:gd name="G5" fmla="*/ G4 2 1"/>
                      <a:gd name="T4" fmla="*/ 90 256 1"/>
                      <a:gd name="T5" fmla="*/ 0 256 1"/>
                      <a:gd name="G6" fmla="+- 11796480 T4 T5"/>
                      <a:gd name="G7" fmla="*/ G6 2 1"/>
                      <a:gd name="G8" fmla="abs 11796480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5400"/>
                      <a:gd name="G18" fmla="*/ 5400 1 2"/>
                      <a:gd name="G19" fmla="+- G18 5400 0"/>
                      <a:gd name="G20" fmla="cos G19 11796480"/>
                      <a:gd name="G21" fmla="sin G19 11796480"/>
                      <a:gd name="G22" fmla="+- G20 10800 0"/>
                      <a:gd name="G23" fmla="+- G21 10800 0"/>
                      <a:gd name="G24" fmla="+- 10800 0 G20"/>
                      <a:gd name="G25" fmla="+- 5400 10800 0"/>
                      <a:gd name="G26" fmla="?: G9 G17 G25"/>
                      <a:gd name="G27" fmla="?: G9 0 21600"/>
                      <a:gd name="G28" fmla="cos 10800 11796480"/>
                      <a:gd name="G29" fmla="sin 10800 11796480"/>
                      <a:gd name="G30" fmla="sin 5400 11796480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11796480 G34 0"/>
                      <a:gd name="G36" fmla="?: G6 G35 G31"/>
                      <a:gd name="G37" fmla="+- 21600 0 G36"/>
                      <a:gd name="G38" fmla="?: G4 0 G33"/>
                      <a:gd name="G39" fmla="?: 11796480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2700 w 21600"/>
                      <a:gd name="T15" fmla="*/ 10800 h 21600"/>
                      <a:gd name="T16" fmla="*/ 10800 w 21600"/>
                      <a:gd name="T17" fmla="*/ 5400 h 21600"/>
                      <a:gd name="T18" fmla="*/ 18900 w 21600"/>
                      <a:gd name="T19" fmla="*/ 10800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5400" y="10800"/>
                        </a:moveTo>
                        <a:cubicBezTo>
                          <a:pt x="5400" y="7817"/>
                          <a:pt x="7817" y="5400"/>
                          <a:pt x="10800" y="5400"/>
                        </a:cubicBezTo>
                        <a:cubicBezTo>
                          <a:pt x="13782" y="5399"/>
                          <a:pt x="16199" y="7817"/>
                          <a:pt x="16200" y="10799"/>
                        </a:cubicBezTo>
                        <a:lnTo>
                          <a:pt x="21600" y="10800"/>
                        </a:ln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1928" name="Group 8"/>
                <p:cNvGrpSpPr/>
                <p:nvPr/>
              </p:nvGrpSpPr>
              <p:grpSpPr bwMode="auto">
                <a:xfrm rot="20700000">
                  <a:off x="1183" y="1308"/>
                  <a:ext cx="306" cy="1554"/>
                  <a:chOff x="0" y="0"/>
                  <a:chExt cx="306" cy="1554"/>
                </a:xfrm>
              </p:grpSpPr>
              <p:sp>
                <p:nvSpPr>
                  <p:cNvPr id="81929" name="AutoShape 9"/>
                  <p:cNvSpPr>
                    <a:spLocks noChangeArrowheads="1"/>
                  </p:cNvSpPr>
                  <p:nvPr/>
                </p:nvSpPr>
                <p:spPr bwMode="auto">
                  <a:xfrm rot="21540000" flipV="1">
                    <a:off x="51" y="0"/>
                    <a:ext cx="192" cy="1479"/>
                  </a:xfrm>
                  <a:custGeom>
                    <a:avLst/>
                    <a:gdLst>
                      <a:gd name="G0" fmla="+- 6659 0 0"/>
                      <a:gd name="G1" fmla="+- 21600 0 6659"/>
                      <a:gd name="G2" fmla="*/ 6659 1 2"/>
                      <a:gd name="G3" fmla="+- 21600 0 G2"/>
                      <a:gd name="G4" fmla="+/ 6659 21600 2"/>
                      <a:gd name="G5" fmla="+/ G1 0 2"/>
                      <a:gd name="G6" fmla="*/ 21600 21600 6659"/>
                      <a:gd name="G7" fmla="*/ G6 1 2"/>
                      <a:gd name="G8" fmla="+- 21600 0 G7"/>
                      <a:gd name="G9" fmla="*/ 21600 1 2"/>
                      <a:gd name="G10" fmla="+- 6659 0 G9"/>
                      <a:gd name="G11" fmla="?: G10 G8 0"/>
                      <a:gd name="G12" fmla="?: G10 G7 21600"/>
                      <a:gd name="T0" fmla="*/ 18270 w 21600"/>
                      <a:gd name="T1" fmla="*/ 10800 h 21600"/>
                      <a:gd name="T2" fmla="*/ 10800 w 21600"/>
                      <a:gd name="T3" fmla="*/ 21600 h 21600"/>
                      <a:gd name="T4" fmla="*/ 3330 w 21600"/>
                      <a:gd name="T5" fmla="*/ 10800 h 21600"/>
                      <a:gd name="T6" fmla="*/ 10800 w 21600"/>
                      <a:gd name="T7" fmla="*/ 0 h 21600"/>
                      <a:gd name="T8" fmla="*/ 5130 w 21600"/>
                      <a:gd name="T9" fmla="*/ 5130 h 21600"/>
                      <a:gd name="T10" fmla="*/ 16470 w 21600"/>
                      <a:gd name="T11" fmla="*/ 1647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6659" y="21600"/>
                        </a:lnTo>
                        <a:lnTo>
                          <a:pt x="1494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930" name="Oval 10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0" y="1266"/>
                    <a:ext cx="306" cy="288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931" name="Oval 11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73" y="1349"/>
                    <a:ext cx="144" cy="129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81932" name="Rectangle 12"/>
                <p:cNvSpPr>
                  <a:spLocks noChangeArrowheads="1"/>
                </p:cNvSpPr>
                <p:nvPr/>
              </p:nvSpPr>
              <p:spPr bwMode="auto">
                <a:xfrm>
                  <a:off x="921" y="1252"/>
                  <a:ext cx="615" cy="33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81933" name="Group 13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81934" name="Group 14"/>
                  <p:cNvGrpSpPr/>
                  <p:nvPr/>
                </p:nvGrpSpPr>
                <p:grpSpPr bwMode="auto">
                  <a:xfrm>
                    <a:off x="0" y="0"/>
                    <a:ext cx="2365" cy="2631"/>
                    <a:chOff x="0" y="0"/>
                    <a:chExt cx="2365" cy="2631"/>
                  </a:xfrm>
                </p:grpSpPr>
                <p:grpSp>
                  <p:nvGrpSpPr>
                    <p:cNvPr id="81935" name="Group 15"/>
                    <p:cNvGrpSpPr/>
                    <p:nvPr/>
                  </p:nvGrpSpPr>
                  <p:grpSpPr bwMode="auto">
                    <a:xfrm>
                      <a:off x="0" y="0"/>
                      <a:ext cx="2365" cy="1876"/>
                      <a:chOff x="0" y="0"/>
                      <a:chExt cx="2365" cy="1876"/>
                    </a:xfrm>
                  </p:grpSpPr>
                  <p:grpSp>
                    <p:nvGrpSpPr>
                      <p:cNvPr id="81936" name="Group 16"/>
                      <p:cNvGrpSpPr/>
                      <p:nvPr/>
                    </p:nvGrpSpPr>
                    <p:grpSpPr bwMode="auto">
                      <a:xfrm flipH="1">
                        <a:off x="1515" y="284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1937" name="Group 17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1938" name="Rectangl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1939" name="Rectangl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1940" name="Oval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1941" name="Group 21"/>
                      <p:cNvGrpSpPr/>
                      <p:nvPr/>
                    </p:nvGrpSpPr>
                    <p:grpSpPr bwMode="auto">
                      <a:xfrm>
                        <a:off x="0" y="292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1942" name="Group 22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1943" name="Rectangle 2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1944" name="Rectangle 2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1945" name="Oval 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1946" name="Group 26"/>
                      <p:cNvGrpSpPr/>
                      <p:nvPr/>
                    </p:nvGrpSpPr>
                    <p:grpSpPr bwMode="auto">
                      <a:xfrm>
                        <a:off x="167" y="0"/>
                        <a:ext cx="2024" cy="1096"/>
                        <a:chOff x="0" y="0"/>
                        <a:chExt cx="2024" cy="1096"/>
                      </a:xfrm>
                    </p:grpSpPr>
                    <p:grpSp>
                      <p:nvGrpSpPr>
                        <p:cNvPr id="81947" name="Group 27"/>
                        <p:cNvGrpSpPr/>
                        <p:nvPr/>
                      </p:nvGrpSpPr>
                      <p:grpSpPr bwMode="auto">
                        <a:xfrm>
                          <a:off x="955" y="0"/>
                          <a:ext cx="214" cy="599"/>
                          <a:chOff x="0" y="0"/>
                          <a:chExt cx="215" cy="864"/>
                        </a:xfrm>
                      </p:grpSpPr>
                      <p:sp>
                        <p:nvSpPr>
                          <p:cNvPr id="81948" name="Rectangle 2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" y="288"/>
                            <a:ext cx="85" cy="576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1949" name="Rectangle 2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528"/>
                            <a:ext cx="172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1950" name="Rectangle 3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6" y="0"/>
                            <a:ext cx="43" cy="28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1951" name="Rectangl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" y="0"/>
                            <a:ext cx="129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1952" name="Group 32"/>
                        <p:cNvGrpSpPr/>
                        <p:nvPr/>
                      </p:nvGrpSpPr>
                      <p:grpSpPr bwMode="auto">
                        <a:xfrm>
                          <a:off x="0" y="436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81953" name="Group 33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1954" name="Group 34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1955" name="Oval 3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1956" name="Rectangle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1957" name="Rectangle 3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1958" name="Rectangle 3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1959" name="Group 39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1960" name="Group 40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1961" name="Oval 4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1962" name="Rectangle 4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1963" name="Rectangle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1964" name="Rectangle 4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1965" name="Rectangle 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36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81966" name="Group 46"/>
                    <p:cNvGrpSpPr/>
                    <p:nvPr/>
                  </p:nvGrpSpPr>
                  <p:grpSpPr bwMode="auto">
                    <a:xfrm>
                      <a:off x="441" y="1789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81967" name="Rectangl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1968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1969" name="Group 49"/>
                    <p:cNvGrpSpPr/>
                    <p:nvPr/>
                  </p:nvGrpSpPr>
                  <p:grpSpPr bwMode="auto">
                    <a:xfrm>
                      <a:off x="1549" y="1780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81970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1971" name="Rectangle 51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81972" name="AutoShape 5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4" y="1839"/>
                    <a:ext cx="1521" cy="1491"/>
                  </a:xfrm>
                  <a:custGeom>
                    <a:avLst/>
                    <a:gdLst>
                      <a:gd name="G0" fmla="+- 9695 0 0"/>
                      <a:gd name="G1" fmla="+- -11647725 0 0"/>
                      <a:gd name="G2" fmla="+- 0 0 -11647725"/>
                      <a:gd name="T0" fmla="*/ 0 256 1"/>
                      <a:gd name="T1" fmla="*/ 180 256 1"/>
                      <a:gd name="G3" fmla="+- -11647725 T0 T1"/>
                      <a:gd name="T2" fmla="*/ 0 256 1"/>
                      <a:gd name="T3" fmla="*/ 90 256 1"/>
                      <a:gd name="G4" fmla="+- -11647725 T2 T3"/>
                      <a:gd name="G5" fmla="*/ G4 2 1"/>
                      <a:gd name="T4" fmla="*/ 90 256 1"/>
                      <a:gd name="T5" fmla="*/ 0 256 1"/>
                      <a:gd name="G6" fmla="+- -11647725 T4 T5"/>
                      <a:gd name="G7" fmla="*/ G6 2 1"/>
                      <a:gd name="G8" fmla="abs -11647725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9695"/>
                      <a:gd name="G18" fmla="*/ 9695 1 2"/>
                      <a:gd name="G19" fmla="+- G18 5400 0"/>
                      <a:gd name="G20" fmla="cos G19 -11647725"/>
                      <a:gd name="G21" fmla="sin G19 -11647725"/>
                      <a:gd name="G22" fmla="+- G20 10800 0"/>
                      <a:gd name="G23" fmla="+- G21 10800 0"/>
                      <a:gd name="G24" fmla="+- 10800 0 G20"/>
                      <a:gd name="G25" fmla="+- 9695 10800 0"/>
                      <a:gd name="G26" fmla="?: G9 G17 G25"/>
                      <a:gd name="G27" fmla="?: G9 0 21600"/>
                      <a:gd name="G28" fmla="cos 10800 -11647725"/>
                      <a:gd name="G29" fmla="sin 10800 -11647725"/>
                      <a:gd name="G30" fmla="sin 9695 -11647725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-11647725 G34 0"/>
                      <a:gd name="G36" fmla="?: G6 G35 G31"/>
                      <a:gd name="G37" fmla="+- 21600 0 G36"/>
                      <a:gd name="G38" fmla="?: G4 0 G33"/>
                      <a:gd name="G39" fmla="?: -11647725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560 w 21600"/>
                      <a:gd name="T15" fmla="*/ 10394 h 21600"/>
                      <a:gd name="T16" fmla="*/ 10800 w 21600"/>
                      <a:gd name="T17" fmla="*/ 1105 h 21600"/>
                      <a:gd name="T18" fmla="*/ 21040 w 21600"/>
                      <a:gd name="T19" fmla="*/ 10394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1112" y="10416"/>
                        </a:moveTo>
                        <a:cubicBezTo>
                          <a:pt x="1318" y="5215"/>
                          <a:pt x="5594" y="1104"/>
                          <a:pt x="10800" y="1105"/>
                        </a:cubicBezTo>
                        <a:cubicBezTo>
                          <a:pt x="16005" y="1105"/>
                          <a:pt x="20281" y="5215"/>
                          <a:pt x="20487" y="10416"/>
                        </a:cubicBezTo>
                        <a:lnTo>
                          <a:pt x="21591" y="10372"/>
                        </a:lnTo>
                        <a:cubicBezTo>
                          <a:pt x="21361" y="4578"/>
                          <a:pt x="16598" y="-1"/>
                          <a:pt x="10799" y="0"/>
                        </a:cubicBezTo>
                        <a:cubicBezTo>
                          <a:pt x="5001" y="0"/>
                          <a:pt x="238" y="4578"/>
                          <a:pt x="8" y="10372"/>
                        </a:cubicBez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973" name="Arc 53"/>
                  <p:cNvSpPr/>
                  <p:nvPr/>
                </p:nvSpPr>
                <p:spPr bwMode="auto">
                  <a:xfrm rot="16200000" flipH="1" flipV="1">
                    <a:off x="1070" y="2679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1974" name="Group 54"/>
                <p:cNvGrpSpPr/>
                <p:nvPr/>
              </p:nvGrpSpPr>
              <p:grpSpPr bwMode="auto">
                <a:xfrm>
                  <a:off x="1553" y="715"/>
                  <a:ext cx="245" cy="1497"/>
                  <a:chOff x="0" y="0"/>
                  <a:chExt cx="245" cy="1497"/>
                </a:xfrm>
              </p:grpSpPr>
              <p:grpSp>
                <p:nvGrpSpPr>
                  <p:cNvPr id="81975" name="Group 55"/>
                  <p:cNvGrpSpPr/>
                  <p:nvPr/>
                </p:nvGrpSpPr>
                <p:grpSpPr bwMode="auto">
                  <a:xfrm>
                    <a:off x="0" y="0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81976" name="Group 56"/>
                    <p:cNvGrpSpPr/>
                    <p:nvPr/>
                  </p:nvGrpSpPr>
                  <p:grpSpPr bwMode="auto">
                    <a:xfrm>
                      <a:off x="0" y="0"/>
                      <a:ext cx="245" cy="1353"/>
                      <a:chOff x="0" y="0"/>
                      <a:chExt cx="254" cy="1353"/>
                    </a:xfrm>
                  </p:grpSpPr>
                  <p:sp>
                    <p:nvSpPr>
                      <p:cNvPr id="81977" name="AutoShape 57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81978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1979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1980" name="Group 60"/>
                    <p:cNvGrpSpPr/>
                    <p:nvPr/>
                  </p:nvGrpSpPr>
                  <p:grpSpPr bwMode="auto">
                    <a:xfrm>
                      <a:off x="61" y="1353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81981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1982" name="Oval 62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81983" name="Group 63"/>
                  <p:cNvGrpSpPr/>
                  <p:nvPr/>
                </p:nvGrpSpPr>
                <p:grpSpPr bwMode="auto">
                  <a:xfrm>
                    <a:off x="66" y="620"/>
                    <a:ext cx="144" cy="433"/>
                    <a:chOff x="0" y="0"/>
                    <a:chExt cx="144" cy="425"/>
                  </a:xfrm>
                </p:grpSpPr>
                <p:sp>
                  <p:nvSpPr>
                    <p:cNvPr id="81984" name="AutoShap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1985" name="AutoShap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1986" name="AutoShap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1987" name="AutoShap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1988" name="AutoShap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1989" name="Arc 69"/>
                <p:cNvSpPr/>
                <p:nvPr/>
              </p:nvSpPr>
              <p:spPr bwMode="auto">
                <a:xfrm flipV="1">
                  <a:off x="384" y="903"/>
                  <a:ext cx="288" cy="19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81990" name="Group 70"/>
                <p:cNvGrpSpPr/>
                <p:nvPr/>
              </p:nvGrpSpPr>
              <p:grpSpPr bwMode="auto">
                <a:xfrm rot="14400000">
                  <a:off x="680" y="1993"/>
                  <a:ext cx="123" cy="144"/>
                  <a:chOff x="0" y="0"/>
                  <a:chExt cx="123" cy="144"/>
                </a:xfrm>
              </p:grpSpPr>
              <p:sp>
                <p:nvSpPr>
                  <p:cNvPr id="81991" name="未知"/>
                  <p:cNvSpPr/>
                  <p:nvPr/>
                </p:nvSpPr>
                <p:spPr bwMode="auto">
                  <a:xfrm flipV="1">
                    <a:off x="0" y="0"/>
                    <a:ext cx="123" cy="144"/>
                  </a:xfrm>
                  <a:custGeom>
                    <a:avLst/>
                    <a:gdLst>
                      <a:gd name="T0" fmla="*/ 472 w 1200"/>
                      <a:gd name="T1" fmla="*/ 120 h 1616"/>
                      <a:gd name="T2" fmla="*/ 88 w 1200"/>
                      <a:gd name="T3" fmla="*/ 792 h 1616"/>
                      <a:gd name="T4" fmla="*/ 40 w 1200"/>
                      <a:gd name="T5" fmla="*/ 1272 h 1616"/>
                      <a:gd name="T6" fmla="*/ 328 w 1200"/>
                      <a:gd name="T7" fmla="*/ 1560 h 1616"/>
                      <a:gd name="T8" fmla="*/ 664 w 1200"/>
                      <a:gd name="T9" fmla="*/ 1608 h 1616"/>
                      <a:gd name="T10" fmla="*/ 952 w 1200"/>
                      <a:gd name="T11" fmla="*/ 1512 h 1616"/>
                      <a:gd name="T12" fmla="*/ 1192 w 1200"/>
                      <a:gd name="T13" fmla="*/ 1128 h 1616"/>
                      <a:gd name="T14" fmla="*/ 1000 w 1200"/>
                      <a:gd name="T15" fmla="*/ 552 h 1616"/>
                      <a:gd name="T16" fmla="*/ 760 w 1200"/>
                      <a:gd name="T17" fmla="*/ 72 h 1616"/>
                      <a:gd name="T18" fmla="*/ 472 w 1200"/>
                      <a:gd name="T19" fmla="*/ 120 h 16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00" h="1616">
                        <a:moveTo>
                          <a:pt x="472" y="120"/>
                        </a:moveTo>
                        <a:cubicBezTo>
                          <a:pt x="360" y="240"/>
                          <a:pt x="160" y="600"/>
                          <a:pt x="88" y="792"/>
                        </a:cubicBezTo>
                        <a:cubicBezTo>
                          <a:pt x="16" y="984"/>
                          <a:pt x="0" y="1144"/>
                          <a:pt x="40" y="1272"/>
                        </a:cubicBezTo>
                        <a:cubicBezTo>
                          <a:pt x="80" y="1400"/>
                          <a:pt x="224" y="1504"/>
                          <a:pt x="328" y="1560"/>
                        </a:cubicBezTo>
                        <a:cubicBezTo>
                          <a:pt x="432" y="1616"/>
                          <a:pt x="560" y="1616"/>
                          <a:pt x="664" y="1608"/>
                        </a:cubicBezTo>
                        <a:cubicBezTo>
                          <a:pt x="768" y="1600"/>
                          <a:pt x="864" y="1592"/>
                          <a:pt x="952" y="1512"/>
                        </a:cubicBezTo>
                        <a:cubicBezTo>
                          <a:pt x="1040" y="1432"/>
                          <a:pt x="1184" y="1288"/>
                          <a:pt x="1192" y="1128"/>
                        </a:cubicBezTo>
                        <a:cubicBezTo>
                          <a:pt x="1200" y="968"/>
                          <a:pt x="1072" y="728"/>
                          <a:pt x="1000" y="552"/>
                        </a:cubicBezTo>
                        <a:cubicBezTo>
                          <a:pt x="928" y="376"/>
                          <a:pt x="840" y="144"/>
                          <a:pt x="760" y="72"/>
                        </a:cubicBezTo>
                        <a:cubicBezTo>
                          <a:pt x="680" y="0"/>
                          <a:pt x="584" y="0"/>
                          <a:pt x="472" y="120"/>
                        </a:cubicBezTo>
                        <a:close/>
                      </a:path>
                    </a:pathLst>
                  </a:custGeom>
                  <a:solidFill>
                    <a:srgbClr val="FF9900"/>
                  </a:solidFill>
                  <a:ln w="9525" cmpd="sng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992" name="Oval 7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4" y="29"/>
                    <a:ext cx="43" cy="3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1993" name="Group 73"/>
                <p:cNvGrpSpPr/>
                <p:nvPr/>
              </p:nvGrpSpPr>
              <p:grpSpPr bwMode="auto">
                <a:xfrm>
                  <a:off x="611" y="666"/>
                  <a:ext cx="254" cy="1353"/>
                  <a:chOff x="0" y="0"/>
                  <a:chExt cx="254" cy="1353"/>
                </a:xfrm>
              </p:grpSpPr>
              <p:sp>
                <p:nvSpPr>
                  <p:cNvPr id="81994" name="AutoShape 74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9" y="48"/>
                    <a:ext cx="188" cy="9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ot="10800000" wrap="none" anchor="ctr"/>
                  <a:lstStyle/>
                  <a:p>
                    <a:pPr algn="ctr"/>
                    <a:endParaRPr lang="zh-CN" altLang="zh-CN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1995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54" cy="48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996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109" y="96"/>
                    <a:ext cx="47" cy="1257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81997" name="Group 77"/>
                  <p:cNvGrpSpPr/>
                  <p:nvPr/>
                </p:nvGrpSpPr>
                <p:grpSpPr bwMode="auto">
                  <a:xfrm>
                    <a:off x="44" y="672"/>
                    <a:ext cx="144" cy="425"/>
                    <a:chOff x="0" y="0"/>
                    <a:chExt cx="144" cy="425"/>
                  </a:xfrm>
                </p:grpSpPr>
                <p:sp>
                  <p:nvSpPr>
                    <p:cNvPr id="81998" name="AutoShape 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1999" name="AutoShap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000" name="AutoShap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001" name="AutoShap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002" name="AutoShape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2003" name="Arc 83"/>
                <p:cNvSpPr/>
                <p:nvPr/>
              </p:nvSpPr>
              <p:spPr bwMode="auto">
                <a:xfrm>
                  <a:off x="773" y="570"/>
                  <a:ext cx="283" cy="240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218"/>
                    <a:gd name="T1" fmla="*/ 0 h 21600"/>
                    <a:gd name="T2" fmla="*/ 21218 w 21218"/>
                    <a:gd name="T3" fmla="*/ 17555 h 21600"/>
                    <a:gd name="T4" fmla="*/ 0 w 21218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218" h="21600" fill="none" extrusionOk="0">
                      <a:moveTo>
                        <a:pt x="-1" y="0"/>
                      </a:moveTo>
                      <a:cubicBezTo>
                        <a:pt x="10369" y="0"/>
                        <a:pt x="19275" y="7368"/>
                        <a:pt x="21217" y="17555"/>
                      </a:cubicBezTo>
                    </a:path>
                    <a:path w="21218" h="21600" stroke="0" extrusionOk="0">
                      <a:moveTo>
                        <a:pt x="-1" y="0"/>
                      </a:moveTo>
                      <a:cubicBezTo>
                        <a:pt x="10369" y="0"/>
                        <a:pt x="19275" y="7368"/>
                        <a:pt x="21217" y="17555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2004" name="Text Box 8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吸气冲程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005" name="Text Box 85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进气门打开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006" name="Text Box 86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007" name="Text Box 87"/>
              <p:cNvSpPr txBox="1">
                <a:spLocks noChangeArrowheads="1"/>
              </p:cNvSpPr>
              <p:nvPr/>
            </p:nvSpPr>
            <p:spPr bwMode="auto">
              <a:xfrm>
                <a:off x="96" y="1166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汽油和空气混合物          进入汽缸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2008" name="Line 88"/>
            <p:cNvSpPr>
              <a:spLocks noChangeShapeType="1"/>
            </p:cNvSpPr>
            <p:nvPr/>
          </p:nvSpPr>
          <p:spPr bwMode="auto">
            <a:xfrm>
              <a:off x="2666" y="1446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6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82947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82948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82949" name="Group 5"/>
                <p:cNvGrpSpPr/>
                <p:nvPr/>
              </p:nvGrpSpPr>
              <p:grpSpPr bwMode="auto">
                <a:xfrm>
                  <a:off x="921" y="1348"/>
                  <a:ext cx="663" cy="1584"/>
                  <a:chOff x="0" y="0"/>
                  <a:chExt cx="663" cy="1584"/>
                </a:xfrm>
              </p:grpSpPr>
              <p:grpSp>
                <p:nvGrpSpPr>
                  <p:cNvPr id="82950" name="Group 6"/>
                  <p:cNvGrpSpPr/>
                  <p:nvPr/>
                </p:nvGrpSpPr>
                <p:grpSpPr bwMode="auto">
                  <a:xfrm rot="9000000">
                    <a:off x="74" y="943"/>
                    <a:ext cx="490" cy="576"/>
                    <a:chOff x="0" y="0"/>
                    <a:chExt cx="490" cy="576"/>
                  </a:xfrm>
                </p:grpSpPr>
                <p:sp>
                  <p:nvSpPr>
                    <p:cNvPr id="82951" name="Rectangle 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9" y="0"/>
                      <a:ext cx="243" cy="480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952" name="AutoShape 8"/>
                    <p:cNvSpPr>
                      <a:spLocks noChangeArrowheads="1"/>
                    </p:cNvSpPr>
                    <p:nvPr/>
                  </p:nvSpPr>
                  <p:spPr bwMode="auto">
                    <a:xfrm flipH="1" flipV="1">
                      <a:off x="0" y="19"/>
                      <a:ext cx="490" cy="557"/>
                    </a:xfrm>
                    <a:custGeom>
                      <a:avLst/>
                      <a:gdLst>
                        <a:gd name="G0" fmla="+- 5400 0 0"/>
                        <a:gd name="G1" fmla="+- 11796480 0 0"/>
                        <a:gd name="G2" fmla="+- 0 0 11796480"/>
                        <a:gd name="T0" fmla="*/ 0 256 1"/>
                        <a:gd name="T1" fmla="*/ 180 256 1"/>
                        <a:gd name="G3" fmla="+- 11796480 T0 T1"/>
                        <a:gd name="T2" fmla="*/ 0 256 1"/>
                        <a:gd name="T3" fmla="*/ 90 256 1"/>
                        <a:gd name="G4" fmla="+- 11796480 T2 T3"/>
                        <a:gd name="G5" fmla="*/ G4 2 1"/>
                        <a:gd name="T4" fmla="*/ 90 256 1"/>
                        <a:gd name="T5" fmla="*/ 0 256 1"/>
                        <a:gd name="G6" fmla="+- 11796480 T4 T5"/>
                        <a:gd name="G7" fmla="*/ G6 2 1"/>
                        <a:gd name="G8" fmla="abs 11796480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5400"/>
                        <a:gd name="G18" fmla="*/ 5400 1 2"/>
                        <a:gd name="G19" fmla="+- G18 5400 0"/>
                        <a:gd name="G20" fmla="cos G19 11796480"/>
                        <a:gd name="G21" fmla="sin G19 11796480"/>
                        <a:gd name="G22" fmla="+- G20 10800 0"/>
                        <a:gd name="G23" fmla="+- G21 10800 0"/>
                        <a:gd name="G24" fmla="+- 10800 0 G20"/>
                        <a:gd name="G25" fmla="+- 5400 10800 0"/>
                        <a:gd name="G26" fmla="?: G9 G17 G25"/>
                        <a:gd name="G27" fmla="?: G9 0 21600"/>
                        <a:gd name="G28" fmla="cos 10800 11796480"/>
                        <a:gd name="G29" fmla="sin 10800 11796480"/>
                        <a:gd name="G30" fmla="sin 5400 11796480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11796480 G34 0"/>
                        <a:gd name="G36" fmla="?: G6 G35 G31"/>
                        <a:gd name="G37" fmla="+- 21600 0 G36"/>
                        <a:gd name="G38" fmla="?: G4 0 G33"/>
                        <a:gd name="G39" fmla="?: 11796480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2700 w 21600"/>
                        <a:gd name="T15" fmla="*/ 10800 h 21600"/>
                        <a:gd name="T16" fmla="*/ 10800 w 21600"/>
                        <a:gd name="T17" fmla="*/ 5400 h 21600"/>
                        <a:gd name="T18" fmla="*/ 18900 w 21600"/>
                        <a:gd name="T19" fmla="*/ 10800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5400" y="10800"/>
                          </a:moveTo>
                          <a:cubicBezTo>
                            <a:pt x="5400" y="7817"/>
                            <a:pt x="7817" y="5400"/>
                            <a:pt x="10800" y="5400"/>
                          </a:cubicBezTo>
                          <a:cubicBezTo>
                            <a:pt x="13782" y="5399"/>
                            <a:pt x="16199" y="7817"/>
                            <a:pt x="16200" y="10799"/>
                          </a:cubicBezTo>
                          <a:lnTo>
                            <a:pt x="21600" y="10800"/>
                          </a:lnTo>
                          <a:cubicBezTo>
                            <a:pt x="21600" y="4835"/>
                            <a:pt x="16764" y="0"/>
                            <a:pt x="10800" y="0"/>
                          </a:cubicBezTo>
                          <a:cubicBezTo>
                            <a:pt x="4835" y="0"/>
                            <a:pt x="0" y="4835"/>
                            <a:pt x="0" y="10800"/>
                          </a:cubicBez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2953" name="Group 9"/>
                  <p:cNvGrpSpPr/>
                  <p:nvPr/>
                </p:nvGrpSpPr>
                <p:grpSpPr bwMode="auto">
                  <a:xfrm rot="21180000">
                    <a:off x="210" y="30"/>
                    <a:ext cx="306" cy="1554"/>
                    <a:chOff x="0" y="0"/>
                    <a:chExt cx="306" cy="1554"/>
                  </a:xfrm>
                </p:grpSpPr>
                <p:sp>
                  <p:nvSpPr>
                    <p:cNvPr id="82954" name="AutoShape 10"/>
                    <p:cNvSpPr>
                      <a:spLocks noChangeArrowheads="1"/>
                    </p:cNvSpPr>
                    <p:nvPr/>
                  </p:nvSpPr>
                  <p:spPr bwMode="auto">
                    <a:xfrm rot="21540000" flipV="1">
                      <a:off x="51" y="0"/>
                      <a:ext cx="192" cy="1479"/>
                    </a:xfrm>
                    <a:custGeom>
                      <a:avLst/>
                      <a:gdLst>
                        <a:gd name="G0" fmla="+- 6659 0 0"/>
                        <a:gd name="G1" fmla="+- 21600 0 6659"/>
                        <a:gd name="G2" fmla="*/ 6659 1 2"/>
                        <a:gd name="G3" fmla="+- 21600 0 G2"/>
                        <a:gd name="G4" fmla="+/ 6659 21600 2"/>
                        <a:gd name="G5" fmla="+/ G1 0 2"/>
                        <a:gd name="G6" fmla="*/ 21600 21600 6659"/>
                        <a:gd name="G7" fmla="*/ G6 1 2"/>
                        <a:gd name="G8" fmla="+- 21600 0 G7"/>
                        <a:gd name="G9" fmla="*/ 21600 1 2"/>
                        <a:gd name="G10" fmla="+- 6659 0 G9"/>
                        <a:gd name="G11" fmla="?: G10 G8 0"/>
                        <a:gd name="G12" fmla="?: G10 G7 21600"/>
                        <a:gd name="T0" fmla="*/ 18270 w 21600"/>
                        <a:gd name="T1" fmla="*/ 10800 h 21600"/>
                        <a:gd name="T2" fmla="*/ 10800 w 21600"/>
                        <a:gd name="T3" fmla="*/ 21600 h 21600"/>
                        <a:gd name="T4" fmla="*/ 3330 w 21600"/>
                        <a:gd name="T5" fmla="*/ 10800 h 21600"/>
                        <a:gd name="T6" fmla="*/ 10800 w 21600"/>
                        <a:gd name="T7" fmla="*/ 0 h 21600"/>
                        <a:gd name="T8" fmla="*/ 5130 w 21600"/>
                        <a:gd name="T9" fmla="*/ 5130 h 21600"/>
                        <a:gd name="T10" fmla="*/ 16470 w 21600"/>
                        <a:gd name="T11" fmla="*/ 1647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T8" t="T9" r="T10" b="T11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6659" y="21600"/>
                          </a:lnTo>
                          <a:lnTo>
                            <a:pt x="14941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955" name="Oval 11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0" y="1266"/>
                      <a:ext cx="306" cy="288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956" name="Oval 12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73" y="1349"/>
                      <a:ext cx="144" cy="129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82957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663" cy="336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2958" name="Group 14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82959" name="Group 15"/>
                  <p:cNvGrpSpPr/>
                  <p:nvPr/>
                </p:nvGrpSpPr>
                <p:grpSpPr bwMode="auto">
                  <a:xfrm>
                    <a:off x="0" y="0"/>
                    <a:ext cx="2365" cy="3330"/>
                    <a:chOff x="0" y="0"/>
                    <a:chExt cx="2365" cy="3330"/>
                  </a:xfrm>
                </p:grpSpPr>
                <p:grpSp>
                  <p:nvGrpSpPr>
                    <p:cNvPr id="82960" name="Group 16"/>
                    <p:cNvGrpSpPr/>
                    <p:nvPr/>
                  </p:nvGrpSpPr>
                  <p:grpSpPr bwMode="auto">
                    <a:xfrm>
                      <a:off x="0" y="0"/>
                      <a:ext cx="2365" cy="2631"/>
                      <a:chOff x="0" y="0"/>
                      <a:chExt cx="2365" cy="2631"/>
                    </a:xfrm>
                  </p:grpSpPr>
                  <p:grpSp>
                    <p:nvGrpSpPr>
                      <p:cNvPr id="82961" name="Group 17"/>
                      <p:cNvGrpSpPr/>
                      <p:nvPr/>
                    </p:nvGrpSpPr>
                    <p:grpSpPr bwMode="auto">
                      <a:xfrm>
                        <a:off x="0" y="0"/>
                        <a:ext cx="2365" cy="1876"/>
                        <a:chOff x="0" y="0"/>
                        <a:chExt cx="2365" cy="1876"/>
                      </a:xfrm>
                    </p:grpSpPr>
                    <p:grpSp>
                      <p:nvGrpSpPr>
                        <p:cNvPr id="82962" name="Group 18"/>
                        <p:cNvGrpSpPr/>
                        <p:nvPr/>
                      </p:nvGrpSpPr>
                      <p:grpSpPr bwMode="auto">
                        <a:xfrm flipH="1">
                          <a:off x="1515" y="284"/>
                          <a:ext cx="850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82963" name="Group 19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82964" name="Rectangle 2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2965" name="Rectangle 2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2966" name="Oval 2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2967" name="Group 23"/>
                        <p:cNvGrpSpPr/>
                        <p:nvPr/>
                      </p:nvGrpSpPr>
                      <p:grpSpPr bwMode="auto">
                        <a:xfrm>
                          <a:off x="0" y="292"/>
                          <a:ext cx="921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82968" name="Group 24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82969" name="Rectangle 2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2970" name="Rectangle 2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2971" name="Oval 2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2972" name="Group 28"/>
                        <p:cNvGrpSpPr/>
                        <p:nvPr/>
                      </p:nvGrpSpPr>
                      <p:grpSpPr bwMode="auto">
                        <a:xfrm>
                          <a:off x="167" y="0"/>
                          <a:ext cx="2024" cy="1096"/>
                          <a:chOff x="0" y="0"/>
                          <a:chExt cx="2024" cy="1096"/>
                        </a:xfrm>
                      </p:grpSpPr>
                      <p:grpSp>
                        <p:nvGrpSpPr>
                          <p:cNvPr id="82973" name="Group 29"/>
                          <p:cNvGrpSpPr/>
                          <p:nvPr/>
                        </p:nvGrpSpPr>
                        <p:grpSpPr bwMode="auto">
                          <a:xfrm>
                            <a:off x="955" y="0"/>
                            <a:ext cx="214" cy="599"/>
                            <a:chOff x="0" y="0"/>
                            <a:chExt cx="215" cy="864"/>
                          </a:xfrm>
                        </p:grpSpPr>
                        <p:sp>
                          <p:nvSpPr>
                            <p:cNvPr id="82974" name="Rectangle 3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3" y="288"/>
                              <a:ext cx="85" cy="576"/>
                            </a:xfrm>
                            <a:prstGeom prst="rect">
                              <a:avLst/>
                            </a:prstGeom>
                            <a:solidFill>
                              <a:srgbClr val="0066FF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2975" name="Rectangle 3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528"/>
                              <a:ext cx="172" cy="48"/>
                            </a:xfrm>
                            <a:prstGeom prst="rect">
                              <a:avLst/>
                            </a:prstGeom>
                            <a:solidFill>
                              <a:srgbClr val="0066FF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2976" name="Rectangle 3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6" y="0"/>
                              <a:ext cx="43" cy="288"/>
                            </a:xfrm>
                            <a:prstGeom prst="rect">
                              <a:avLst/>
                            </a:prstGeom>
                            <a:solidFill>
                              <a:srgbClr val="0066FF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2977" name="Rectangle 3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6" y="0"/>
                              <a:ext cx="129" cy="48"/>
                            </a:xfrm>
                            <a:prstGeom prst="rect">
                              <a:avLst/>
                            </a:prstGeom>
                            <a:solidFill>
                              <a:srgbClr val="0066FF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2978" name="Group 34"/>
                          <p:cNvGrpSpPr/>
                          <p:nvPr/>
                        </p:nvGrpSpPr>
                        <p:grpSpPr bwMode="auto">
                          <a:xfrm>
                            <a:off x="0" y="436"/>
                            <a:ext cx="2024" cy="660"/>
                            <a:chOff x="0" y="0"/>
                            <a:chExt cx="2024" cy="660"/>
                          </a:xfrm>
                        </p:grpSpPr>
                        <p:grpSp>
                          <p:nvGrpSpPr>
                            <p:cNvPr id="82979" name="Group 35"/>
                            <p:cNvGrpSpPr/>
                            <p:nvPr/>
                          </p:nvGrpSpPr>
                          <p:grpSpPr bwMode="auto">
                            <a:xfrm>
                              <a:off x="0" y="36"/>
                              <a:ext cx="528" cy="624"/>
                              <a:chOff x="0" y="0"/>
                              <a:chExt cx="528" cy="624"/>
                            </a:xfrm>
                          </p:grpSpPr>
                          <p:grpSp>
                            <p:nvGrpSpPr>
                              <p:cNvPr id="82980" name="Group 36"/>
                              <p:cNvGrpSpPr/>
                              <p:nvPr/>
                            </p:nvGrpSpPr>
                            <p:grpSpPr bwMode="auto">
                              <a:xfrm>
                                <a:off x="0" y="0"/>
                                <a:ext cx="528" cy="624"/>
                                <a:chOff x="0" y="0"/>
                                <a:chExt cx="528" cy="624"/>
                              </a:xfrm>
                            </p:grpSpPr>
                            <p:sp>
                              <p:nvSpPr>
                                <p:cNvPr id="82981" name="Oval 3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96"/>
                                  <a:ext cx="480" cy="432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008080"/>
                                </a:solidFill>
                                <a:ln w="9525">
                                  <a:solidFill>
                                    <a:schemeClr val="tx1"/>
                                  </a:solidFill>
                                  <a:round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2982" name="Rectangle 3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48"/>
                                  <a:ext cx="240" cy="576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2983" name="Rectangle 3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4" y="0"/>
                                  <a:ext cx="384" cy="28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82984" name="Rectangle 4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7" y="12"/>
                                <a:ext cx="144" cy="288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82985" name="Group 41"/>
                            <p:cNvGrpSpPr/>
                            <p:nvPr/>
                          </p:nvGrpSpPr>
                          <p:grpSpPr bwMode="auto">
                            <a:xfrm flipH="1">
                              <a:off x="1544" y="35"/>
                              <a:ext cx="480" cy="624"/>
                              <a:chOff x="0" y="0"/>
                              <a:chExt cx="528" cy="624"/>
                            </a:xfrm>
                          </p:grpSpPr>
                          <p:grpSp>
                            <p:nvGrpSpPr>
                              <p:cNvPr id="82986" name="Group 42"/>
                              <p:cNvGrpSpPr/>
                              <p:nvPr/>
                            </p:nvGrpSpPr>
                            <p:grpSpPr bwMode="auto">
                              <a:xfrm>
                                <a:off x="0" y="0"/>
                                <a:ext cx="528" cy="624"/>
                                <a:chOff x="0" y="0"/>
                                <a:chExt cx="528" cy="624"/>
                              </a:xfrm>
                            </p:grpSpPr>
                            <p:sp>
                              <p:nvSpPr>
                                <p:cNvPr id="82987" name="Oval 4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96"/>
                                  <a:ext cx="480" cy="432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008080"/>
                                </a:solidFill>
                                <a:ln w="9525">
                                  <a:solidFill>
                                    <a:schemeClr val="tx1"/>
                                  </a:solidFill>
                                  <a:round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2988" name="Rectangle 4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48"/>
                                  <a:ext cx="240" cy="576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2989" name="Rectangle 4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4" y="0"/>
                                  <a:ext cx="384" cy="28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82990" name="Rectangle 4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7" y="12"/>
                                <a:ext cx="144" cy="288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2991" name="Rectangle 4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0"/>
                              <a:ext cx="1536" cy="96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</p:grpSp>
                  <p:grpSp>
                    <p:nvGrpSpPr>
                      <p:cNvPr id="82992" name="Group 48"/>
                      <p:cNvGrpSpPr/>
                      <p:nvPr/>
                    </p:nvGrpSpPr>
                    <p:grpSpPr bwMode="auto">
                      <a:xfrm>
                        <a:off x="441" y="1789"/>
                        <a:ext cx="480" cy="842"/>
                        <a:chOff x="0" y="0"/>
                        <a:chExt cx="480" cy="842"/>
                      </a:xfrm>
                    </p:grpSpPr>
                    <p:sp>
                      <p:nvSpPr>
                        <p:cNvPr id="82993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80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2994" name="Rectangle 5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" y="26"/>
                          <a:ext cx="9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2995" name="Group 51"/>
                      <p:cNvGrpSpPr/>
                      <p:nvPr/>
                    </p:nvGrpSpPr>
                    <p:grpSpPr bwMode="auto">
                      <a:xfrm>
                        <a:off x="1549" y="1780"/>
                        <a:ext cx="437" cy="842"/>
                        <a:chOff x="0" y="0"/>
                        <a:chExt cx="437" cy="842"/>
                      </a:xfrm>
                    </p:grpSpPr>
                    <p:sp>
                      <p:nvSpPr>
                        <p:cNvPr id="82996" name="Rectangle 5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0" y="0"/>
                          <a:ext cx="432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2997" name="Rectangl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351" y="26"/>
                          <a:ext cx="8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82998" name="AutoShape 54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54" y="1839"/>
                      <a:ext cx="1521" cy="1491"/>
                    </a:xfrm>
                    <a:custGeom>
                      <a:avLst/>
                      <a:gdLst>
                        <a:gd name="G0" fmla="+- 9695 0 0"/>
                        <a:gd name="G1" fmla="+- -11647725 0 0"/>
                        <a:gd name="G2" fmla="+- 0 0 -11647725"/>
                        <a:gd name="T0" fmla="*/ 0 256 1"/>
                        <a:gd name="T1" fmla="*/ 180 256 1"/>
                        <a:gd name="G3" fmla="+- -11647725 T0 T1"/>
                        <a:gd name="T2" fmla="*/ 0 256 1"/>
                        <a:gd name="T3" fmla="*/ 90 256 1"/>
                        <a:gd name="G4" fmla="+- -11647725 T2 T3"/>
                        <a:gd name="G5" fmla="*/ G4 2 1"/>
                        <a:gd name="T4" fmla="*/ 90 256 1"/>
                        <a:gd name="T5" fmla="*/ 0 256 1"/>
                        <a:gd name="G6" fmla="+- -11647725 T4 T5"/>
                        <a:gd name="G7" fmla="*/ G6 2 1"/>
                        <a:gd name="G8" fmla="abs -11647725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9695"/>
                        <a:gd name="G18" fmla="*/ 9695 1 2"/>
                        <a:gd name="G19" fmla="+- G18 5400 0"/>
                        <a:gd name="G20" fmla="cos G19 -11647725"/>
                        <a:gd name="G21" fmla="sin G19 -11647725"/>
                        <a:gd name="G22" fmla="+- G20 10800 0"/>
                        <a:gd name="G23" fmla="+- G21 10800 0"/>
                        <a:gd name="G24" fmla="+- 10800 0 G20"/>
                        <a:gd name="G25" fmla="+- 9695 10800 0"/>
                        <a:gd name="G26" fmla="?: G9 G17 G25"/>
                        <a:gd name="G27" fmla="?: G9 0 21600"/>
                        <a:gd name="G28" fmla="cos 10800 -11647725"/>
                        <a:gd name="G29" fmla="sin 10800 -11647725"/>
                        <a:gd name="G30" fmla="sin 9695 -11647725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-11647725 G34 0"/>
                        <a:gd name="G36" fmla="?: G6 G35 G31"/>
                        <a:gd name="G37" fmla="+- 21600 0 G36"/>
                        <a:gd name="G38" fmla="?: G4 0 G33"/>
                        <a:gd name="G39" fmla="?: -11647725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560 w 21600"/>
                        <a:gd name="T15" fmla="*/ 10394 h 21600"/>
                        <a:gd name="T16" fmla="*/ 10800 w 21600"/>
                        <a:gd name="T17" fmla="*/ 1105 h 21600"/>
                        <a:gd name="T18" fmla="*/ 21040 w 21600"/>
                        <a:gd name="T19" fmla="*/ 10394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1112" y="10416"/>
                          </a:moveTo>
                          <a:cubicBezTo>
                            <a:pt x="1318" y="5215"/>
                            <a:pt x="5594" y="1104"/>
                            <a:pt x="10800" y="1105"/>
                          </a:cubicBezTo>
                          <a:cubicBezTo>
                            <a:pt x="16005" y="1105"/>
                            <a:pt x="20281" y="5215"/>
                            <a:pt x="20487" y="10416"/>
                          </a:cubicBezTo>
                          <a:lnTo>
                            <a:pt x="21591" y="10372"/>
                          </a:lnTo>
                          <a:cubicBezTo>
                            <a:pt x="21361" y="4578"/>
                            <a:pt x="16598" y="-1"/>
                            <a:pt x="10799" y="0"/>
                          </a:cubicBezTo>
                          <a:cubicBezTo>
                            <a:pt x="5001" y="0"/>
                            <a:pt x="238" y="4578"/>
                            <a:pt x="8" y="10372"/>
                          </a:cubicBez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999" name="Arc 55"/>
                    <p:cNvSpPr/>
                    <p:nvPr/>
                  </p:nvSpPr>
                  <p:spPr bwMode="auto">
                    <a:xfrm rot="16200000" flipH="1" flipV="1">
                      <a:off x="1070" y="2679"/>
                      <a:ext cx="288" cy="654"/>
                    </a:xfrm>
                    <a:custGeom>
                      <a:avLst/>
                      <a:gdLst>
                        <a:gd name="G0" fmla="+- 0 0 0"/>
                        <a:gd name="G1" fmla="+- 20844 0 0"/>
                        <a:gd name="G2" fmla="+- 21600 0 0"/>
                        <a:gd name="T0" fmla="*/ 5665 w 21600"/>
                        <a:gd name="T1" fmla="*/ 0 h 41844"/>
                        <a:gd name="T2" fmla="*/ 5057 w 21600"/>
                        <a:gd name="T3" fmla="*/ 41844 h 41844"/>
                        <a:gd name="T4" fmla="*/ 0 w 21600"/>
                        <a:gd name="T5" fmla="*/ 20844 h 418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1844" fill="none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</a:path>
                        <a:path w="21600" h="41844" stroke="0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  <a:lnTo>
                            <a:pt x="0" y="20844"/>
                          </a:lnTo>
                          <a:close/>
                        </a:path>
                      </a:pathLst>
                    </a:custGeom>
                    <a:noFill/>
                    <a:ln w="76200">
                      <a:solidFill>
                        <a:schemeClr val="tx1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3000" name="Group 56"/>
                  <p:cNvGrpSpPr/>
                  <p:nvPr/>
                </p:nvGrpSpPr>
                <p:grpSpPr bwMode="auto">
                  <a:xfrm>
                    <a:off x="1553" y="715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83001" name="Group 57"/>
                    <p:cNvGrpSpPr/>
                    <p:nvPr/>
                  </p:nvGrpSpPr>
                  <p:grpSpPr bwMode="auto">
                    <a:xfrm>
                      <a:off x="0" y="0"/>
                      <a:ext cx="245" cy="1497"/>
                      <a:chOff x="0" y="0"/>
                      <a:chExt cx="245" cy="1497"/>
                    </a:xfrm>
                  </p:grpSpPr>
                  <p:grpSp>
                    <p:nvGrpSpPr>
                      <p:cNvPr id="83002" name="Group 58"/>
                      <p:cNvGrpSpPr/>
                      <p:nvPr/>
                    </p:nvGrpSpPr>
                    <p:grpSpPr bwMode="auto">
                      <a:xfrm>
                        <a:off x="0" y="0"/>
                        <a:ext cx="245" cy="1353"/>
                        <a:chOff x="0" y="0"/>
                        <a:chExt cx="254" cy="1353"/>
                      </a:xfrm>
                    </p:grpSpPr>
                    <p:sp>
                      <p:nvSpPr>
                        <p:cNvPr id="83003" name="AutoShape 5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9" y="48"/>
                          <a:ext cx="188" cy="96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rot="10800000" wrap="none" anchor="ctr"/>
                        <a:lstStyle/>
                        <a:p>
                          <a:pPr algn="ctr"/>
                          <a:endParaRPr lang="zh-CN" altLang="zh-CN" sz="24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83004" name="Rectangle 6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254" cy="48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3005" name="Rectangle 6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9" y="96"/>
                          <a:ext cx="47" cy="1257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3006" name="Group 62"/>
                      <p:cNvGrpSpPr/>
                      <p:nvPr/>
                    </p:nvGrpSpPr>
                    <p:grpSpPr bwMode="auto">
                      <a:xfrm>
                        <a:off x="61" y="1353"/>
                        <a:ext cx="123" cy="144"/>
                        <a:chOff x="0" y="0"/>
                        <a:chExt cx="123" cy="144"/>
                      </a:xfrm>
                    </p:grpSpPr>
                    <p:sp>
                      <p:nvSpPr>
                        <p:cNvPr id="83007" name="未知"/>
                        <p:cNvSpPr/>
                        <p:nvPr/>
                      </p:nvSpPr>
                      <p:spPr bwMode="auto">
                        <a:xfrm flipV="1">
                          <a:off x="0" y="0"/>
                          <a:ext cx="123" cy="144"/>
                        </a:xfrm>
                        <a:custGeom>
                          <a:avLst/>
                          <a:gdLst>
                            <a:gd name="T0" fmla="*/ 472 w 1200"/>
                            <a:gd name="T1" fmla="*/ 120 h 1616"/>
                            <a:gd name="T2" fmla="*/ 88 w 1200"/>
                            <a:gd name="T3" fmla="*/ 792 h 1616"/>
                            <a:gd name="T4" fmla="*/ 40 w 1200"/>
                            <a:gd name="T5" fmla="*/ 1272 h 1616"/>
                            <a:gd name="T6" fmla="*/ 328 w 1200"/>
                            <a:gd name="T7" fmla="*/ 1560 h 1616"/>
                            <a:gd name="T8" fmla="*/ 664 w 1200"/>
                            <a:gd name="T9" fmla="*/ 1608 h 1616"/>
                            <a:gd name="T10" fmla="*/ 952 w 1200"/>
                            <a:gd name="T11" fmla="*/ 1512 h 1616"/>
                            <a:gd name="T12" fmla="*/ 1192 w 1200"/>
                            <a:gd name="T13" fmla="*/ 1128 h 1616"/>
                            <a:gd name="T14" fmla="*/ 1000 w 1200"/>
                            <a:gd name="T15" fmla="*/ 552 h 1616"/>
                            <a:gd name="T16" fmla="*/ 760 w 1200"/>
                            <a:gd name="T17" fmla="*/ 72 h 1616"/>
                            <a:gd name="T18" fmla="*/ 472 w 1200"/>
                            <a:gd name="T19" fmla="*/ 120 h 161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200" h="1616">
                              <a:moveTo>
                                <a:pt x="472" y="120"/>
                              </a:moveTo>
                              <a:cubicBezTo>
                                <a:pt x="360" y="240"/>
                                <a:pt x="160" y="600"/>
                                <a:pt x="88" y="792"/>
                              </a:cubicBezTo>
                              <a:cubicBezTo>
                                <a:pt x="16" y="984"/>
                                <a:pt x="0" y="1144"/>
                                <a:pt x="40" y="1272"/>
                              </a:cubicBezTo>
                              <a:cubicBezTo>
                                <a:pt x="80" y="1400"/>
                                <a:pt x="224" y="1504"/>
                                <a:pt x="328" y="1560"/>
                              </a:cubicBezTo>
                              <a:cubicBezTo>
                                <a:pt x="432" y="1616"/>
                                <a:pt x="560" y="1616"/>
                                <a:pt x="664" y="1608"/>
                              </a:cubicBezTo>
                              <a:cubicBezTo>
                                <a:pt x="768" y="1600"/>
                                <a:pt x="864" y="1592"/>
                                <a:pt x="952" y="1512"/>
                              </a:cubicBezTo>
                              <a:cubicBezTo>
                                <a:pt x="1040" y="1432"/>
                                <a:pt x="1184" y="1288"/>
                                <a:pt x="1192" y="1128"/>
                              </a:cubicBezTo>
                              <a:cubicBezTo>
                                <a:pt x="1200" y="968"/>
                                <a:pt x="1072" y="728"/>
                                <a:pt x="1000" y="552"/>
                              </a:cubicBezTo>
                              <a:cubicBezTo>
                                <a:pt x="928" y="376"/>
                                <a:pt x="840" y="144"/>
                                <a:pt x="760" y="72"/>
                              </a:cubicBezTo>
                              <a:cubicBezTo>
                                <a:pt x="680" y="0"/>
                                <a:pt x="584" y="0"/>
                                <a:pt x="472" y="1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9900"/>
                        </a:solidFill>
                        <a:ln w="9525" cmpd="sng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3008" name="Oval 6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4" y="29"/>
                          <a:ext cx="43" cy="36"/>
                        </a:xfrm>
                        <a:prstGeom prst="ellipse">
                          <a:avLst/>
                        </a:prstGeom>
                        <a:solidFill>
                          <a:srgbClr val="FF99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3009" name="Group 65"/>
                    <p:cNvGrpSpPr/>
                    <p:nvPr/>
                  </p:nvGrpSpPr>
                  <p:grpSpPr bwMode="auto">
                    <a:xfrm>
                      <a:off x="66" y="620"/>
                      <a:ext cx="144" cy="433"/>
                      <a:chOff x="0" y="0"/>
                      <a:chExt cx="144" cy="425"/>
                    </a:xfrm>
                  </p:grpSpPr>
                  <p:sp>
                    <p:nvSpPr>
                      <p:cNvPr id="83010" name="AutoShape 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11" name="AutoShape 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12" name="AutoShape 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13" name="AutoShape 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14" name="AutoShape 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83015" name="Group 71"/>
                  <p:cNvGrpSpPr/>
                  <p:nvPr/>
                </p:nvGrpSpPr>
                <p:grpSpPr bwMode="auto">
                  <a:xfrm>
                    <a:off x="384" y="580"/>
                    <a:ext cx="672" cy="1590"/>
                    <a:chOff x="0" y="0"/>
                    <a:chExt cx="672" cy="1590"/>
                  </a:xfrm>
                </p:grpSpPr>
                <p:grpSp>
                  <p:nvGrpSpPr>
                    <p:cNvPr id="83016" name="Group 72"/>
                    <p:cNvGrpSpPr/>
                    <p:nvPr/>
                  </p:nvGrpSpPr>
                  <p:grpSpPr bwMode="auto">
                    <a:xfrm>
                      <a:off x="0" y="0"/>
                      <a:ext cx="672" cy="1590"/>
                      <a:chOff x="0" y="0"/>
                      <a:chExt cx="672" cy="1590"/>
                    </a:xfrm>
                  </p:grpSpPr>
                  <p:sp>
                    <p:nvSpPr>
                      <p:cNvPr id="83017" name="Arc 73"/>
                      <p:cNvSpPr/>
                      <p:nvPr/>
                    </p:nvSpPr>
                    <p:spPr bwMode="auto">
                      <a:xfrm flipV="1">
                        <a:off x="0" y="323"/>
                        <a:ext cx="288" cy="192"/>
                      </a:xfrm>
                      <a:custGeom>
                        <a:avLst/>
                        <a:gdLst>
                          <a:gd name="G0" fmla="+- 0 0 0"/>
                          <a:gd name="G1" fmla="+- 21600 0 0"/>
                          <a:gd name="G2" fmla="+- 21600 0 0"/>
                          <a:gd name="T0" fmla="*/ 0 w 21600"/>
                          <a:gd name="T1" fmla="*/ 0 h 21600"/>
                          <a:gd name="T2" fmla="*/ 21600 w 21600"/>
                          <a:gd name="T3" fmla="*/ 21600 h 21600"/>
                          <a:gd name="T4" fmla="*/ 0 w 21600"/>
                          <a:gd name="T5" fmla="*/ 21600 h 216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1600" h="21600" fill="none" extrusionOk="0">
                            <a:moveTo>
                              <a:pt x="-1" y="0"/>
                            </a:moveTo>
                            <a:cubicBezTo>
                              <a:pt x="11929" y="0"/>
                              <a:pt x="21600" y="9670"/>
                              <a:pt x="21600" y="21600"/>
                            </a:cubicBezTo>
                          </a:path>
                          <a:path w="21600" h="21600" stroke="0" extrusionOk="0">
                            <a:moveTo>
                              <a:pt x="-1" y="0"/>
                            </a:moveTo>
                            <a:cubicBezTo>
                              <a:pt x="11929" y="0"/>
                              <a:pt x="21600" y="9670"/>
                              <a:pt x="21600" y="21600"/>
                            </a:cubicBezTo>
                            <a:lnTo>
                              <a:pt x="0" y="21600"/>
                            </a:lnTo>
                            <a:close/>
                          </a:path>
                        </a:pathLst>
                      </a:custGeom>
                      <a:noFill/>
                      <a:ln w="38100">
                        <a:solidFill>
                          <a:schemeClr val="tx1"/>
                        </a:solidFill>
                        <a:round/>
                        <a:tailEnd type="stealth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18" name="AutoShape 74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266" y="1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83019" name="Rectangle 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7" y="10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20" name="Rectangle 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36" y="222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21" name="Arc 77"/>
                      <p:cNvSpPr/>
                      <p:nvPr/>
                    </p:nvSpPr>
                    <p:spPr bwMode="auto">
                      <a:xfrm>
                        <a:off x="389" y="0"/>
                        <a:ext cx="283" cy="240"/>
                      </a:xfrm>
                      <a:custGeom>
                        <a:avLst/>
                        <a:gdLst>
                          <a:gd name="G0" fmla="+- 0 0 0"/>
                          <a:gd name="G1" fmla="+- 21600 0 0"/>
                          <a:gd name="G2" fmla="+- 21600 0 0"/>
                          <a:gd name="T0" fmla="*/ 0 w 21218"/>
                          <a:gd name="T1" fmla="*/ 0 h 21600"/>
                          <a:gd name="T2" fmla="*/ 21218 w 21218"/>
                          <a:gd name="T3" fmla="*/ 17555 h 21600"/>
                          <a:gd name="T4" fmla="*/ 0 w 21218"/>
                          <a:gd name="T5" fmla="*/ 21600 h 216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1218" h="21600" fill="none" extrusionOk="0">
                            <a:moveTo>
                              <a:pt x="-1" y="0"/>
                            </a:moveTo>
                            <a:cubicBezTo>
                              <a:pt x="10369" y="0"/>
                              <a:pt x="19275" y="7368"/>
                              <a:pt x="21217" y="17555"/>
                            </a:cubicBezTo>
                          </a:path>
                          <a:path w="21218" h="21600" stroke="0" extrusionOk="0">
                            <a:moveTo>
                              <a:pt x="-1" y="0"/>
                            </a:moveTo>
                            <a:cubicBezTo>
                              <a:pt x="10369" y="0"/>
                              <a:pt x="19275" y="7368"/>
                              <a:pt x="21217" y="17555"/>
                            </a:cubicBezTo>
                            <a:lnTo>
                              <a:pt x="0" y="21600"/>
                            </a:lnTo>
                            <a:close/>
                          </a:path>
                        </a:pathLst>
                      </a:custGeom>
                      <a:noFill/>
                      <a:ln w="38100">
                        <a:solidFill>
                          <a:schemeClr val="tx1"/>
                        </a:solidFill>
                        <a:round/>
                        <a:tailEnd type="stealth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grpSp>
                    <p:nvGrpSpPr>
                      <p:cNvPr id="83022" name="Group 78"/>
                      <p:cNvGrpSpPr/>
                      <p:nvPr/>
                    </p:nvGrpSpPr>
                    <p:grpSpPr bwMode="auto">
                      <a:xfrm rot="17580000">
                        <a:off x="309" y="1456"/>
                        <a:ext cx="123" cy="144"/>
                        <a:chOff x="0" y="0"/>
                        <a:chExt cx="123" cy="144"/>
                      </a:xfrm>
                    </p:grpSpPr>
                    <p:sp>
                      <p:nvSpPr>
                        <p:cNvPr id="83023" name="未知"/>
                        <p:cNvSpPr/>
                        <p:nvPr/>
                      </p:nvSpPr>
                      <p:spPr bwMode="auto">
                        <a:xfrm flipV="1">
                          <a:off x="0" y="0"/>
                          <a:ext cx="123" cy="144"/>
                        </a:xfrm>
                        <a:custGeom>
                          <a:avLst/>
                          <a:gdLst>
                            <a:gd name="T0" fmla="*/ 472 w 1200"/>
                            <a:gd name="T1" fmla="*/ 120 h 1616"/>
                            <a:gd name="T2" fmla="*/ 88 w 1200"/>
                            <a:gd name="T3" fmla="*/ 792 h 1616"/>
                            <a:gd name="T4" fmla="*/ 40 w 1200"/>
                            <a:gd name="T5" fmla="*/ 1272 h 1616"/>
                            <a:gd name="T6" fmla="*/ 328 w 1200"/>
                            <a:gd name="T7" fmla="*/ 1560 h 1616"/>
                            <a:gd name="T8" fmla="*/ 664 w 1200"/>
                            <a:gd name="T9" fmla="*/ 1608 h 1616"/>
                            <a:gd name="T10" fmla="*/ 952 w 1200"/>
                            <a:gd name="T11" fmla="*/ 1512 h 1616"/>
                            <a:gd name="T12" fmla="*/ 1192 w 1200"/>
                            <a:gd name="T13" fmla="*/ 1128 h 1616"/>
                            <a:gd name="T14" fmla="*/ 1000 w 1200"/>
                            <a:gd name="T15" fmla="*/ 552 h 1616"/>
                            <a:gd name="T16" fmla="*/ 760 w 1200"/>
                            <a:gd name="T17" fmla="*/ 72 h 1616"/>
                            <a:gd name="T18" fmla="*/ 472 w 1200"/>
                            <a:gd name="T19" fmla="*/ 120 h 161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200" h="1616">
                              <a:moveTo>
                                <a:pt x="472" y="120"/>
                              </a:moveTo>
                              <a:cubicBezTo>
                                <a:pt x="360" y="240"/>
                                <a:pt x="160" y="600"/>
                                <a:pt x="88" y="792"/>
                              </a:cubicBezTo>
                              <a:cubicBezTo>
                                <a:pt x="16" y="984"/>
                                <a:pt x="0" y="1144"/>
                                <a:pt x="40" y="1272"/>
                              </a:cubicBezTo>
                              <a:cubicBezTo>
                                <a:pt x="80" y="1400"/>
                                <a:pt x="224" y="1504"/>
                                <a:pt x="328" y="1560"/>
                              </a:cubicBezTo>
                              <a:cubicBezTo>
                                <a:pt x="432" y="1616"/>
                                <a:pt x="560" y="1616"/>
                                <a:pt x="664" y="1608"/>
                              </a:cubicBezTo>
                              <a:cubicBezTo>
                                <a:pt x="768" y="1600"/>
                                <a:pt x="864" y="1592"/>
                                <a:pt x="952" y="1512"/>
                              </a:cubicBezTo>
                              <a:cubicBezTo>
                                <a:pt x="1040" y="1432"/>
                                <a:pt x="1184" y="1288"/>
                                <a:pt x="1192" y="1128"/>
                              </a:cubicBezTo>
                              <a:cubicBezTo>
                                <a:pt x="1200" y="968"/>
                                <a:pt x="1072" y="728"/>
                                <a:pt x="1000" y="552"/>
                              </a:cubicBezTo>
                              <a:cubicBezTo>
                                <a:pt x="928" y="376"/>
                                <a:pt x="840" y="144"/>
                                <a:pt x="760" y="72"/>
                              </a:cubicBezTo>
                              <a:cubicBezTo>
                                <a:pt x="680" y="0"/>
                                <a:pt x="584" y="0"/>
                                <a:pt x="472" y="1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9900"/>
                        </a:solidFill>
                        <a:ln w="9525" cmpd="sng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3024" name="Oval 8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4" y="29"/>
                          <a:ext cx="43" cy="36"/>
                        </a:xfrm>
                        <a:prstGeom prst="ellipse">
                          <a:avLst/>
                        </a:prstGeom>
                        <a:solidFill>
                          <a:srgbClr val="FF99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3025" name="Group 81"/>
                    <p:cNvGrpSpPr/>
                    <p:nvPr/>
                  </p:nvGrpSpPr>
                  <p:grpSpPr bwMode="auto">
                    <a:xfrm>
                      <a:off x="271" y="768"/>
                      <a:ext cx="144" cy="425"/>
                      <a:chOff x="0" y="0"/>
                      <a:chExt cx="144" cy="425"/>
                    </a:xfrm>
                  </p:grpSpPr>
                  <p:sp>
                    <p:nvSpPr>
                      <p:cNvPr id="83026" name="AutoShape 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27" name="AutoShape 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28" name="AutoShape 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29" name="AutoShape 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3030" name="AutoShape 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83031" name="Text Box 8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ClrTx/>
                  <a:buSzTx/>
                  <a:buFontTx/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吸气冲程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3032" name="Text Box 88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进气门打开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3033" name="Text Box 89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3034" name="Text Box 90"/>
              <p:cNvSpPr txBox="1">
                <a:spLocks noChangeArrowheads="1"/>
              </p:cNvSpPr>
              <p:nvPr/>
            </p:nvSpPr>
            <p:spPr bwMode="auto">
              <a:xfrm>
                <a:off x="96" y="1166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汽油和空气混合物          进入汽缸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3035" name="Line 91"/>
            <p:cNvSpPr>
              <a:spLocks noChangeShapeType="1"/>
            </p:cNvSpPr>
            <p:nvPr/>
          </p:nvSpPr>
          <p:spPr bwMode="auto">
            <a:xfrm>
              <a:off x="2666" y="1542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70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83971" name="Group 3"/>
            <p:cNvGrpSpPr/>
            <p:nvPr/>
          </p:nvGrpSpPr>
          <p:grpSpPr bwMode="auto">
            <a:xfrm>
              <a:off x="1440" y="140"/>
              <a:ext cx="2365" cy="3330"/>
              <a:chOff x="0" y="0"/>
              <a:chExt cx="2365" cy="3330"/>
            </a:xfrm>
          </p:grpSpPr>
          <p:grpSp>
            <p:nvGrpSpPr>
              <p:cNvPr id="83972" name="Group 4"/>
              <p:cNvGrpSpPr/>
              <p:nvPr/>
            </p:nvGrpSpPr>
            <p:grpSpPr bwMode="auto">
              <a:xfrm rot="10800000">
                <a:off x="995" y="2330"/>
                <a:ext cx="490" cy="576"/>
                <a:chOff x="0" y="0"/>
                <a:chExt cx="490" cy="576"/>
              </a:xfrm>
            </p:grpSpPr>
            <p:sp>
              <p:nvSpPr>
                <p:cNvPr id="83973" name="Rectangle 5"/>
                <p:cNvSpPr>
                  <a:spLocks noChangeArrowheads="1"/>
                </p:cNvSpPr>
                <p:nvPr/>
              </p:nvSpPr>
              <p:spPr bwMode="auto">
                <a:xfrm>
                  <a:off x="119" y="0"/>
                  <a:ext cx="243" cy="480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974" name="AutoShape 6"/>
                <p:cNvSpPr>
                  <a:spLocks noChangeArrowheads="1"/>
                </p:cNvSpPr>
                <p:nvPr/>
              </p:nvSpPr>
              <p:spPr bwMode="auto">
                <a:xfrm flipH="1" flipV="1">
                  <a:off x="0" y="19"/>
                  <a:ext cx="490" cy="557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3975" name="Group 7"/>
              <p:cNvGrpSpPr/>
              <p:nvPr/>
            </p:nvGrpSpPr>
            <p:grpSpPr bwMode="auto">
              <a:xfrm>
                <a:off x="1092" y="1492"/>
                <a:ext cx="306" cy="1554"/>
                <a:chOff x="0" y="0"/>
                <a:chExt cx="306" cy="1554"/>
              </a:xfrm>
            </p:grpSpPr>
            <p:sp>
              <p:nvSpPr>
                <p:cNvPr id="83976" name="AutoShape 8"/>
                <p:cNvSpPr>
                  <a:spLocks noChangeArrowheads="1"/>
                </p:cNvSpPr>
                <p:nvPr/>
              </p:nvSpPr>
              <p:spPr bwMode="auto">
                <a:xfrm rot="21540000" flipV="1">
                  <a:off x="51" y="0"/>
                  <a:ext cx="192" cy="1479"/>
                </a:xfrm>
                <a:custGeom>
                  <a:avLst/>
                  <a:gdLst>
                    <a:gd name="G0" fmla="+- 6659 0 0"/>
                    <a:gd name="G1" fmla="+- 21600 0 6659"/>
                    <a:gd name="G2" fmla="*/ 6659 1 2"/>
                    <a:gd name="G3" fmla="+- 21600 0 G2"/>
                    <a:gd name="G4" fmla="+/ 6659 21600 2"/>
                    <a:gd name="G5" fmla="+/ G1 0 2"/>
                    <a:gd name="G6" fmla="*/ 21600 21600 6659"/>
                    <a:gd name="G7" fmla="*/ G6 1 2"/>
                    <a:gd name="G8" fmla="+- 21600 0 G7"/>
                    <a:gd name="G9" fmla="*/ 21600 1 2"/>
                    <a:gd name="G10" fmla="+- 6659 0 G9"/>
                    <a:gd name="G11" fmla="?: G10 G8 0"/>
                    <a:gd name="G12" fmla="?: G10 G7 21600"/>
                    <a:gd name="T0" fmla="*/ 18270 w 21600"/>
                    <a:gd name="T1" fmla="*/ 10800 h 21600"/>
                    <a:gd name="T2" fmla="*/ 10800 w 21600"/>
                    <a:gd name="T3" fmla="*/ 21600 h 21600"/>
                    <a:gd name="T4" fmla="*/ 3330 w 21600"/>
                    <a:gd name="T5" fmla="*/ 10800 h 21600"/>
                    <a:gd name="T6" fmla="*/ 10800 w 21600"/>
                    <a:gd name="T7" fmla="*/ 0 h 21600"/>
                    <a:gd name="T8" fmla="*/ 5130 w 21600"/>
                    <a:gd name="T9" fmla="*/ 5130 h 21600"/>
                    <a:gd name="T10" fmla="*/ 16470 w 21600"/>
                    <a:gd name="T11" fmla="*/ 1647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6659" y="21600"/>
                      </a:lnTo>
                      <a:lnTo>
                        <a:pt x="1494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977" name="Oval 9"/>
                <p:cNvSpPr>
                  <a:spLocks noChangeArrowheads="1"/>
                </p:cNvSpPr>
                <p:nvPr/>
              </p:nvSpPr>
              <p:spPr bwMode="auto">
                <a:xfrm rot="420000">
                  <a:off x="0" y="1266"/>
                  <a:ext cx="306" cy="288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978" name="Oval 10"/>
                <p:cNvSpPr>
                  <a:spLocks noChangeArrowheads="1"/>
                </p:cNvSpPr>
                <p:nvPr/>
              </p:nvSpPr>
              <p:spPr bwMode="auto">
                <a:xfrm rot="420000">
                  <a:off x="73" y="1349"/>
                  <a:ext cx="144" cy="129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3979" name="Rectangle 11"/>
              <p:cNvSpPr>
                <a:spLocks noChangeArrowheads="1"/>
              </p:cNvSpPr>
              <p:nvPr/>
            </p:nvSpPr>
            <p:spPr bwMode="auto">
              <a:xfrm>
                <a:off x="921" y="1492"/>
                <a:ext cx="615" cy="33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3980" name="Group 12"/>
              <p:cNvGrpSpPr/>
              <p:nvPr/>
            </p:nvGrpSpPr>
            <p:grpSpPr bwMode="auto">
              <a:xfrm>
                <a:off x="0" y="0"/>
                <a:ext cx="2365" cy="3330"/>
                <a:chOff x="0" y="0"/>
                <a:chExt cx="2365" cy="3330"/>
              </a:xfrm>
            </p:grpSpPr>
            <p:grpSp>
              <p:nvGrpSpPr>
                <p:cNvPr id="83981" name="Group 13"/>
                <p:cNvGrpSpPr/>
                <p:nvPr/>
              </p:nvGrpSpPr>
              <p:grpSpPr bwMode="auto">
                <a:xfrm>
                  <a:off x="0" y="0"/>
                  <a:ext cx="2365" cy="2631"/>
                  <a:chOff x="0" y="0"/>
                  <a:chExt cx="2365" cy="2631"/>
                </a:xfrm>
              </p:grpSpPr>
              <p:grpSp>
                <p:nvGrpSpPr>
                  <p:cNvPr id="83982" name="Group 14"/>
                  <p:cNvGrpSpPr/>
                  <p:nvPr/>
                </p:nvGrpSpPr>
                <p:grpSpPr bwMode="auto">
                  <a:xfrm>
                    <a:off x="0" y="0"/>
                    <a:ext cx="2365" cy="1876"/>
                    <a:chOff x="0" y="0"/>
                    <a:chExt cx="2365" cy="1876"/>
                  </a:xfrm>
                </p:grpSpPr>
                <p:grpSp>
                  <p:nvGrpSpPr>
                    <p:cNvPr id="83983" name="Group 15"/>
                    <p:cNvGrpSpPr/>
                    <p:nvPr/>
                  </p:nvGrpSpPr>
                  <p:grpSpPr bwMode="auto">
                    <a:xfrm flipH="1">
                      <a:off x="1515" y="284"/>
                      <a:ext cx="850" cy="1584"/>
                      <a:chOff x="0" y="0"/>
                      <a:chExt cx="921" cy="1584"/>
                    </a:xfrm>
                  </p:grpSpPr>
                  <p:grpSp>
                    <p:nvGrpSpPr>
                      <p:cNvPr id="83984" name="Group 16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83985" name="Rectangle 1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3986" name="Rectangle 1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83987" name="Oval 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3988" name="Group 20"/>
                    <p:cNvGrpSpPr/>
                    <p:nvPr/>
                  </p:nvGrpSpPr>
                  <p:grpSpPr bwMode="auto">
                    <a:xfrm>
                      <a:off x="0" y="292"/>
                      <a:ext cx="921" cy="1584"/>
                      <a:chOff x="0" y="0"/>
                      <a:chExt cx="921" cy="1584"/>
                    </a:xfrm>
                  </p:grpSpPr>
                  <p:grpSp>
                    <p:nvGrpSpPr>
                      <p:cNvPr id="83989" name="Group 21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83990" name="Rectangle 2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3991" name="Rectangle 2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83992" name="Oval 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3993" name="Group 25"/>
                    <p:cNvGrpSpPr/>
                    <p:nvPr/>
                  </p:nvGrpSpPr>
                  <p:grpSpPr bwMode="auto">
                    <a:xfrm>
                      <a:off x="167" y="0"/>
                      <a:ext cx="2024" cy="1096"/>
                      <a:chOff x="0" y="0"/>
                      <a:chExt cx="2024" cy="1096"/>
                    </a:xfrm>
                  </p:grpSpPr>
                  <p:grpSp>
                    <p:nvGrpSpPr>
                      <p:cNvPr id="83994" name="Group 26"/>
                      <p:cNvGrpSpPr/>
                      <p:nvPr/>
                    </p:nvGrpSpPr>
                    <p:grpSpPr bwMode="auto">
                      <a:xfrm>
                        <a:off x="955" y="0"/>
                        <a:ext cx="214" cy="599"/>
                        <a:chOff x="0" y="0"/>
                        <a:chExt cx="215" cy="864"/>
                      </a:xfrm>
                    </p:grpSpPr>
                    <p:sp>
                      <p:nvSpPr>
                        <p:cNvPr id="83995" name="Rectangle 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" y="288"/>
                          <a:ext cx="85" cy="576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3996" name="Rectangle 2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528"/>
                          <a:ext cx="172" cy="4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3997" name="Rectangle 2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6" y="0"/>
                          <a:ext cx="43" cy="28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3998" name="Rectangle 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6" y="0"/>
                          <a:ext cx="129" cy="4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3999" name="Group 31"/>
                      <p:cNvGrpSpPr/>
                      <p:nvPr/>
                    </p:nvGrpSpPr>
                    <p:grpSpPr bwMode="auto">
                      <a:xfrm>
                        <a:off x="0" y="436"/>
                        <a:ext cx="2024" cy="660"/>
                        <a:chOff x="0" y="0"/>
                        <a:chExt cx="2024" cy="660"/>
                      </a:xfrm>
                    </p:grpSpPr>
                    <p:grpSp>
                      <p:nvGrpSpPr>
                        <p:cNvPr id="84000" name="Group 32"/>
                        <p:cNvGrpSpPr/>
                        <p:nvPr/>
                      </p:nvGrpSpPr>
                      <p:grpSpPr bwMode="auto">
                        <a:xfrm>
                          <a:off x="0" y="36"/>
                          <a:ext cx="528" cy="624"/>
                          <a:chOff x="0" y="0"/>
                          <a:chExt cx="528" cy="624"/>
                        </a:xfrm>
                      </p:grpSpPr>
                      <p:grpSp>
                        <p:nvGrpSpPr>
                          <p:cNvPr id="84001" name="Group 33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528" cy="624"/>
                            <a:chOff x="0" y="0"/>
                            <a:chExt cx="528" cy="624"/>
                          </a:xfrm>
                        </p:grpSpPr>
                        <p:sp>
                          <p:nvSpPr>
                            <p:cNvPr id="84002" name="Oval 3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96"/>
                              <a:ext cx="480" cy="432"/>
                            </a:xfrm>
                            <a:prstGeom prst="ellipse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4003" name="Rectangle 3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48"/>
                              <a:ext cx="240" cy="57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4004" name="Rectangle 3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4" y="0"/>
                              <a:ext cx="384" cy="288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4005" name="Rectangle 3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12"/>
                            <a:ext cx="144" cy="288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4006" name="Group 38"/>
                        <p:cNvGrpSpPr/>
                        <p:nvPr/>
                      </p:nvGrpSpPr>
                      <p:grpSpPr bwMode="auto">
                        <a:xfrm flipH="1">
                          <a:off x="1544" y="35"/>
                          <a:ext cx="480" cy="624"/>
                          <a:chOff x="0" y="0"/>
                          <a:chExt cx="528" cy="624"/>
                        </a:xfrm>
                      </p:grpSpPr>
                      <p:grpSp>
                        <p:nvGrpSpPr>
                          <p:cNvPr id="84007" name="Group 39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528" cy="624"/>
                            <a:chOff x="0" y="0"/>
                            <a:chExt cx="528" cy="624"/>
                          </a:xfrm>
                        </p:grpSpPr>
                        <p:sp>
                          <p:nvSpPr>
                            <p:cNvPr id="84008" name="Oval 4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96"/>
                              <a:ext cx="480" cy="432"/>
                            </a:xfrm>
                            <a:prstGeom prst="ellipse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4009" name="Rectangle 4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48"/>
                              <a:ext cx="240" cy="57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4010" name="Rectangle 4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4" y="0"/>
                              <a:ext cx="384" cy="288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4011" name="Rectangle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12"/>
                            <a:ext cx="144" cy="288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4012" name="Rectangle 4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0"/>
                          <a:ext cx="1536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84013" name="Group 45"/>
                  <p:cNvGrpSpPr/>
                  <p:nvPr/>
                </p:nvGrpSpPr>
                <p:grpSpPr bwMode="auto">
                  <a:xfrm>
                    <a:off x="441" y="1789"/>
                    <a:ext cx="480" cy="842"/>
                    <a:chOff x="0" y="0"/>
                    <a:chExt cx="480" cy="842"/>
                  </a:xfrm>
                </p:grpSpPr>
                <p:sp>
                  <p:nvSpPr>
                    <p:cNvPr id="84014" name="Rectangle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9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4015" name="Rectangle 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" y="26"/>
                      <a:ext cx="96" cy="81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4016" name="Group 48"/>
                  <p:cNvGrpSpPr/>
                  <p:nvPr/>
                </p:nvGrpSpPr>
                <p:grpSpPr bwMode="auto">
                  <a:xfrm>
                    <a:off x="1549" y="1780"/>
                    <a:ext cx="437" cy="842"/>
                    <a:chOff x="0" y="0"/>
                    <a:chExt cx="437" cy="842"/>
                  </a:xfrm>
                </p:grpSpPr>
                <p:sp>
                  <p:nvSpPr>
                    <p:cNvPr id="84017" name="Rectangle 49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0" y="0"/>
                      <a:ext cx="432" cy="9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4018" name="Rectangle 50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351" y="26"/>
                      <a:ext cx="86" cy="81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4019" name="AutoShape 51"/>
                <p:cNvSpPr>
                  <a:spLocks noChangeArrowheads="1"/>
                </p:cNvSpPr>
                <p:nvPr/>
              </p:nvSpPr>
              <p:spPr bwMode="auto">
                <a:xfrm flipV="1">
                  <a:off x="454" y="1839"/>
                  <a:ext cx="1521" cy="1491"/>
                </a:xfrm>
                <a:custGeom>
                  <a:avLst/>
                  <a:gdLst>
                    <a:gd name="G0" fmla="+- 9695 0 0"/>
                    <a:gd name="G1" fmla="+- -11647725 0 0"/>
                    <a:gd name="G2" fmla="+- 0 0 -11647725"/>
                    <a:gd name="T0" fmla="*/ 0 256 1"/>
                    <a:gd name="T1" fmla="*/ 180 256 1"/>
                    <a:gd name="G3" fmla="+- -11647725 T0 T1"/>
                    <a:gd name="T2" fmla="*/ 0 256 1"/>
                    <a:gd name="T3" fmla="*/ 90 256 1"/>
                    <a:gd name="G4" fmla="+- -11647725 T2 T3"/>
                    <a:gd name="G5" fmla="*/ G4 2 1"/>
                    <a:gd name="T4" fmla="*/ 90 256 1"/>
                    <a:gd name="T5" fmla="*/ 0 256 1"/>
                    <a:gd name="G6" fmla="+- -11647725 T4 T5"/>
                    <a:gd name="G7" fmla="*/ G6 2 1"/>
                    <a:gd name="G8" fmla="abs -11647725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9695"/>
                    <a:gd name="G18" fmla="*/ 9695 1 2"/>
                    <a:gd name="G19" fmla="+- G18 5400 0"/>
                    <a:gd name="G20" fmla="cos G19 -11647725"/>
                    <a:gd name="G21" fmla="sin G19 -11647725"/>
                    <a:gd name="G22" fmla="+- G20 10800 0"/>
                    <a:gd name="G23" fmla="+- G21 10800 0"/>
                    <a:gd name="G24" fmla="+- 10800 0 G20"/>
                    <a:gd name="G25" fmla="+- 9695 10800 0"/>
                    <a:gd name="G26" fmla="?: G9 G17 G25"/>
                    <a:gd name="G27" fmla="?: G9 0 21600"/>
                    <a:gd name="G28" fmla="cos 10800 -11647725"/>
                    <a:gd name="G29" fmla="sin 10800 -11647725"/>
                    <a:gd name="G30" fmla="sin 9695 -11647725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-11647725 G34 0"/>
                    <a:gd name="G36" fmla="?: G6 G35 G31"/>
                    <a:gd name="G37" fmla="+- 21600 0 G36"/>
                    <a:gd name="G38" fmla="?: G4 0 G33"/>
                    <a:gd name="G39" fmla="?: -11647725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560 w 21600"/>
                    <a:gd name="T15" fmla="*/ 10394 h 21600"/>
                    <a:gd name="T16" fmla="*/ 10800 w 21600"/>
                    <a:gd name="T17" fmla="*/ 1105 h 21600"/>
                    <a:gd name="T18" fmla="*/ 21040 w 21600"/>
                    <a:gd name="T19" fmla="*/ 10394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1112" y="10416"/>
                      </a:moveTo>
                      <a:cubicBezTo>
                        <a:pt x="1318" y="5215"/>
                        <a:pt x="5594" y="1104"/>
                        <a:pt x="10800" y="1105"/>
                      </a:cubicBezTo>
                      <a:cubicBezTo>
                        <a:pt x="16005" y="1105"/>
                        <a:pt x="20281" y="5215"/>
                        <a:pt x="20487" y="10416"/>
                      </a:cubicBezTo>
                      <a:lnTo>
                        <a:pt x="21591" y="10372"/>
                      </a:lnTo>
                      <a:cubicBezTo>
                        <a:pt x="21361" y="4578"/>
                        <a:pt x="16598" y="-1"/>
                        <a:pt x="10799" y="0"/>
                      </a:cubicBezTo>
                      <a:cubicBezTo>
                        <a:pt x="5001" y="0"/>
                        <a:pt x="238" y="4578"/>
                        <a:pt x="8" y="10372"/>
                      </a:cubicBezTo>
                      <a:close/>
                    </a:path>
                  </a:pathLst>
                </a:custGeom>
                <a:solidFill>
                  <a:srgbClr val="008080"/>
                </a:solidFill>
                <a:ln w="9525">
                  <a:solidFill>
                    <a:srgbClr val="008080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020" name="Arc 52"/>
                <p:cNvSpPr/>
                <p:nvPr/>
              </p:nvSpPr>
              <p:spPr bwMode="auto">
                <a:xfrm rot="16200000" flipH="1" flipV="1">
                  <a:off x="1070" y="2679"/>
                  <a:ext cx="288" cy="654"/>
                </a:xfrm>
                <a:custGeom>
                  <a:avLst/>
                  <a:gdLst>
                    <a:gd name="G0" fmla="+- 0 0 0"/>
                    <a:gd name="G1" fmla="+- 20844 0 0"/>
                    <a:gd name="G2" fmla="+- 21600 0 0"/>
                    <a:gd name="T0" fmla="*/ 5665 w 21600"/>
                    <a:gd name="T1" fmla="*/ 0 h 41844"/>
                    <a:gd name="T2" fmla="*/ 5057 w 21600"/>
                    <a:gd name="T3" fmla="*/ 41844 h 41844"/>
                    <a:gd name="T4" fmla="*/ 0 w 21600"/>
                    <a:gd name="T5" fmla="*/ 20844 h 41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1844" fill="none" extrusionOk="0">
                      <a:moveTo>
                        <a:pt x="5664" y="0"/>
                      </a:moveTo>
                      <a:cubicBezTo>
                        <a:pt x="15071" y="2556"/>
                        <a:pt x="21600" y="11096"/>
                        <a:pt x="21600" y="20844"/>
                      </a:cubicBezTo>
                      <a:cubicBezTo>
                        <a:pt x="21600" y="30825"/>
                        <a:pt x="14760" y="39506"/>
                        <a:pt x="5056" y="41843"/>
                      </a:cubicBezTo>
                    </a:path>
                    <a:path w="21600" h="41844" stroke="0" extrusionOk="0">
                      <a:moveTo>
                        <a:pt x="5664" y="0"/>
                      </a:moveTo>
                      <a:cubicBezTo>
                        <a:pt x="15071" y="2556"/>
                        <a:pt x="21600" y="11096"/>
                        <a:pt x="21600" y="20844"/>
                      </a:cubicBezTo>
                      <a:cubicBezTo>
                        <a:pt x="21600" y="30825"/>
                        <a:pt x="14760" y="39506"/>
                        <a:pt x="5056" y="41843"/>
                      </a:cubicBezTo>
                      <a:lnTo>
                        <a:pt x="0" y="20844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4021" name="Group 53"/>
              <p:cNvGrpSpPr/>
              <p:nvPr/>
            </p:nvGrpSpPr>
            <p:grpSpPr bwMode="auto">
              <a:xfrm>
                <a:off x="611" y="724"/>
                <a:ext cx="254" cy="1498"/>
                <a:chOff x="0" y="0"/>
                <a:chExt cx="254" cy="1498"/>
              </a:xfrm>
            </p:grpSpPr>
            <p:grpSp>
              <p:nvGrpSpPr>
                <p:cNvPr id="84022" name="Group 54"/>
                <p:cNvGrpSpPr/>
                <p:nvPr/>
              </p:nvGrpSpPr>
              <p:grpSpPr bwMode="auto">
                <a:xfrm>
                  <a:off x="0" y="0"/>
                  <a:ext cx="254" cy="1498"/>
                  <a:chOff x="0" y="0"/>
                  <a:chExt cx="254" cy="1498"/>
                </a:xfrm>
              </p:grpSpPr>
              <p:grpSp>
                <p:nvGrpSpPr>
                  <p:cNvPr id="84023" name="Group 55"/>
                  <p:cNvGrpSpPr/>
                  <p:nvPr/>
                </p:nvGrpSpPr>
                <p:grpSpPr bwMode="auto">
                  <a:xfrm>
                    <a:off x="70" y="1354"/>
                    <a:ext cx="123" cy="144"/>
                    <a:chOff x="0" y="0"/>
                    <a:chExt cx="123" cy="144"/>
                  </a:xfrm>
                </p:grpSpPr>
                <p:sp>
                  <p:nvSpPr>
                    <p:cNvPr id="84024" name="未知"/>
                    <p:cNvSpPr/>
                    <p:nvPr/>
                  </p:nvSpPr>
                  <p:spPr bwMode="auto">
                    <a:xfrm flipV="1">
                      <a:off x="0" y="0"/>
                      <a:ext cx="123" cy="144"/>
                    </a:xfrm>
                    <a:custGeom>
                      <a:avLst/>
                      <a:gdLst>
                        <a:gd name="T0" fmla="*/ 472 w 1200"/>
                        <a:gd name="T1" fmla="*/ 120 h 1616"/>
                        <a:gd name="T2" fmla="*/ 88 w 1200"/>
                        <a:gd name="T3" fmla="*/ 792 h 1616"/>
                        <a:gd name="T4" fmla="*/ 40 w 1200"/>
                        <a:gd name="T5" fmla="*/ 1272 h 1616"/>
                        <a:gd name="T6" fmla="*/ 328 w 1200"/>
                        <a:gd name="T7" fmla="*/ 1560 h 1616"/>
                        <a:gd name="T8" fmla="*/ 664 w 1200"/>
                        <a:gd name="T9" fmla="*/ 1608 h 1616"/>
                        <a:gd name="T10" fmla="*/ 952 w 1200"/>
                        <a:gd name="T11" fmla="*/ 1512 h 1616"/>
                        <a:gd name="T12" fmla="*/ 1192 w 1200"/>
                        <a:gd name="T13" fmla="*/ 1128 h 1616"/>
                        <a:gd name="T14" fmla="*/ 1000 w 1200"/>
                        <a:gd name="T15" fmla="*/ 552 h 1616"/>
                        <a:gd name="T16" fmla="*/ 760 w 1200"/>
                        <a:gd name="T17" fmla="*/ 72 h 1616"/>
                        <a:gd name="T18" fmla="*/ 472 w 1200"/>
                        <a:gd name="T19" fmla="*/ 120 h 16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200" h="1616">
                          <a:moveTo>
                            <a:pt x="472" y="120"/>
                          </a:moveTo>
                          <a:cubicBezTo>
                            <a:pt x="360" y="240"/>
                            <a:pt x="160" y="600"/>
                            <a:pt x="88" y="792"/>
                          </a:cubicBezTo>
                          <a:cubicBezTo>
                            <a:pt x="16" y="984"/>
                            <a:pt x="0" y="1144"/>
                            <a:pt x="40" y="1272"/>
                          </a:cubicBezTo>
                          <a:cubicBezTo>
                            <a:pt x="80" y="1400"/>
                            <a:pt x="224" y="1504"/>
                            <a:pt x="328" y="1560"/>
                          </a:cubicBezTo>
                          <a:cubicBezTo>
                            <a:pt x="432" y="1616"/>
                            <a:pt x="560" y="1616"/>
                            <a:pt x="664" y="1608"/>
                          </a:cubicBezTo>
                          <a:cubicBezTo>
                            <a:pt x="768" y="1600"/>
                            <a:pt x="864" y="1592"/>
                            <a:pt x="952" y="1512"/>
                          </a:cubicBezTo>
                          <a:cubicBezTo>
                            <a:pt x="1040" y="1432"/>
                            <a:pt x="1184" y="1288"/>
                            <a:pt x="1192" y="1128"/>
                          </a:cubicBezTo>
                          <a:cubicBezTo>
                            <a:pt x="1200" y="968"/>
                            <a:pt x="1072" y="728"/>
                            <a:pt x="1000" y="552"/>
                          </a:cubicBezTo>
                          <a:cubicBezTo>
                            <a:pt x="928" y="376"/>
                            <a:pt x="840" y="144"/>
                            <a:pt x="760" y="72"/>
                          </a:cubicBezTo>
                          <a:cubicBezTo>
                            <a:pt x="680" y="0"/>
                            <a:pt x="584" y="0"/>
                            <a:pt x="472" y="120"/>
                          </a:cubicBezTo>
                          <a:close/>
                        </a:path>
                      </a:pathLst>
                    </a:custGeom>
                    <a:solidFill>
                      <a:srgbClr val="FF9900"/>
                    </a:solidFill>
                    <a:ln w="9525" cmpd="sng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4025" name="Oval 57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4" y="29"/>
                      <a:ext cx="43" cy="3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4026" name="Group 58"/>
                  <p:cNvGrpSpPr/>
                  <p:nvPr/>
                </p:nvGrpSpPr>
                <p:grpSpPr bwMode="auto">
                  <a:xfrm>
                    <a:off x="0" y="0"/>
                    <a:ext cx="254" cy="1353"/>
                    <a:chOff x="0" y="0"/>
                    <a:chExt cx="254" cy="1353"/>
                  </a:xfrm>
                </p:grpSpPr>
                <p:sp>
                  <p:nvSpPr>
                    <p:cNvPr id="84027" name="AutoShape 59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9" y="48"/>
                      <a:ext cx="188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4028" name="Rectangle 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54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4029" name="Rectangle 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" y="96"/>
                      <a:ext cx="47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84030" name="Group 62"/>
                <p:cNvGrpSpPr/>
                <p:nvPr/>
              </p:nvGrpSpPr>
              <p:grpSpPr bwMode="auto">
                <a:xfrm>
                  <a:off x="44" y="620"/>
                  <a:ext cx="144" cy="425"/>
                  <a:chOff x="0" y="0"/>
                  <a:chExt cx="144" cy="425"/>
                </a:xfrm>
              </p:grpSpPr>
              <p:sp>
                <p:nvSpPr>
                  <p:cNvPr id="84031" name="AutoShape 63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288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032" name="AutoShape 64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375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033" name="AutoShape 65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196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034" name="AutoShape 66"/>
                  <p:cNvSpPr>
                    <a:spLocks noChangeArrowheads="1"/>
                  </p:cNvSpPr>
                  <p:nvPr/>
                </p:nvSpPr>
                <p:spPr bwMode="auto">
                  <a:xfrm>
                    <a:off x="4" y="87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035" name="AutoShape 6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4036" name="Group 68"/>
              <p:cNvGrpSpPr/>
              <p:nvPr/>
            </p:nvGrpSpPr>
            <p:grpSpPr bwMode="auto">
              <a:xfrm>
                <a:off x="1553" y="715"/>
                <a:ext cx="245" cy="1497"/>
                <a:chOff x="0" y="0"/>
                <a:chExt cx="245" cy="1497"/>
              </a:xfrm>
            </p:grpSpPr>
            <p:grpSp>
              <p:nvGrpSpPr>
                <p:cNvPr id="84037" name="Group 69"/>
                <p:cNvGrpSpPr/>
                <p:nvPr/>
              </p:nvGrpSpPr>
              <p:grpSpPr bwMode="auto">
                <a:xfrm>
                  <a:off x="0" y="0"/>
                  <a:ext cx="245" cy="1497"/>
                  <a:chOff x="0" y="0"/>
                  <a:chExt cx="245" cy="1497"/>
                </a:xfrm>
              </p:grpSpPr>
              <p:grpSp>
                <p:nvGrpSpPr>
                  <p:cNvPr id="84038" name="Group 70"/>
                  <p:cNvGrpSpPr/>
                  <p:nvPr/>
                </p:nvGrpSpPr>
                <p:grpSpPr bwMode="auto">
                  <a:xfrm>
                    <a:off x="0" y="0"/>
                    <a:ext cx="245" cy="1353"/>
                    <a:chOff x="0" y="0"/>
                    <a:chExt cx="254" cy="1353"/>
                  </a:xfrm>
                </p:grpSpPr>
                <p:sp>
                  <p:nvSpPr>
                    <p:cNvPr id="84039" name="AutoShape 71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9" y="48"/>
                      <a:ext cx="188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4040" name="Rectangl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54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4041" name="Rectangl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" y="96"/>
                      <a:ext cx="47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4042" name="Group 74"/>
                  <p:cNvGrpSpPr/>
                  <p:nvPr/>
                </p:nvGrpSpPr>
                <p:grpSpPr bwMode="auto">
                  <a:xfrm>
                    <a:off x="61" y="1353"/>
                    <a:ext cx="123" cy="144"/>
                    <a:chOff x="0" y="0"/>
                    <a:chExt cx="123" cy="144"/>
                  </a:xfrm>
                </p:grpSpPr>
                <p:sp>
                  <p:nvSpPr>
                    <p:cNvPr id="84043" name="未知"/>
                    <p:cNvSpPr/>
                    <p:nvPr/>
                  </p:nvSpPr>
                  <p:spPr bwMode="auto">
                    <a:xfrm flipV="1">
                      <a:off x="0" y="0"/>
                      <a:ext cx="123" cy="144"/>
                    </a:xfrm>
                    <a:custGeom>
                      <a:avLst/>
                      <a:gdLst>
                        <a:gd name="T0" fmla="*/ 472 w 1200"/>
                        <a:gd name="T1" fmla="*/ 120 h 1616"/>
                        <a:gd name="T2" fmla="*/ 88 w 1200"/>
                        <a:gd name="T3" fmla="*/ 792 h 1616"/>
                        <a:gd name="T4" fmla="*/ 40 w 1200"/>
                        <a:gd name="T5" fmla="*/ 1272 h 1616"/>
                        <a:gd name="T6" fmla="*/ 328 w 1200"/>
                        <a:gd name="T7" fmla="*/ 1560 h 1616"/>
                        <a:gd name="T8" fmla="*/ 664 w 1200"/>
                        <a:gd name="T9" fmla="*/ 1608 h 1616"/>
                        <a:gd name="T10" fmla="*/ 952 w 1200"/>
                        <a:gd name="T11" fmla="*/ 1512 h 1616"/>
                        <a:gd name="T12" fmla="*/ 1192 w 1200"/>
                        <a:gd name="T13" fmla="*/ 1128 h 1616"/>
                        <a:gd name="T14" fmla="*/ 1000 w 1200"/>
                        <a:gd name="T15" fmla="*/ 552 h 1616"/>
                        <a:gd name="T16" fmla="*/ 760 w 1200"/>
                        <a:gd name="T17" fmla="*/ 72 h 1616"/>
                        <a:gd name="T18" fmla="*/ 472 w 1200"/>
                        <a:gd name="T19" fmla="*/ 120 h 16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200" h="1616">
                          <a:moveTo>
                            <a:pt x="472" y="120"/>
                          </a:moveTo>
                          <a:cubicBezTo>
                            <a:pt x="360" y="240"/>
                            <a:pt x="160" y="600"/>
                            <a:pt x="88" y="792"/>
                          </a:cubicBezTo>
                          <a:cubicBezTo>
                            <a:pt x="16" y="984"/>
                            <a:pt x="0" y="1144"/>
                            <a:pt x="40" y="1272"/>
                          </a:cubicBezTo>
                          <a:cubicBezTo>
                            <a:pt x="80" y="1400"/>
                            <a:pt x="224" y="1504"/>
                            <a:pt x="328" y="1560"/>
                          </a:cubicBezTo>
                          <a:cubicBezTo>
                            <a:pt x="432" y="1616"/>
                            <a:pt x="560" y="1616"/>
                            <a:pt x="664" y="1608"/>
                          </a:cubicBezTo>
                          <a:cubicBezTo>
                            <a:pt x="768" y="1600"/>
                            <a:pt x="864" y="1592"/>
                            <a:pt x="952" y="1512"/>
                          </a:cubicBezTo>
                          <a:cubicBezTo>
                            <a:pt x="1040" y="1432"/>
                            <a:pt x="1184" y="1288"/>
                            <a:pt x="1192" y="1128"/>
                          </a:cubicBezTo>
                          <a:cubicBezTo>
                            <a:pt x="1200" y="968"/>
                            <a:pt x="1072" y="728"/>
                            <a:pt x="1000" y="552"/>
                          </a:cubicBezTo>
                          <a:cubicBezTo>
                            <a:pt x="928" y="376"/>
                            <a:pt x="840" y="144"/>
                            <a:pt x="760" y="72"/>
                          </a:cubicBezTo>
                          <a:cubicBezTo>
                            <a:pt x="680" y="0"/>
                            <a:pt x="584" y="0"/>
                            <a:pt x="472" y="120"/>
                          </a:cubicBezTo>
                          <a:close/>
                        </a:path>
                      </a:pathLst>
                    </a:custGeom>
                    <a:solidFill>
                      <a:srgbClr val="FF9900"/>
                    </a:solidFill>
                    <a:ln w="9525" cmpd="sng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4044" name="Oval 76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4" y="29"/>
                      <a:ext cx="43" cy="3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84045" name="Group 77"/>
                <p:cNvGrpSpPr/>
                <p:nvPr/>
              </p:nvGrpSpPr>
              <p:grpSpPr bwMode="auto">
                <a:xfrm>
                  <a:off x="66" y="620"/>
                  <a:ext cx="144" cy="433"/>
                  <a:chOff x="0" y="0"/>
                  <a:chExt cx="144" cy="425"/>
                </a:xfrm>
              </p:grpSpPr>
              <p:sp>
                <p:nvSpPr>
                  <p:cNvPr id="84046" name="AutoShape 78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288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047" name="AutoShape 79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375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048" name="AutoShape 80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196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049" name="AutoShape 81"/>
                  <p:cNvSpPr>
                    <a:spLocks noChangeArrowheads="1"/>
                  </p:cNvSpPr>
                  <p:nvPr/>
                </p:nvSpPr>
                <p:spPr bwMode="auto">
                  <a:xfrm>
                    <a:off x="4" y="87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050" name="AutoShape 8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84051" name="Text Box 83"/>
            <p:cNvSpPr txBox="1">
              <a:spLocks noChangeArrowheads="1"/>
            </p:cNvSpPr>
            <p:nvPr/>
          </p:nvSpPr>
          <p:spPr bwMode="auto">
            <a:xfrm>
              <a:off x="0" y="0"/>
              <a:ext cx="1728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rPr>
                <a:t>吸气冲程</a:t>
              </a:r>
              <a:endPara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hlinkClick r:id="rId1" action="ppaction://hlinksldjump"/>
              </a:endParaRPr>
            </a:p>
          </p:txBody>
        </p:sp>
        <p:sp>
          <p:nvSpPr>
            <p:cNvPr id="84052" name="Text Box 84"/>
            <p:cNvSpPr txBox="1">
              <a:spLocks noChangeArrowheads="1"/>
            </p:cNvSpPr>
            <p:nvPr/>
          </p:nvSpPr>
          <p:spPr bwMode="auto">
            <a:xfrm>
              <a:off x="768" y="864"/>
              <a:ext cx="1152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进气门打开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4053" name="Text Box 85"/>
            <p:cNvSpPr txBox="1">
              <a:spLocks noChangeArrowheads="1"/>
            </p:cNvSpPr>
            <p:nvPr/>
          </p:nvSpPr>
          <p:spPr bwMode="auto">
            <a:xfrm>
              <a:off x="3456" y="864"/>
              <a:ext cx="1296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排气门关闭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4054" name="Text Box 86"/>
            <p:cNvSpPr txBox="1">
              <a:spLocks noChangeArrowheads="1"/>
            </p:cNvSpPr>
            <p:nvPr/>
          </p:nvSpPr>
          <p:spPr bwMode="auto">
            <a:xfrm>
              <a:off x="96" y="1166"/>
              <a:ext cx="182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汽油和空气混合物          进入汽缸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773430" y="758825"/>
            <a:ext cx="60439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kumimoji="1" lang="en-US" altLang="zh-CN" sz="3200" b="1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1" lang="zh-CN" altLang="en-US" sz="3200" b="1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内燃机（汽油机）的工作原理</a:t>
            </a:r>
            <a:endParaRPr kumimoji="1" lang="zh-CN" altLang="en-US" sz="3200" b="1">
              <a:solidFill>
                <a:schemeClr val="accent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5584825" y="1855788"/>
            <a:ext cx="212883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吸气冲程：</a:t>
            </a:r>
            <a:endParaRPr kumimoji="1"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1913" y="1341438"/>
            <a:ext cx="3363912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5000625" y="2722563"/>
            <a:ext cx="3168650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进气门打开，排气门关闭，活塞向下运动，汽油和空气的混合物进入气缸。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25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 animBg="1" autoUpdateAnimBg="0"/>
      <p:bldP spid="45059" grpId="0" bldLvl="0" animBg="1" autoUpdateAnimBg="0"/>
      <p:bldP spid="45061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4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84995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84996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84997" name="Group 5"/>
                <p:cNvGrpSpPr/>
                <p:nvPr/>
              </p:nvGrpSpPr>
              <p:grpSpPr bwMode="auto">
                <a:xfrm flipH="1">
                  <a:off x="925" y="1348"/>
                  <a:ext cx="593" cy="1584"/>
                  <a:chOff x="0" y="0"/>
                  <a:chExt cx="576" cy="1584"/>
                </a:xfrm>
              </p:grpSpPr>
              <p:grpSp>
                <p:nvGrpSpPr>
                  <p:cNvPr id="84998" name="Group 6"/>
                  <p:cNvGrpSpPr/>
                  <p:nvPr/>
                </p:nvGrpSpPr>
                <p:grpSpPr bwMode="auto">
                  <a:xfrm rot="9000000">
                    <a:off x="74" y="943"/>
                    <a:ext cx="490" cy="576"/>
                    <a:chOff x="0" y="0"/>
                    <a:chExt cx="490" cy="576"/>
                  </a:xfrm>
                </p:grpSpPr>
                <p:sp>
                  <p:nvSpPr>
                    <p:cNvPr id="84999" name="Rectangle 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9" y="0"/>
                      <a:ext cx="243" cy="480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5000" name="AutoShape 8"/>
                    <p:cNvSpPr>
                      <a:spLocks noChangeArrowheads="1"/>
                    </p:cNvSpPr>
                    <p:nvPr/>
                  </p:nvSpPr>
                  <p:spPr bwMode="auto">
                    <a:xfrm flipH="1" flipV="1">
                      <a:off x="0" y="19"/>
                      <a:ext cx="490" cy="557"/>
                    </a:xfrm>
                    <a:custGeom>
                      <a:avLst/>
                      <a:gdLst>
                        <a:gd name="G0" fmla="+- 5400 0 0"/>
                        <a:gd name="G1" fmla="+- 11796480 0 0"/>
                        <a:gd name="G2" fmla="+- 0 0 11796480"/>
                        <a:gd name="T0" fmla="*/ 0 256 1"/>
                        <a:gd name="T1" fmla="*/ 180 256 1"/>
                        <a:gd name="G3" fmla="+- 11796480 T0 T1"/>
                        <a:gd name="T2" fmla="*/ 0 256 1"/>
                        <a:gd name="T3" fmla="*/ 90 256 1"/>
                        <a:gd name="G4" fmla="+- 11796480 T2 T3"/>
                        <a:gd name="G5" fmla="*/ G4 2 1"/>
                        <a:gd name="T4" fmla="*/ 90 256 1"/>
                        <a:gd name="T5" fmla="*/ 0 256 1"/>
                        <a:gd name="G6" fmla="+- 11796480 T4 T5"/>
                        <a:gd name="G7" fmla="*/ G6 2 1"/>
                        <a:gd name="G8" fmla="abs 11796480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5400"/>
                        <a:gd name="G18" fmla="*/ 5400 1 2"/>
                        <a:gd name="G19" fmla="+- G18 5400 0"/>
                        <a:gd name="G20" fmla="cos G19 11796480"/>
                        <a:gd name="G21" fmla="sin G19 11796480"/>
                        <a:gd name="G22" fmla="+- G20 10800 0"/>
                        <a:gd name="G23" fmla="+- G21 10800 0"/>
                        <a:gd name="G24" fmla="+- 10800 0 G20"/>
                        <a:gd name="G25" fmla="+- 5400 10800 0"/>
                        <a:gd name="G26" fmla="?: G9 G17 G25"/>
                        <a:gd name="G27" fmla="?: G9 0 21600"/>
                        <a:gd name="G28" fmla="cos 10800 11796480"/>
                        <a:gd name="G29" fmla="sin 10800 11796480"/>
                        <a:gd name="G30" fmla="sin 5400 11796480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11796480 G34 0"/>
                        <a:gd name="G36" fmla="?: G6 G35 G31"/>
                        <a:gd name="G37" fmla="+- 21600 0 G36"/>
                        <a:gd name="G38" fmla="?: G4 0 G33"/>
                        <a:gd name="G39" fmla="?: 11796480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2700 w 21600"/>
                        <a:gd name="T15" fmla="*/ 10800 h 21600"/>
                        <a:gd name="T16" fmla="*/ 10800 w 21600"/>
                        <a:gd name="T17" fmla="*/ 5400 h 21600"/>
                        <a:gd name="T18" fmla="*/ 18900 w 21600"/>
                        <a:gd name="T19" fmla="*/ 10800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5400" y="10800"/>
                          </a:moveTo>
                          <a:cubicBezTo>
                            <a:pt x="5400" y="7817"/>
                            <a:pt x="7817" y="5400"/>
                            <a:pt x="10800" y="5400"/>
                          </a:cubicBezTo>
                          <a:cubicBezTo>
                            <a:pt x="13782" y="5399"/>
                            <a:pt x="16199" y="7817"/>
                            <a:pt x="16200" y="10799"/>
                          </a:cubicBezTo>
                          <a:lnTo>
                            <a:pt x="21600" y="10800"/>
                          </a:lnTo>
                          <a:cubicBezTo>
                            <a:pt x="21600" y="4835"/>
                            <a:pt x="16764" y="0"/>
                            <a:pt x="10800" y="0"/>
                          </a:cubicBezTo>
                          <a:cubicBezTo>
                            <a:pt x="4835" y="0"/>
                            <a:pt x="0" y="4835"/>
                            <a:pt x="0" y="10800"/>
                          </a:cubicBez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5001" name="Group 9"/>
                  <p:cNvGrpSpPr/>
                  <p:nvPr/>
                </p:nvGrpSpPr>
                <p:grpSpPr bwMode="auto">
                  <a:xfrm rot="21180000">
                    <a:off x="210" y="30"/>
                    <a:ext cx="306" cy="1554"/>
                    <a:chOff x="0" y="0"/>
                    <a:chExt cx="306" cy="1554"/>
                  </a:xfrm>
                </p:grpSpPr>
                <p:sp>
                  <p:nvSpPr>
                    <p:cNvPr id="85002" name="AutoShape 10"/>
                    <p:cNvSpPr>
                      <a:spLocks noChangeArrowheads="1"/>
                    </p:cNvSpPr>
                    <p:nvPr/>
                  </p:nvSpPr>
                  <p:spPr bwMode="auto">
                    <a:xfrm rot="21540000" flipV="1">
                      <a:off x="51" y="0"/>
                      <a:ext cx="192" cy="1479"/>
                    </a:xfrm>
                    <a:custGeom>
                      <a:avLst/>
                      <a:gdLst>
                        <a:gd name="G0" fmla="+- 6659 0 0"/>
                        <a:gd name="G1" fmla="+- 21600 0 6659"/>
                        <a:gd name="G2" fmla="*/ 6659 1 2"/>
                        <a:gd name="G3" fmla="+- 21600 0 G2"/>
                        <a:gd name="G4" fmla="+/ 6659 21600 2"/>
                        <a:gd name="G5" fmla="+/ G1 0 2"/>
                        <a:gd name="G6" fmla="*/ 21600 21600 6659"/>
                        <a:gd name="G7" fmla="*/ G6 1 2"/>
                        <a:gd name="G8" fmla="+- 21600 0 G7"/>
                        <a:gd name="G9" fmla="*/ 21600 1 2"/>
                        <a:gd name="G10" fmla="+- 6659 0 G9"/>
                        <a:gd name="G11" fmla="?: G10 G8 0"/>
                        <a:gd name="G12" fmla="?: G10 G7 21600"/>
                        <a:gd name="T0" fmla="*/ 18270 w 21600"/>
                        <a:gd name="T1" fmla="*/ 10800 h 21600"/>
                        <a:gd name="T2" fmla="*/ 10800 w 21600"/>
                        <a:gd name="T3" fmla="*/ 21600 h 21600"/>
                        <a:gd name="T4" fmla="*/ 3330 w 21600"/>
                        <a:gd name="T5" fmla="*/ 10800 h 21600"/>
                        <a:gd name="T6" fmla="*/ 10800 w 21600"/>
                        <a:gd name="T7" fmla="*/ 0 h 21600"/>
                        <a:gd name="T8" fmla="*/ 5130 w 21600"/>
                        <a:gd name="T9" fmla="*/ 5130 h 21600"/>
                        <a:gd name="T10" fmla="*/ 16470 w 21600"/>
                        <a:gd name="T11" fmla="*/ 1647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T8" t="T9" r="T10" b="T11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6659" y="21600"/>
                          </a:lnTo>
                          <a:lnTo>
                            <a:pt x="14941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5003" name="Oval 11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0" y="1266"/>
                      <a:ext cx="306" cy="288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5004" name="Oval 12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73" y="1349"/>
                      <a:ext cx="144" cy="129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8500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576" cy="336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5006" name="Group 14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85007" name="Group 15"/>
                  <p:cNvGrpSpPr/>
                  <p:nvPr/>
                </p:nvGrpSpPr>
                <p:grpSpPr bwMode="auto">
                  <a:xfrm>
                    <a:off x="0" y="0"/>
                    <a:ext cx="2365" cy="2631"/>
                    <a:chOff x="0" y="0"/>
                    <a:chExt cx="2365" cy="2631"/>
                  </a:xfrm>
                </p:grpSpPr>
                <p:grpSp>
                  <p:nvGrpSpPr>
                    <p:cNvPr id="85008" name="Group 16"/>
                    <p:cNvGrpSpPr/>
                    <p:nvPr/>
                  </p:nvGrpSpPr>
                  <p:grpSpPr bwMode="auto">
                    <a:xfrm>
                      <a:off x="0" y="0"/>
                      <a:ext cx="2365" cy="1876"/>
                      <a:chOff x="0" y="0"/>
                      <a:chExt cx="2365" cy="1876"/>
                    </a:xfrm>
                  </p:grpSpPr>
                  <p:grpSp>
                    <p:nvGrpSpPr>
                      <p:cNvPr id="85009" name="Group 17"/>
                      <p:cNvGrpSpPr/>
                      <p:nvPr/>
                    </p:nvGrpSpPr>
                    <p:grpSpPr bwMode="auto">
                      <a:xfrm flipH="1">
                        <a:off x="1515" y="284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5010" name="Group 18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5011" name="Rectangl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5012" name="Rectangle 2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5013" name="Oval 2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5014" name="Group 22"/>
                      <p:cNvGrpSpPr/>
                      <p:nvPr/>
                    </p:nvGrpSpPr>
                    <p:grpSpPr bwMode="auto">
                      <a:xfrm>
                        <a:off x="0" y="292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5015" name="Group 23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5016" name="Rectangle 2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5017" name="Rectangle 2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5018" name="Oval 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5019" name="Group 27"/>
                      <p:cNvGrpSpPr/>
                      <p:nvPr/>
                    </p:nvGrpSpPr>
                    <p:grpSpPr bwMode="auto">
                      <a:xfrm>
                        <a:off x="167" y="0"/>
                        <a:ext cx="2024" cy="1096"/>
                        <a:chOff x="0" y="0"/>
                        <a:chExt cx="2024" cy="1096"/>
                      </a:xfrm>
                    </p:grpSpPr>
                    <p:grpSp>
                      <p:nvGrpSpPr>
                        <p:cNvPr id="85020" name="Group 28"/>
                        <p:cNvGrpSpPr/>
                        <p:nvPr/>
                      </p:nvGrpSpPr>
                      <p:grpSpPr bwMode="auto">
                        <a:xfrm>
                          <a:off x="955" y="0"/>
                          <a:ext cx="214" cy="599"/>
                          <a:chOff x="0" y="0"/>
                          <a:chExt cx="215" cy="864"/>
                        </a:xfrm>
                      </p:grpSpPr>
                      <p:sp>
                        <p:nvSpPr>
                          <p:cNvPr id="85021" name="Rectangle 2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" y="288"/>
                            <a:ext cx="85" cy="576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5022" name="Rectangle 3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528"/>
                            <a:ext cx="172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5023" name="Rectangl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6" y="0"/>
                            <a:ext cx="43" cy="28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5024" name="Rectangle 3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" y="0"/>
                            <a:ext cx="129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5025" name="Group 33"/>
                        <p:cNvGrpSpPr/>
                        <p:nvPr/>
                      </p:nvGrpSpPr>
                      <p:grpSpPr bwMode="auto">
                        <a:xfrm>
                          <a:off x="0" y="436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85026" name="Group 34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5027" name="Group 35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5028" name="Oval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5029" name="Rectangle 3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5030" name="Rectangle 3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5031" name="Rectangle 3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5032" name="Group 40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5033" name="Group 41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5034" name="Oval 4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5035" name="Rectangle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5036" name="Rectangle 4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5037" name="Rectangle 4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5038" name="Rectangle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36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85039" name="Group 47"/>
                    <p:cNvGrpSpPr/>
                    <p:nvPr/>
                  </p:nvGrpSpPr>
                  <p:grpSpPr bwMode="auto">
                    <a:xfrm>
                      <a:off x="441" y="1789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85040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5041" name="Rectangle 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5042" name="Group 50"/>
                    <p:cNvGrpSpPr/>
                    <p:nvPr/>
                  </p:nvGrpSpPr>
                  <p:grpSpPr bwMode="auto">
                    <a:xfrm>
                      <a:off x="1549" y="1780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85043" name="Rectangle 51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5044" name="Rectangle 52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85045" name="AutoShape 5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4" y="1839"/>
                    <a:ext cx="1521" cy="1491"/>
                  </a:xfrm>
                  <a:custGeom>
                    <a:avLst/>
                    <a:gdLst>
                      <a:gd name="G0" fmla="+- 9695 0 0"/>
                      <a:gd name="G1" fmla="+- -11647725 0 0"/>
                      <a:gd name="G2" fmla="+- 0 0 -11647725"/>
                      <a:gd name="T0" fmla="*/ 0 256 1"/>
                      <a:gd name="T1" fmla="*/ 180 256 1"/>
                      <a:gd name="G3" fmla="+- -11647725 T0 T1"/>
                      <a:gd name="T2" fmla="*/ 0 256 1"/>
                      <a:gd name="T3" fmla="*/ 90 256 1"/>
                      <a:gd name="G4" fmla="+- -11647725 T2 T3"/>
                      <a:gd name="G5" fmla="*/ G4 2 1"/>
                      <a:gd name="T4" fmla="*/ 90 256 1"/>
                      <a:gd name="T5" fmla="*/ 0 256 1"/>
                      <a:gd name="G6" fmla="+- -11647725 T4 T5"/>
                      <a:gd name="G7" fmla="*/ G6 2 1"/>
                      <a:gd name="G8" fmla="abs -11647725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9695"/>
                      <a:gd name="G18" fmla="*/ 9695 1 2"/>
                      <a:gd name="G19" fmla="+- G18 5400 0"/>
                      <a:gd name="G20" fmla="cos G19 -11647725"/>
                      <a:gd name="G21" fmla="sin G19 -11647725"/>
                      <a:gd name="G22" fmla="+- G20 10800 0"/>
                      <a:gd name="G23" fmla="+- G21 10800 0"/>
                      <a:gd name="G24" fmla="+- 10800 0 G20"/>
                      <a:gd name="G25" fmla="+- 9695 10800 0"/>
                      <a:gd name="G26" fmla="?: G9 G17 G25"/>
                      <a:gd name="G27" fmla="?: G9 0 21600"/>
                      <a:gd name="G28" fmla="cos 10800 -11647725"/>
                      <a:gd name="G29" fmla="sin 10800 -11647725"/>
                      <a:gd name="G30" fmla="sin 9695 -11647725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-11647725 G34 0"/>
                      <a:gd name="G36" fmla="?: G6 G35 G31"/>
                      <a:gd name="G37" fmla="+- 21600 0 G36"/>
                      <a:gd name="G38" fmla="?: G4 0 G33"/>
                      <a:gd name="G39" fmla="?: -11647725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560 w 21600"/>
                      <a:gd name="T15" fmla="*/ 10394 h 21600"/>
                      <a:gd name="T16" fmla="*/ 10800 w 21600"/>
                      <a:gd name="T17" fmla="*/ 1105 h 21600"/>
                      <a:gd name="T18" fmla="*/ 21040 w 21600"/>
                      <a:gd name="T19" fmla="*/ 10394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1112" y="10416"/>
                        </a:moveTo>
                        <a:cubicBezTo>
                          <a:pt x="1318" y="5215"/>
                          <a:pt x="5594" y="1104"/>
                          <a:pt x="10800" y="1105"/>
                        </a:cubicBezTo>
                        <a:cubicBezTo>
                          <a:pt x="16005" y="1105"/>
                          <a:pt x="20281" y="5215"/>
                          <a:pt x="20487" y="10416"/>
                        </a:cubicBezTo>
                        <a:lnTo>
                          <a:pt x="21591" y="10372"/>
                        </a:lnTo>
                        <a:cubicBezTo>
                          <a:pt x="21361" y="4578"/>
                          <a:pt x="16598" y="-1"/>
                          <a:pt x="10799" y="0"/>
                        </a:cubicBezTo>
                        <a:cubicBezTo>
                          <a:pt x="5001" y="0"/>
                          <a:pt x="238" y="4578"/>
                          <a:pt x="8" y="10372"/>
                        </a:cubicBez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5046" name="Arc 54"/>
                  <p:cNvSpPr/>
                  <p:nvPr/>
                </p:nvSpPr>
                <p:spPr bwMode="auto">
                  <a:xfrm rot="16200000" flipH="1" flipV="1">
                    <a:off x="1070" y="2679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5047" name="Group 55"/>
                <p:cNvGrpSpPr/>
                <p:nvPr/>
              </p:nvGrpSpPr>
              <p:grpSpPr bwMode="auto">
                <a:xfrm>
                  <a:off x="1553" y="715"/>
                  <a:ext cx="245" cy="1497"/>
                  <a:chOff x="0" y="0"/>
                  <a:chExt cx="245" cy="1497"/>
                </a:xfrm>
              </p:grpSpPr>
              <p:grpSp>
                <p:nvGrpSpPr>
                  <p:cNvPr id="85048" name="Group 56"/>
                  <p:cNvGrpSpPr/>
                  <p:nvPr/>
                </p:nvGrpSpPr>
                <p:grpSpPr bwMode="auto">
                  <a:xfrm>
                    <a:off x="0" y="0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85049" name="Group 57"/>
                    <p:cNvGrpSpPr/>
                    <p:nvPr/>
                  </p:nvGrpSpPr>
                  <p:grpSpPr bwMode="auto">
                    <a:xfrm>
                      <a:off x="0" y="0"/>
                      <a:ext cx="245" cy="1353"/>
                      <a:chOff x="0" y="0"/>
                      <a:chExt cx="254" cy="1353"/>
                    </a:xfrm>
                  </p:grpSpPr>
                  <p:sp>
                    <p:nvSpPr>
                      <p:cNvPr id="85050" name="AutoShape 58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85051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5052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5053" name="Group 61"/>
                    <p:cNvGrpSpPr/>
                    <p:nvPr/>
                  </p:nvGrpSpPr>
                  <p:grpSpPr bwMode="auto">
                    <a:xfrm>
                      <a:off x="61" y="1353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85054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5055" name="Oval 63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85056" name="Group 64"/>
                  <p:cNvGrpSpPr/>
                  <p:nvPr/>
                </p:nvGrpSpPr>
                <p:grpSpPr bwMode="auto">
                  <a:xfrm>
                    <a:off x="66" y="620"/>
                    <a:ext cx="144" cy="433"/>
                    <a:chOff x="0" y="0"/>
                    <a:chExt cx="144" cy="425"/>
                  </a:xfrm>
                </p:grpSpPr>
                <p:sp>
                  <p:nvSpPr>
                    <p:cNvPr id="85057" name="AutoShap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5058" name="AutoShap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5059" name="AutoShap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5060" name="AutoShap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5061" name="AutoShap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85062" name="Group 70"/>
                <p:cNvGrpSpPr/>
                <p:nvPr/>
              </p:nvGrpSpPr>
              <p:grpSpPr bwMode="auto">
                <a:xfrm>
                  <a:off x="611" y="719"/>
                  <a:ext cx="254" cy="1353"/>
                  <a:chOff x="0" y="0"/>
                  <a:chExt cx="254" cy="1353"/>
                </a:xfrm>
              </p:grpSpPr>
              <p:sp>
                <p:nvSpPr>
                  <p:cNvPr id="85063" name="AutoShape 71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9" y="48"/>
                    <a:ext cx="188" cy="9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ot="10800000" wrap="none" anchor="ctr"/>
                  <a:lstStyle/>
                  <a:p>
                    <a:pPr algn="ctr"/>
                    <a:endParaRPr lang="zh-CN" altLang="zh-CN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5064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54" cy="48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506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09" y="96"/>
                    <a:ext cx="47" cy="1257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5066" name="Group 74"/>
                <p:cNvGrpSpPr/>
                <p:nvPr/>
              </p:nvGrpSpPr>
              <p:grpSpPr bwMode="auto">
                <a:xfrm>
                  <a:off x="681" y="2063"/>
                  <a:ext cx="123" cy="144"/>
                  <a:chOff x="0" y="0"/>
                  <a:chExt cx="123" cy="144"/>
                </a:xfrm>
              </p:grpSpPr>
              <p:sp>
                <p:nvSpPr>
                  <p:cNvPr id="85067" name="未知"/>
                  <p:cNvSpPr/>
                  <p:nvPr/>
                </p:nvSpPr>
                <p:spPr bwMode="auto">
                  <a:xfrm flipV="1">
                    <a:off x="0" y="0"/>
                    <a:ext cx="123" cy="144"/>
                  </a:xfrm>
                  <a:custGeom>
                    <a:avLst/>
                    <a:gdLst>
                      <a:gd name="T0" fmla="*/ 472 w 1200"/>
                      <a:gd name="T1" fmla="*/ 120 h 1616"/>
                      <a:gd name="T2" fmla="*/ 88 w 1200"/>
                      <a:gd name="T3" fmla="*/ 792 h 1616"/>
                      <a:gd name="T4" fmla="*/ 40 w 1200"/>
                      <a:gd name="T5" fmla="*/ 1272 h 1616"/>
                      <a:gd name="T6" fmla="*/ 328 w 1200"/>
                      <a:gd name="T7" fmla="*/ 1560 h 1616"/>
                      <a:gd name="T8" fmla="*/ 664 w 1200"/>
                      <a:gd name="T9" fmla="*/ 1608 h 1616"/>
                      <a:gd name="T10" fmla="*/ 952 w 1200"/>
                      <a:gd name="T11" fmla="*/ 1512 h 1616"/>
                      <a:gd name="T12" fmla="*/ 1192 w 1200"/>
                      <a:gd name="T13" fmla="*/ 1128 h 1616"/>
                      <a:gd name="T14" fmla="*/ 1000 w 1200"/>
                      <a:gd name="T15" fmla="*/ 552 h 1616"/>
                      <a:gd name="T16" fmla="*/ 760 w 1200"/>
                      <a:gd name="T17" fmla="*/ 72 h 1616"/>
                      <a:gd name="T18" fmla="*/ 472 w 1200"/>
                      <a:gd name="T19" fmla="*/ 120 h 16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00" h="1616">
                        <a:moveTo>
                          <a:pt x="472" y="120"/>
                        </a:moveTo>
                        <a:cubicBezTo>
                          <a:pt x="360" y="240"/>
                          <a:pt x="160" y="600"/>
                          <a:pt x="88" y="792"/>
                        </a:cubicBezTo>
                        <a:cubicBezTo>
                          <a:pt x="16" y="984"/>
                          <a:pt x="0" y="1144"/>
                          <a:pt x="40" y="1272"/>
                        </a:cubicBezTo>
                        <a:cubicBezTo>
                          <a:pt x="80" y="1400"/>
                          <a:pt x="224" y="1504"/>
                          <a:pt x="328" y="1560"/>
                        </a:cubicBezTo>
                        <a:cubicBezTo>
                          <a:pt x="432" y="1616"/>
                          <a:pt x="560" y="1616"/>
                          <a:pt x="664" y="1608"/>
                        </a:cubicBezTo>
                        <a:cubicBezTo>
                          <a:pt x="768" y="1600"/>
                          <a:pt x="864" y="1592"/>
                          <a:pt x="952" y="1512"/>
                        </a:cubicBezTo>
                        <a:cubicBezTo>
                          <a:pt x="1040" y="1432"/>
                          <a:pt x="1184" y="1288"/>
                          <a:pt x="1192" y="1128"/>
                        </a:cubicBezTo>
                        <a:cubicBezTo>
                          <a:pt x="1200" y="968"/>
                          <a:pt x="1072" y="728"/>
                          <a:pt x="1000" y="552"/>
                        </a:cubicBezTo>
                        <a:cubicBezTo>
                          <a:pt x="928" y="376"/>
                          <a:pt x="840" y="144"/>
                          <a:pt x="760" y="72"/>
                        </a:cubicBezTo>
                        <a:cubicBezTo>
                          <a:pt x="680" y="0"/>
                          <a:pt x="584" y="0"/>
                          <a:pt x="472" y="120"/>
                        </a:cubicBezTo>
                        <a:close/>
                      </a:path>
                    </a:pathLst>
                  </a:custGeom>
                  <a:solidFill>
                    <a:srgbClr val="FF9900"/>
                  </a:solidFill>
                  <a:ln w="9525" cmpd="sng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5068" name="Oval 76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4" y="29"/>
                    <a:ext cx="43" cy="3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5069" name="Text Box 7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压缩冲程: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5070" name="Text Box 78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5071" name="Text Box 79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5072" name="Text Box 80"/>
              <p:cNvSpPr txBox="1">
                <a:spLocks noChangeArrowheads="1"/>
              </p:cNvSpPr>
              <p:nvPr/>
            </p:nvSpPr>
            <p:spPr bwMode="auto">
              <a:xfrm>
                <a:off x="192" y="1315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活塞向上运动        燃料混合物被压缩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5073" name="Line 81"/>
            <p:cNvSpPr>
              <a:spLocks noChangeShapeType="1"/>
            </p:cNvSpPr>
            <p:nvPr/>
          </p:nvSpPr>
          <p:spPr bwMode="auto">
            <a:xfrm rot="10800000">
              <a:off x="2666" y="1542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8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86019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86020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86021" name="Group 5"/>
                <p:cNvGrpSpPr/>
                <p:nvPr/>
              </p:nvGrpSpPr>
              <p:grpSpPr bwMode="auto">
                <a:xfrm rot="14520000" flipH="1">
                  <a:off x="923" y="2275"/>
                  <a:ext cx="490" cy="608"/>
                  <a:chOff x="0" y="0"/>
                  <a:chExt cx="490" cy="576"/>
                </a:xfrm>
              </p:grpSpPr>
              <p:sp>
                <p:nvSpPr>
                  <p:cNvPr id="86022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119" y="0"/>
                    <a:ext cx="243" cy="480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23" name="AutoShape 7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0" y="19"/>
                    <a:ext cx="490" cy="557"/>
                  </a:xfrm>
                  <a:custGeom>
                    <a:avLst/>
                    <a:gdLst>
                      <a:gd name="G0" fmla="+- 5400 0 0"/>
                      <a:gd name="G1" fmla="+- 11796480 0 0"/>
                      <a:gd name="G2" fmla="+- 0 0 11796480"/>
                      <a:gd name="T0" fmla="*/ 0 256 1"/>
                      <a:gd name="T1" fmla="*/ 180 256 1"/>
                      <a:gd name="G3" fmla="+- 11796480 T0 T1"/>
                      <a:gd name="T2" fmla="*/ 0 256 1"/>
                      <a:gd name="T3" fmla="*/ 90 256 1"/>
                      <a:gd name="G4" fmla="+- 11796480 T2 T3"/>
                      <a:gd name="G5" fmla="*/ G4 2 1"/>
                      <a:gd name="T4" fmla="*/ 90 256 1"/>
                      <a:gd name="T5" fmla="*/ 0 256 1"/>
                      <a:gd name="G6" fmla="+- 11796480 T4 T5"/>
                      <a:gd name="G7" fmla="*/ G6 2 1"/>
                      <a:gd name="G8" fmla="abs 11796480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5400"/>
                      <a:gd name="G18" fmla="*/ 5400 1 2"/>
                      <a:gd name="G19" fmla="+- G18 5400 0"/>
                      <a:gd name="G20" fmla="cos G19 11796480"/>
                      <a:gd name="G21" fmla="sin G19 11796480"/>
                      <a:gd name="G22" fmla="+- G20 10800 0"/>
                      <a:gd name="G23" fmla="+- G21 10800 0"/>
                      <a:gd name="G24" fmla="+- 10800 0 G20"/>
                      <a:gd name="G25" fmla="+- 5400 10800 0"/>
                      <a:gd name="G26" fmla="?: G9 G17 G25"/>
                      <a:gd name="G27" fmla="?: G9 0 21600"/>
                      <a:gd name="G28" fmla="cos 10800 11796480"/>
                      <a:gd name="G29" fmla="sin 10800 11796480"/>
                      <a:gd name="G30" fmla="sin 5400 11796480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11796480 G34 0"/>
                      <a:gd name="G36" fmla="?: G6 G35 G31"/>
                      <a:gd name="G37" fmla="+- 21600 0 G36"/>
                      <a:gd name="G38" fmla="?: G4 0 G33"/>
                      <a:gd name="G39" fmla="?: 11796480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2700 w 21600"/>
                      <a:gd name="T15" fmla="*/ 10800 h 21600"/>
                      <a:gd name="T16" fmla="*/ 10800 w 21600"/>
                      <a:gd name="T17" fmla="*/ 5400 h 21600"/>
                      <a:gd name="T18" fmla="*/ 18900 w 21600"/>
                      <a:gd name="T19" fmla="*/ 10800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5400" y="10800"/>
                        </a:moveTo>
                        <a:cubicBezTo>
                          <a:pt x="5400" y="7817"/>
                          <a:pt x="7817" y="5400"/>
                          <a:pt x="10800" y="5400"/>
                        </a:cubicBezTo>
                        <a:cubicBezTo>
                          <a:pt x="13782" y="5399"/>
                          <a:pt x="16199" y="7817"/>
                          <a:pt x="16200" y="10799"/>
                        </a:cubicBezTo>
                        <a:lnTo>
                          <a:pt x="21600" y="10800"/>
                        </a:ln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6024" name="Group 8"/>
                <p:cNvGrpSpPr/>
                <p:nvPr/>
              </p:nvGrpSpPr>
              <p:grpSpPr bwMode="auto">
                <a:xfrm rot="900000" flipH="1">
                  <a:off x="905" y="1308"/>
                  <a:ext cx="323" cy="1554"/>
                  <a:chOff x="0" y="0"/>
                  <a:chExt cx="306" cy="1554"/>
                </a:xfrm>
              </p:grpSpPr>
              <p:sp>
                <p:nvSpPr>
                  <p:cNvPr id="86025" name="AutoShape 9"/>
                  <p:cNvSpPr>
                    <a:spLocks noChangeArrowheads="1"/>
                  </p:cNvSpPr>
                  <p:nvPr/>
                </p:nvSpPr>
                <p:spPr bwMode="auto">
                  <a:xfrm rot="21540000" flipV="1">
                    <a:off x="51" y="0"/>
                    <a:ext cx="192" cy="1479"/>
                  </a:xfrm>
                  <a:custGeom>
                    <a:avLst/>
                    <a:gdLst>
                      <a:gd name="G0" fmla="+- 6659 0 0"/>
                      <a:gd name="G1" fmla="+- 21600 0 6659"/>
                      <a:gd name="G2" fmla="*/ 6659 1 2"/>
                      <a:gd name="G3" fmla="+- 21600 0 G2"/>
                      <a:gd name="G4" fmla="+/ 6659 21600 2"/>
                      <a:gd name="G5" fmla="+/ G1 0 2"/>
                      <a:gd name="G6" fmla="*/ 21600 21600 6659"/>
                      <a:gd name="G7" fmla="*/ G6 1 2"/>
                      <a:gd name="G8" fmla="+- 21600 0 G7"/>
                      <a:gd name="G9" fmla="*/ 21600 1 2"/>
                      <a:gd name="G10" fmla="+- 6659 0 G9"/>
                      <a:gd name="G11" fmla="?: G10 G8 0"/>
                      <a:gd name="G12" fmla="?: G10 G7 21600"/>
                      <a:gd name="T0" fmla="*/ 18270 w 21600"/>
                      <a:gd name="T1" fmla="*/ 10800 h 21600"/>
                      <a:gd name="T2" fmla="*/ 10800 w 21600"/>
                      <a:gd name="T3" fmla="*/ 21600 h 21600"/>
                      <a:gd name="T4" fmla="*/ 3330 w 21600"/>
                      <a:gd name="T5" fmla="*/ 10800 h 21600"/>
                      <a:gd name="T6" fmla="*/ 10800 w 21600"/>
                      <a:gd name="T7" fmla="*/ 0 h 21600"/>
                      <a:gd name="T8" fmla="*/ 5130 w 21600"/>
                      <a:gd name="T9" fmla="*/ 5130 h 21600"/>
                      <a:gd name="T10" fmla="*/ 16470 w 21600"/>
                      <a:gd name="T11" fmla="*/ 1647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6659" y="21600"/>
                        </a:lnTo>
                        <a:lnTo>
                          <a:pt x="1494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26" name="Oval 10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0" y="1266"/>
                    <a:ext cx="306" cy="288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27" name="Oval 11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73" y="1349"/>
                    <a:ext cx="144" cy="129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86028" name="Rectangle 12"/>
                <p:cNvSpPr>
                  <a:spLocks noChangeArrowheads="1"/>
                </p:cNvSpPr>
                <p:nvPr/>
              </p:nvSpPr>
              <p:spPr bwMode="auto">
                <a:xfrm flipH="1">
                  <a:off x="897" y="1252"/>
                  <a:ext cx="639" cy="33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86029" name="Group 13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86030" name="Group 14"/>
                  <p:cNvGrpSpPr/>
                  <p:nvPr/>
                </p:nvGrpSpPr>
                <p:grpSpPr bwMode="auto">
                  <a:xfrm>
                    <a:off x="0" y="0"/>
                    <a:ext cx="2365" cy="2631"/>
                    <a:chOff x="0" y="0"/>
                    <a:chExt cx="2365" cy="2631"/>
                  </a:xfrm>
                </p:grpSpPr>
                <p:grpSp>
                  <p:nvGrpSpPr>
                    <p:cNvPr id="86031" name="Group 15"/>
                    <p:cNvGrpSpPr/>
                    <p:nvPr/>
                  </p:nvGrpSpPr>
                  <p:grpSpPr bwMode="auto">
                    <a:xfrm>
                      <a:off x="0" y="0"/>
                      <a:ext cx="2365" cy="1876"/>
                      <a:chOff x="0" y="0"/>
                      <a:chExt cx="2365" cy="1876"/>
                    </a:xfrm>
                  </p:grpSpPr>
                  <p:grpSp>
                    <p:nvGrpSpPr>
                      <p:cNvPr id="86032" name="Group 16"/>
                      <p:cNvGrpSpPr/>
                      <p:nvPr/>
                    </p:nvGrpSpPr>
                    <p:grpSpPr bwMode="auto">
                      <a:xfrm flipH="1">
                        <a:off x="1515" y="284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6033" name="Group 17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6034" name="Rectangl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6035" name="Rectangl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6036" name="Oval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6037" name="Group 21"/>
                      <p:cNvGrpSpPr/>
                      <p:nvPr/>
                    </p:nvGrpSpPr>
                    <p:grpSpPr bwMode="auto">
                      <a:xfrm>
                        <a:off x="0" y="292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6038" name="Group 22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6039" name="Rectangle 2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6040" name="Rectangle 2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6041" name="Oval 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6042" name="Group 26"/>
                      <p:cNvGrpSpPr/>
                      <p:nvPr/>
                    </p:nvGrpSpPr>
                    <p:grpSpPr bwMode="auto">
                      <a:xfrm>
                        <a:off x="167" y="0"/>
                        <a:ext cx="2024" cy="1096"/>
                        <a:chOff x="0" y="0"/>
                        <a:chExt cx="2024" cy="1096"/>
                      </a:xfrm>
                    </p:grpSpPr>
                    <p:grpSp>
                      <p:nvGrpSpPr>
                        <p:cNvPr id="86043" name="Group 27"/>
                        <p:cNvGrpSpPr/>
                        <p:nvPr/>
                      </p:nvGrpSpPr>
                      <p:grpSpPr bwMode="auto">
                        <a:xfrm>
                          <a:off x="955" y="0"/>
                          <a:ext cx="214" cy="599"/>
                          <a:chOff x="0" y="0"/>
                          <a:chExt cx="215" cy="864"/>
                        </a:xfrm>
                      </p:grpSpPr>
                      <p:sp>
                        <p:nvSpPr>
                          <p:cNvPr id="86044" name="Rectangle 2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" y="288"/>
                            <a:ext cx="85" cy="576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6045" name="Rectangle 2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528"/>
                            <a:ext cx="172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6046" name="Rectangle 3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6" y="0"/>
                            <a:ext cx="43" cy="28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6047" name="Rectangl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" y="0"/>
                            <a:ext cx="129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6048" name="Group 32"/>
                        <p:cNvGrpSpPr/>
                        <p:nvPr/>
                      </p:nvGrpSpPr>
                      <p:grpSpPr bwMode="auto">
                        <a:xfrm>
                          <a:off x="0" y="436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86049" name="Group 33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6050" name="Group 34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6051" name="Oval 3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6052" name="Rectangle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6053" name="Rectangle 3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6054" name="Rectangle 3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6055" name="Group 39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6056" name="Group 40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6057" name="Oval 4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6058" name="Rectangle 4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6059" name="Rectangle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6060" name="Rectangle 4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6061" name="Rectangle 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36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86062" name="Group 46"/>
                    <p:cNvGrpSpPr/>
                    <p:nvPr/>
                  </p:nvGrpSpPr>
                  <p:grpSpPr bwMode="auto">
                    <a:xfrm>
                      <a:off x="441" y="1789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86063" name="Rectangl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6064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6065" name="Group 49"/>
                    <p:cNvGrpSpPr/>
                    <p:nvPr/>
                  </p:nvGrpSpPr>
                  <p:grpSpPr bwMode="auto">
                    <a:xfrm>
                      <a:off x="1549" y="1780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86066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6067" name="Rectangle 51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86068" name="AutoShape 5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4" y="1839"/>
                    <a:ext cx="1521" cy="1491"/>
                  </a:xfrm>
                  <a:custGeom>
                    <a:avLst/>
                    <a:gdLst>
                      <a:gd name="G0" fmla="+- 9695 0 0"/>
                      <a:gd name="G1" fmla="+- -11647725 0 0"/>
                      <a:gd name="G2" fmla="+- 0 0 -11647725"/>
                      <a:gd name="T0" fmla="*/ 0 256 1"/>
                      <a:gd name="T1" fmla="*/ 180 256 1"/>
                      <a:gd name="G3" fmla="+- -11647725 T0 T1"/>
                      <a:gd name="T2" fmla="*/ 0 256 1"/>
                      <a:gd name="T3" fmla="*/ 90 256 1"/>
                      <a:gd name="G4" fmla="+- -11647725 T2 T3"/>
                      <a:gd name="G5" fmla="*/ G4 2 1"/>
                      <a:gd name="T4" fmla="*/ 90 256 1"/>
                      <a:gd name="T5" fmla="*/ 0 256 1"/>
                      <a:gd name="G6" fmla="+- -11647725 T4 T5"/>
                      <a:gd name="G7" fmla="*/ G6 2 1"/>
                      <a:gd name="G8" fmla="abs -11647725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9695"/>
                      <a:gd name="G18" fmla="*/ 9695 1 2"/>
                      <a:gd name="G19" fmla="+- G18 5400 0"/>
                      <a:gd name="G20" fmla="cos G19 -11647725"/>
                      <a:gd name="G21" fmla="sin G19 -11647725"/>
                      <a:gd name="G22" fmla="+- G20 10800 0"/>
                      <a:gd name="G23" fmla="+- G21 10800 0"/>
                      <a:gd name="G24" fmla="+- 10800 0 G20"/>
                      <a:gd name="G25" fmla="+- 9695 10800 0"/>
                      <a:gd name="G26" fmla="?: G9 G17 G25"/>
                      <a:gd name="G27" fmla="?: G9 0 21600"/>
                      <a:gd name="G28" fmla="cos 10800 -11647725"/>
                      <a:gd name="G29" fmla="sin 10800 -11647725"/>
                      <a:gd name="G30" fmla="sin 9695 -11647725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-11647725 G34 0"/>
                      <a:gd name="G36" fmla="?: G6 G35 G31"/>
                      <a:gd name="G37" fmla="+- 21600 0 G36"/>
                      <a:gd name="G38" fmla="?: G4 0 G33"/>
                      <a:gd name="G39" fmla="?: -11647725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560 w 21600"/>
                      <a:gd name="T15" fmla="*/ 10394 h 21600"/>
                      <a:gd name="T16" fmla="*/ 10800 w 21600"/>
                      <a:gd name="T17" fmla="*/ 1105 h 21600"/>
                      <a:gd name="T18" fmla="*/ 21040 w 21600"/>
                      <a:gd name="T19" fmla="*/ 10394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1112" y="10416"/>
                        </a:moveTo>
                        <a:cubicBezTo>
                          <a:pt x="1318" y="5215"/>
                          <a:pt x="5594" y="1104"/>
                          <a:pt x="10800" y="1105"/>
                        </a:cubicBezTo>
                        <a:cubicBezTo>
                          <a:pt x="16005" y="1105"/>
                          <a:pt x="20281" y="5215"/>
                          <a:pt x="20487" y="10416"/>
                        </a:cubicBezTo>
                        <a:lnTo>
                          <a:pt x="21591" y="10372"/>
                        </a:lnTo>
                        <a:cubicBezTo>
                          <a:pt x="21361" y="4578"/>
                          <a:pt x="16598" y="-1"/>
                          <a:pt x="10799" y="0"/>
                        </a:cubicBezTo>
                        <a:cubicBezTo>
                          <a:pt x="5001" y="0"/>
                          <a:pt x="238" y="4578"/>
                          <a:pt x="8" y="10372"/>
                        </a:cubicBez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69" name="Arc 53"/>
                  <p:cNvSpPr/>
                  <p:nvPr/>
                </p:nvSpPr>
                <p:spPr bwMode="auto">
                  <a:xfrm rot="16200000" flipH="1" flipV="1">
                    <a:off x="1070" y="2679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6070" name="Group 54"/>
                <p:cNvGrpSpPr/>
                <p:nvPr/>
              </p:nvGrpSpPr>
              <p:grpSpPr bwMode="auto">
                <a:xfrm>
                  <a:off x="1553" y="715"/>
                  <a:ext cx="245" cy="1497"/>
                  <a:chOff x="0" y="0"/>
                  <a:chExt cx="245" cy="1497"/>
                </a:xfrm>
              </p:grpSpPr>
              <p:grpSp>
                <p:nvGrpSpPr>
                  <p:cNvPr id="86071" name="Group 55"/>
                  <p:cNvGrpSpPr/>
                  <p:nvPr/>
                </p:nvGrpSpPr>
                <p:grpSpPr bwMode="auto">
                  <a:xfrm>
                    <a:off x="0" y="0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86072" name="Group 56"/>
                    <p:cNvGrpSpPr/>
                    <p:nvPr/>
                  </p:nvGrpSpPr>
                  <p:grpSpPr bwMode="auto">
                    <a:xfrm>
                      <a:off x="0" y="0"/>
                      <a:ext cx="245" cy="1353"/>
                      <a:chOff x="0" y="0"/>
                      <a:chExt cx="254" cy="1353"/>
                    </a:xfrm>
                  </p:grpSpPr>
                  <p:sp>
                    <p:nvSpPr>
                      <p:cNvPr id="86073" name="AutoShape 57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86074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6075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6076" name="Group 60"/>
                    <p:cNvGrpSpPr/>
                    <p:nvPr/>
                  </p:nvGrpSpPr>
                  <p:grpSpPr bwMode="auto">
                    <a:xfrm>
                      <a:off x="61" y="1353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86077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6078" name="Oval 62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86079" name="Group 63"/>
                  <p:cNvGrpSpPr/>
                  <p:nvPr/>
                </p:nvGrpSpPr>
                <p:grpSpPr bwMode="auto">
                  <a:xfrm>
                    <a:off x="66" y="620"/>
                    <a:ext cx="144" cy="433"/>
                    <a:chOff x="0" y="0"/>
                    <a:chExt cx="144" cy="425"/>
                  </a:xfrm>
                </p:grpSpPr>
                <p:sp>
                  <p:nvSpPr>
                    <p:cNvPr id="86080" name="AutoShap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6081" name="AutoShap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6082" name="AutoShap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6083" name="AutoShap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6084" name="AutoShap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86085" name="Group 69"/>
                <p:cNvGrpSpPr/>
                <p:nvPr/>
              </p:nvGrpSpPr>
              <p:grpSpPr bwMode="auto">
                <a:xfrm>
                  <a:off x="611" y="719"/>
                  <a:ext cx="254" cy="1353"/>
                  <a:chOff x="0" y="0"/>
                  <a:chExt cx="254" cy="1353"/>
                </a:xfrm>
              </p:grpSpPr>
              <p:sp>
                <p:nvSpPr>
                  <p:cNvPr id="86086" name="AutoShape 7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9" y="48"/>
                    <a:ext cx="188" cy="9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ot="10800000" wrap="none" anchor="ctr"/>
                  <a:lstStyle/>
                  <a:p>
                    <a:pPr algn="ctr"/>
                    <a:endParaRPr lang="zh-CN" altLang="zh-CN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6087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54" cy="48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88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09" y="96"/>
                    <a:ext cx="47" cy="1257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6089" name="Group 73"/>
                <p:cNvGrpSpPr/>
                <p:nvPr/>
              </p:nvGrpSpPr>
              <p:grpSpPr bwMode="auto">
                <a:xfrm>
                  <a:off x="681" y="2063"/>
                  <a:ext cx="123" cy="144"/>
                  <a:chOff x="0" y="0"/>
                  <a:chExt cx="123" cy="144"/>
                </a:xfrm>
              </p:grpSpPr>
              <p:sp>
                <p:nvSpPr>
                  <p:cNvPr id="86090" name="未知"/>
                  <p:cNvSpPr/>
                  <p:nvPr/>
                </p:nvSpPr>
                <p:spPr bwMode="auto">
                  <a:xfrm flipV="1">
                    <a:off x="0" y="0"/>
                    <a:ext cx="123" cy="144"/>
                  </a:xfrm>
                  <a:custGeom>
                    <a:avLst/>
                    <a:gdLst>
                      <a:gd name="T0" fmla="*/ 472 w 1200"/>
                      <a:gd name="T1" fmla="*/ 120 h 1616"/>
                      <a:gd name="T2" fmla="*/ 88 w 1200"/>
                      <a:gd name="T3" fmla="*/ 792 h 1616"/>
                      <a:gd name="T4" fmla="*/ 40 w 1200"/>
                      <a:gd name="T5" fmla="*/ 1272 h 1616"/>
                      <a:gd name="T6" fmla="*/ 328 w 1200"/>
                      <a:gd name="T7" fmla="*/ 1560 h 1616"/>
                      <a:gd name="T8" fmla="*/ 664 w 1200"/>
                      <a:gd name="T9" fmla="*/ 1608 h 1616"/>
                      <a:gd name="T10" fmla="*/ 952 w 1200"/>
                      <a:gd name="T11" fmla="*/ 1512 h 1616"/>
                      <a:gd name="T12" fmla="*/ 1192 w 1200"/>
                      <a:gd name="T13" fmla="*/ 1128 h 1616"/>
                      <a:gd name="T14" fmla="*/ 1000 w 1200"/>
                      <a:gd name="T15" fmla="*/ 552 h 1616"/>
                      <a:gd name="T16" fmla="*/ 760 w 1200"/>
                      <a:gd name="T17" fmla="*/ 72 h 1616"/>
                      <a:gd name="T18" fmla="*/ 472 w 1200"/>
                      <a:gd name="T19" fmla="*/ 120 h 16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00" h="1616">
                        <a:moveTo>
                          <a:pt x="472" y="120"/>
                        </a:moveTo>
                        <a:cubicBezTo>
                          <a:pt x="360" y="240"/>
                          <a:pt x="160" y="600"/>
                          <a:pt x="88" y="792"/>
                        </a:cubicBezTo>
                        <a:cubicBezTo>
                          <a:pt x="16" y="984"/>
                          <a:pt x="0" y="1144"/>
                          <a:pt x="40" y="1272"/>
                        </a:cubicBezTo>
                        <a:cubicBezTo>
                          <a:pt x="80" y="1400"/>
                          <a:pt x="224" y="1504"/>
                          <a:pt x="328" y="1560"/>
                        </a:cubicBezTo>
                        <a:cubicBezTo>
                          <a:pt x="432" y="1616"/>
                          <a:pt x="560" y="1616"/>
                          <a:pt x="664" y="1608"/>
                        </a:cubicBezTo>
                        <a:cubicBezTo>
                          <a:pt x="768" y="1600"/>
                          <a:pt x="864" y="1592"/>
                          <a:pt x="952" y="1512"/>
                        </a:cubicBezTo>
                        <a:cubicBezTo>
                          <a:pt x="1040" y="1432"/>
                          <a:pt x="1184" y="1288"/>
                          <a:pt x="1192" y="1128"/>
                        </a:cubicBezTo>
                        <a:cubicBezTo>
                          <a:pt x="1200" y="968"/>
                          <a:pt x="1072" y="728"/>
                          <a:pt x="1000" y="552"/>
                        </a:cubicBezTo>
                        <a:cubicBezTo>
                          <a:pt x="928" y="376"/>
                          <a:pt x="840" y="144"/>
                          <a:pt x="760" y="72"/>
                        </a:cubicBezTo>
                        <a:cubicBezTo>
                          <a:pt x="680" y="0"/>
                          <a:pt x="584" y="0"/>
                          <a:pt x="472" y="120"/>
                        </a:cubicBezTo>
                        <a:close/>
                      </a:path>
                    </a:pathLst>
                  </a:custGeom>
                  <a:solidFill>
                    <a:srgbClr val="FF9900"/>
                  </a:solidFill>
                  <a:ln w="9525" cmpd="sng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91" name="Oval 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4" y="29"/>
                    <a:ext cx="43" cy="3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6092" name="Group 76"/>
                <p:cNvGrpSpPr/>
                <p:nvPr/>
              </p:nvGrpSpPr>
              <p:grpSpPr bwMode="auto">
                <a:xfrm>
                  <a:off x="655" y="1348"/>
                  <a:ext cx="144" cy="425"/>
                  <a:chOff x="0" y="0"/>
                  <a:chExt cx="144" cy="425"/>
                </a:xfrm>
              </p:grpSpPr>
              <p:sp>
                <p:nvSpPr>
                  <p:cNvPr id="86093" name="AutoShape 77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288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94" name="AutoShape 78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375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95" name="AutoShape 79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196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96" name="AutoShape 80"/>
                  <p:cNvSpPr>
                    <a:spLocks noChangeArrowheads="1"/>
                  </p:cNvSpPr>
                  <p:nvPr/>
                </p:nvSpPr>
                <p:spPr bwMode="auto">
                  <a:xfrm>
                    <a:off x="4" y="87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097" name="AutoShape 8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6098" name="Text Box 8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压缩冲程: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6099" name="Text Box 83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6100" name="Text Box 84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6101" name="Text Box 85"/>
              <p:cNvSpPr txBox="1">
                <a:spLocks noChangeArrowheads="1"/>
              </p:cNvSpPr>
              <p:nvPr/>
            </p:nvSpPr>
            <p:spPr bwMode="auto">
              <a:xfrm>
                <a:off x="192" y="1315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活塞向上运动        燃料混合物被压缩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6102" name="Line 86"/>
            <p:cNvSpPr>
              <a:spLocks noChangeShapeType="1"/>
            </p:cNvSpPr>
            <p:nvPr/>
          </p:nvSpPr>
          <p:spPr bwMode="auto">
            <a:xfrm rot="10800000">
              <a:off x="2666" y="1440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2610" y="1923415"/>
            <a:ext cx="80187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1、知道热机的概念，了解内燃机是热机的一种。 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2、了解汽油机、柴油机的构造。能表述内燃机各冲程的工作状态和能量转化。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3、了解内能的利用在人类发展史上的重要意义．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2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87043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87044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87045" name="Group 5"/>
                <p:cNvGrpSpPr/>
                <p:nvPr/>
              </p:nvGrpSpPr>
              <p:grpSpPr bwMode="auto">
                <a:xfrm flipH="1">
                  <a:off x="890" y="1156"/>
                  <a:ext cx="633" cy="1668"/>
                  <a:chOff x="0" y="0"/>
                  <a:chExt cx="607" cy="1668"/>
                </a:xfrm>
              </p:grpSpPr>
              <p:grpSp>
                <p:nvGrpSpPr>
                  <p:cNvPr id="87046" name="Group 6"/>
                  <p:cNvGrpSpPr/>
                  <p:nvPr/>
                </p:nvGrpSpPr>
                <p:grpSpPr bwMode="auto">
                  <a:xfrm rot="5400000">
                    <a:off x="74" y="1135"/>
                    <a:ext cx="490" cy="576"/>
                    <a:chOff x="0" y="0"/>
                    <a:chExt cx="490" cy="576"/>
                  </a:xfrm>
                </p:grpSpPr>
                <p:sp>
                  <p:nvSpPr>
                    <p:cNvPr id="87047" name="Rectangle 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9" y="0"/>
                      <a:ext cx="243" cy="480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7048" name="AutoShape 8"/>
                    <p:cNvSpPr>
                      <a:spLocks noChangeArrowheads="1"/>
                    </p:cNvSpPr>
                    <p:nvPr/>
                  </p:nvSpPr>
                  <p:spPr bwMode="auto">
                    <a:xfrm flipH="1" flipV="1">
                      <a:off x="0" y="19"/>
                      <a:ext cx="490" cy="557"/>
                    </a:xfrm>
                    <a:custGeom>
                      <a:avLst/>
                      <a:gdLst>
                        <a:gd name="G0" fmla="+- 5400 0 0"/>
                        <a:gd name="G1" fmla="+- 11796480 0 0"/>
                        <a:gd name="G2" fmla="+- 0 0 11796480"/>
                        <a:gd name="T0" fmla="*/ 0 256 1"/>
                        <a:gd name="T1" fmla="*/ 180 256 1"/>
                        <a:gd name="G3" fmla="+- 11796480 T0 T1"/>
                        <a:gd name="T2" fmla="*/ 0 256 1"/>
                        <a:gd name="T3" fmla="*/ 90 256 1"/>
                        <a:gd name="G4" fmla="+- 11796480 T2 T3"/>
                        <a:gd name="G5" fmla="*/ G4 2 1"/>
                        <a:gd name="T4" fmla="*/ 90 256 1"/>
                        <a:gd name="T5" fmla="*/ 0 256 1"/>
                        <a:gd name="G6" fmla="+- 11796480 T4 T5"/>
                        <a:gd name="G7" fmla="*/ G6 2 1"/>
                        <a:gd name="G8" fmla="abs 11796480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5400"/>
                        <a:gd name="G18" fmla="*/ 5400 1 2"/>
                        <a:gd name="G19" fmla="+- G18 5400 0"/>
                        <a:gd name="G20" fmla="cos G19 11796480"/>
                        <a:gd name="G21" fmla="sin G19 11796480"/>
                        <a:gd name="G22" fmla="+- G20 10800 0"/>
                        <a:gd name="G23" fmla="+- G21 10800 0"/>
                        <a:gd name="G24" fmla="+- 10800 0 G20"/>
                        <a:gd name="G25" fmla="+- 5400 10800 0"/>
                        <a:gd name="G26" fmla="?: G9 G17 G25"/>
                        <a:gd name="G27" fmla="?: G9 0 21600"/>
                        <a:gd name="G28" fmla="cos 10800 11796480"/>
                        <a:gd name="G29" fmla="sin 10800 11796480"/>
                        <a:gd name="G30" fmla="sin 5400 11796480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11796480 G34 0"/>
                        <a:gd name="G36" fmla="?: G6 G35 G31"/>
                        <a:gd name="G37" fmla="+- 21600 0 G36"/>
                        <a:gd name="G38" fmla="?: G4 0 G33"/>
                        <a:gd name="G39" fmla="?: 11796480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2700 w 21600"/>
                        <a:gd name="T15" fmla="*/ 10800 h 21600"/>
                        <a:gd name="T16" fmla="*/ 10800 w 21600"/>
                        <a:gd name="T17" fmla="*/ 5400 h 21600"/>
                        <a:gd name="T18" fmla="*/ 18900 w 21600"/>
                        <a:gd name="T19" fmla="*/ 10800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5400" y="10800"/>
                          </a:moveTo>
                          <a:cubicBezTo>
                            <a:pt x="5400" y="7817"/>
                            <a:pt x="7817" y="5400"/>
                            <a:pt x="10800" y="5400"/>
                          </a:cubicBezTo>
                          <a:cubicBezTo>
                            <a:pt x="13782" y="5399"/>
                            <a:pt x="16199" y="7817"/>
                            <a:pt x="16200" y="10799"/>
                          </a:cubicBezTo>
                          <a:lnTo>
                            <a:pt x="21600" y="10800"/>
                          </a:lnTo>
                          <a:cubicBezTo>
                            <a:pt x="21600" y="4835"/>
                            <a:pt x="16764" y="0"/>
                            <a:pt x="10800" y="0"/>
                          </a:cubicBezTo>
                          <a:cubicBezTo>
                            <a:pt x="4835" y="0"/>
                            <a:pt x="0" y="4835"/>
                            <a:pt x="0" y="10800"/>
                          </a:cubicBez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7049" name="Group 9"/>
                  <p:cNvGrpSpPr/>
                  <p:nvPr/>
                </p:nvGrpSpPr>
                <p:grpSpPr bwMode="auto">
                  <a:xfrm rot="20700000">
                    <a:off x="274" y="21"/>
                    <a:ext cx="306" cy="1554"/>
                    <a:chOff x="0" y="0"/>
                    <a:chExt cx="306" cy="1554"/>
                  </a:xfrm>
                </p:grpSpPr>
                <p:sp>
                  <p:nvSpPr>
                    <p:cNvPr id="87050" name="AutoShape 10"/>
                    <p:cNvSpPr>
                      <a:spLocks noChangeArrowheads="1"/>
                    </p:cNvSpPr>
                    <p:nvPr/>
                  </p:nvSpPr>
                  <p:spPr bwMode="auto">
                    <a:xfrm rot="21540000" flipV="1">
                      <a:off x="51" y="0"/>
                      <a:ext cx="192" cy="1479"/>
                    </a:xfrm>
                    <a:custGeom>
                      <a:avLst/>
                      <a:gdLst>
                        <a:gd name="G0" fmla="+- 6659 0 0"/>
                        <a:gd name="G1" fmla="+- 21600 0 6659"/>
                        <a:gd name="G2" fmla="*/ 6659 1 2"/>
                        <a:gd name="G3" fmla="+- 21600 0 G2"/>
                        <a:gd name="G4" fmla="+/ 6659 21600 2"/>
                        <a:gd name="G5" fmla="+/ G1 0 2"/>
                        <a:gd name="G6" fmla="*/ 21600 21600 6659"/>
                        <a:gd name="G7" fmla="*/ G6 1 2"/>
                        <a:gd name="G8" fmla="+- 21600 0 G7"/>
                        <a:gd name="G9" fmla="*/ 21600 1 2"/>
                        <a:gd name="G10" fmla="+- 6659 0 G9"/>
                        <a:gd name="G11" fmla="?: G10 G8 0"/>
                        <a:gd name="G12" fmla="?: G10 G7 21600"/>
                        <a:gd name="T0" fmla="*/ 18270 w 21600"/>
                        <a:gd name="T1" fmla="*/ 10800 h 21600"/>
                        <a:gd name="T2" fmla="*/ 10800 w 21600"/>
                        <a:gd name="T3" fmla="*/ 21600 h 21600"/>
                        <a:gd name="T4" fmla="*/ 3330 w 21600"/>
                        <a:gd name="T5" fmla="*/ 10800 h 21600"/>
                        <a:gd name="T6" fmla="*/ 10800 w 21600"/>
                        <a:gd name="T7" fmla="*/ 0 h 21600"/>
                        <a:gd name="T8" fmla="*/ 5130 w 21600"/>
                        <a:gd name="T9" fmla="*/ 5130 h 21600"/>
                        <a:gd name="T10" fmla="*/ 16470 w 21600"/>
                        <a:gd name="T11" fmla="*/ 1647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T8" t="T9" r="T10" b="T11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6659" y="21600"/>
                          </a:lnTo>
                          <a:lnTo>
                            <a:pt x="14941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7051" name="Oval 11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0" y="1266"/>
                      <a:ext cx="306" cy="288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7052" name="Oval 12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73" y="1349"/>
                      <a:ext cx="144" cy="129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87053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576" cy="336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7054" name="Group 14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87055" name="Group 15"/>
                  <p:cNvGrpSpPr/>
                  <p:nvPr/>
                </p:nvGrpSpPr>
                <p:grpSpPr bwMode="auto">
                  <a:xfrm>
                    <a:off x="0" y="0"/>
                    <a:ext cx="2365" cy="2631"/>
                    <a:chOff x="0" y="0"/>
                    <a:chExt cx="2365" cy="2631"/>
                  </a:xfrm>
                </p:grpSpPr>
                <p:grpSp>
                  <p:nvGrpSpPr>
                    <p:cNvPr id="87056" name="Group 16"/>
                    <p:cNvGrpSpPr/>
                    <p:nvPr/>
                  </p:nvGrpSpPr>
                  <p:grpSpPr bwMode="auto">
                    <a:xfrm>
                      <a:off x="0" y="0"/>
                      <a:ext cx="2365" cy="1876"/>
                      <a:chOff x="0" y="0"/>
                      <a:chExt cx="2365" cy="1876"/>
                    </a:xfrm>
                  </p:grpSpPr>
                  <p:grpSp>
                    <p:nvGrpSpPr>
                      <p:cNvPr id="87057" name="Group 17"/>
                      <p:cNvGrpSpPr/>
                      <p:nvPr/>
                    </p:nvGrpSpPr>
                    <p:grpSpPr bwMode="auto">
                      <a:xfrm flipH="1">
                        <a:off x="1515" y="284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7058" name="Group 18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7059" name="Rectangl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7060" name="Rectangle 2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7061" name="Oval 2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7062" name="Group 22"/>
                      <p:cNvGrpSpPr/>
                      <p:nvPr/>
                    </p:nvGrpSpPr>
                    <p:grpSpPr bwMode="auto">
                      <a:xfrm>
                        <a:off x="0" y="292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7063" name="Group 23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7064" name="Rectangle 2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7065" name="Rectangle 2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7066" name="Oval 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7067" name="Group 27"/>
                      <p:cNvGrpSpPr/>
                      <p:nvPr/>
                    </p:nvGrpSpPr>
                    <p:grpSpPr bwMode="auto">
                      <a:xfrm>
                        <a:off x="167" y="0"/>
                        <a:ext cx="2024" cy="1096"/>
                        <a:chOff x="0" y="0"/>
                        <a:chExt cx="2024" cy="1096"/>
                      </a:xfrm>
                    </p:grpSpPr>
                    <p:grpSp>
                      <p:nvGrpSpPr>
                        <p:cNvPr id="87068" name="Group 28"/>
                        <p:cNvGrpSpPr/>
                        <p:nvPr/>
                      </p:nvGrpSpPr>
                      <p:grpSpPr bwMode="auto">
                        <a:xfrm>
                          <a:off x="955" y="0"/>
                          <a:ext cx="214" cy="599"/>
                          <a:chOff x="0" y="0"/>
                          <a:chExt cx="215" cy="864"/>
                        </a:xfrm>
                      </p:grpSpPr>
                      <p:sp>
                        <p:nvSpPr>
                          <p:cNvPr id="87069" name="Rectangle 2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" y="288"/>
                            <a:ext cx="85" cy="576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7070" name="Rectangle 3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528"/>
                            <a:ext cx="172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7071" name="Rectangl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6" y="0"/>
                            <a:ext cx="43" cy="28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7072" name="Rectangle 3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" y="0"/>
                            <a:ext cx="129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7073" name="Group 33"/>
                        <p:cNvGrpSpPr/>
                        <p:nvPr/>
                      </p:nvGrpSpPr>
                      <p:grpSpPr bwMode="auto">
                        <a:xfrm>
                          <a:off x="0" y="436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87074" name="Group 34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7075" name="Group 35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7076" name="Oval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7077" name="Rectangle 3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7078" name="Rectangle 3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7079" name="Rectangle 3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7080" name="Group 40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7081" name="Group 41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7082" name="Oval 4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7083" name="Rectangle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7084" name="Rectangle 4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7085" name="Rectangle 4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7086" name="Rectangle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36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87087" name="Group 47"/>
                    <p:cNvGrpSpPr/>
                    <p:nvPr/>
                  </p:nvGrpSpPr>
                  <p:grpSpPr bwMode="auto">
                    <a:xfrm>
                      <a:off x="441" y="1789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87088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7089" name="Rectangle 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7090" name="Group 50"/>
                    <p:cNvGrpSpPr/>
                    <p:nvPr/>
                  </p:nvGrpSpPr>
                  <p:grpSpPr bwMode="auto">
                    <a:xfrm>
                      <a:off x="1549" y="1780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87091" name="Rectangle 51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7092" name="Rectangle 52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87093" name="AutoShape 53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4" y="1839"/>
                    <a:ext cx="1521" cy="1491"/>
                  </a:xfrm>
                  <a:custGeom>
                    <a:avLst/>
                    <a:gdLst>
                      <a:gd name="G0" fmla="+- 9695 0 0"/>
                      <a:gd name="G1" fmla="+- -11647725 0 0"/>
                      <a:gd name="G2" fmla="+- 0 0 -11647725"/>
                      <a:gd name="T0" fmla="*/ 0 256 1"/>
                      <a:gd name="T1" fmla="*/ 180 256 1"/>
                      <a:gd name="G3" fmla="+- -11647725 T0 T1"/>
                      <a:gd name="T2" fmla="*/ 0 256 1"/>
                      <a:gd name="T3" fmla="*/ 90 256 1"/>
                      <a:gd name="G4" fmla="+- -11647725 T2 T3"/>
                      <a:gd name="G5" fmla="*/ G4 2 1"/>
                      <a:gd name="T4" fmla="*/ 90 256 1"/>
                      <a:gd name="T5" fmla="*/ 0 256 1"/>
                      <a:gd name="G6" fmla="+- -11647725 T4 T5"/>
                      <a:gd name="G7" fmla="*/ G6 2 1"/>
                      <a:gd name="G8" fmla="abs -11647725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9695"/>
                      <a:gd name="G18" fmla="*/ 9695 1 2"/>
                      <a:gd name="G19" fmla="+- G18 5400 0"/>
                      <a:gd name="G20" fmla="cos G19 -11647725"/>
                      <a:gd name="G21" fmla="sin G19 -11647725"/>
                      <a:gd name="G22" fmla="+- G20 10800 0"/>
                      <a:gd name="G23" fmla="+- G21 10800 0"/>
                      <a:gd name="G24" fmla="+- 10800 0 G20"/>
                      <a:gd name="G25" fmla="+- 9695 10800 0"/>
                      <a:gd name="G26" fmla="?: G9 G17 G25"/>
                      <a:gd name="G27" fmla="?: G9 0 21600"/>
                      <a:gd name="G28" fmla="cos 10800 -11647725"/>
                      <a:gd name="G29" fmla="sin 10800 -11647725"/>
                      <a:gd name="G30" fmla="sin 9695 -11647725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-11647725 G34 0"/>
                      <a:gd name="G36" fmla="?: G6 G35 G31"/>
                      <a:gd name="G37" fmla="+- 21600 0 G36"/>
                      <a:gd name="G38" fmla="?: G4 0 G33"/>
                      <a:gd name="G39" fmla="?: -11647725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560 w 21600"/>
                      <a:gd name="T15" fmla="*/ 10394 h 21600"/>
                      <a:gd name="T16" fmla="*/ 10800 w 21600"/>
                      <a:gd name="T17" fmla="*/ 1105 h 21600"/>
                      <a:gd name="T18" fmla="*/ 21040 w 21600"/>
                      <a:gd name="T19" fmla="*/ 10394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1112" y="10416"/>
                        </a:moveTo>
                        <a:cubicBezTo>
                          <a:pt x="1318" y="5215"/>
                          <a:pt x="5594" y="1104"/>
                          <a:pt x="10800" y="1105"/>
                        </a:cubicBezTo>
                        <a:cubicBezTo>
                          <a:pt x="16005" y="1105"/>
                          <a:pt x="20281" y="5215"/>
                          <a:pt x="20487" y="10416"/>
                        </a:cubicBezTo>
                        <a:lnTo>
                          <a:pt x="21591" y="10372"/>
                        </a:lnTo>
                        <a:cubicBezTo>
                          <a:pt x="21361" y="4578"/>
                          <a:pt x="16598" y="-1"/>
                          <a:pt x="10799" y="0"/>
                        </a:cubicBezTo>
                        <a:cubicBezTo>
                          <a:pt x="5001" y="0"/>
                          <a:pt x="238" y="4578"/>
                          <a:pt x="8" y="10372"/>
                        </a:cubicBez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094" name="Arc 54"/>
                  <p:cNvSpPr/>
                  <p:nvPr/>
                </p:nvSpPr>
                <p:spPr bwMode="auto">
                  <a:xfrm rot="16200000" flipH="1" flipV="1">
                    <a:off x="1070" y="2679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7095" name="Group 55"/>
                <p:cNvGrpSpPr/>
                <p:nvPr/>
              </p:nvGrpSpPr>
              <p:grpSpPr bwMode="auto">
                <a:xfrm>
                  <a:off x="1553" y="715"/>
                  <a:ext cx="245" cy="1497"/>
                  <a:chOff x="0" y="0"/>
                  <a:chExt cx="245" cy="1497"/>
                </a:xfrm>
              </p:grpSpPr>
              <p:grpSp>
                <p:nvGrpSpPr>
                  <p:cNvPr id="87096" name="Group 56"/>
                  <p:cNvGrpSpPr/>
                  <p:nvPr/>
                </p:nvGrpSpPr>
                <p:grpSpPr bwMode="auto">
                  <a:xfrm>
                    <a:off x="0" y="0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87097" name="Group 57"/>
                    <p:cNvGrpSpPr/>
                    <p:nvPr/>
                  </p:nvGrpSpPr>
                  <p:grpSpPr bwMode="auto">
                    <a:xfrm>
                      <a:off x="0" y="0"/>
                      <a:ext cx="245" cy="1353"/>
                      <a:chOff x="0" y="0"/>
                      <a:chExt cx="254" cy="1353"/>
                    </a:xfrm>
                  </p:grpSpPr>
                  <p:sp>
                    <p:nvSpPr>
                      <p:cNvPr id="87098" name="AutoShape 58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87099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7100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7101" name="Group 61"/>
                    <p:cNvGrpSpPr/>
                    <p:nvPr/>
                  </p:nvGrpSpPr>
                  <p:grpSpPr bwMode="auto">
                    <a:xfrm>
                      <a:off x="61" y="1353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87102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7103" name="Oval 63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87104" name="Group 64"/>
                  <p:cNvGrpSpPr/>
                  <p:nvPr/>
                </p:nvGrpSpPr>
                <p:grpSpPr bwMode="auto">
                  <a:xfrm>
                    <a:off x="66" y="620"/>
                    <a:ext cx="144" cy="433"/>
                    <a:chOff x="0" y="0"/>
                    <a:chExt cx="144" cy="425"/>
                  </a:xfrm>
                </p:grpSpPr>
                <p:sp>
                  <p:nvSpPr>
                    <p:cNvPr id="87105" name="AutoShap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7106" name="AutoShap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7107" name="AutoShap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7108" name="AutoShap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7109" name="AutoShap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87110" name="Group 70"/>
                <p:cNvGrpSpPr/>
                <p:nvPr/>
              </p:nvGrpSpPr>
              <p:grpSpPr bwMode="auto">
                <a:xfrm>
                  <a:off x="611" y="719"/>
                  <a:ext cx="254" cy="1353"/>
                  <a:chOff x="0" y="0"/>
                  <a:chExt cx="254" cy="1353"/>
                </a:xfrm>
              </p:grpSpPr>
              <p:sp>
                <p:nvSpPr>
                  <p:cNvPr id="87111" name="AutoShape 71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9" y="48"/>
                    <a:ext cx="188" cy="9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ot="10800000" wrap="none" anchor="ctr"/>
                  <a:lstStyle/>
                  <a:p>
                    <a:pPr algn="ctr"/>
                    <a:endParaRPr lang="zh-CN" altLang="zh-CN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7112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54" cy="48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113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09" y="96"/>
                    <a:ext cx="47" cy="1257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7114" name="Group 74"/>
                <p:cNvGrpSpPr/>
                <p:nvPr/>
              </p:nvGrpSpPr>
              <p:grpSpPr bwMode="auto">
                <a:xfrm>
                  <a:off x="681" y="2063"/>
                  <a:ext cx="123" cy="144"/>
                  <a:chOff x="0" y="0"/>
                  <a:chExt cx="123" cy="144"/>
                </a:xfrm>
              </p:grpSpPr>
              <p:sp>
                <p:nvSpPr>
                  <p:cNvPr id="87115" name="未知"/>
                  <p:cNvSpPr/>
                  <p:nvPr/>
                </p:nvSpPr>
                <p:spPr bwMode="auto">
                  <a:xfrm flipV="1">
                    <a:off x="0" y="0"/>
                    <a:ext cx="123" cy="144"/>
                  </a:xfrm>
                  <a:custGeom>
                    <a:avLst/>
                    <a:gdLst>
                      <a:gd name="T0" fmla="*/ 472 w 1200"/>
                      <a:gd name="T1" fmla="*/ 120 h 1616"/>
                      <a:gd name="T2" fmla="*/ 88 w 1200"/>
                      <a:gd name="T3" fmla="*/ 792 h 1616"/>
                      <a:gd name="T4" fmla="*/ 40 w 1200"/>
                      <a:gd name="T5" fmla="*/ 1272 h 1616"/>
                      <a:gd name="T6" fmla="*/ 328 w 1200"/>
                      <a:gd name="T7" fmla="*/ 1560 h 1616"/>
                      <a:gd name="T8" fmla="*/ 664 w 1200"/>
                      <a:gd name="T9" fmla="*/ 1608 h 1616"/>
                      <a:gd name="T10" fmla="*/ 952 w 1200"/>
                      <a:gd name="T11" fmla="*/ 1512 h 1616"/>
                      <a:gd name="T12" fmla="*/ 1192 w 1200"/>
                      <a:gd name="T13" fmla="*/ 1128 h 1616"/>
                      <a:gd name="T14" fmla="*/ 1000 w 1200"/>
                      <a:gd name="T15" fmla="*/ 552 h 1616"/>
                      <a:gd name="T16" fmla="*/ 760 w 1200"/>
                      <a:gd name="T17" fmla="*/ 72 h 1616"/>
                      <a:gd name="T18" fmla="*/ 472 w 1200"/>
                      <a:gd name="T19" fmla="*/ 120 h 16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00" h="1616">
                        <a:moveTo>
                          <a:pt x="472" y="120"/>
                        </a:moveTo>
                        <a:cubicBezTo>
                          <a:pt x="360" y="240"/>
                          <a:pt x="160" y="600"/>
                          <a:pt x="88" y="792"/>
                        </a:cubicBezTo>
                        <a:cubicBezTo>
                          <a:pt x="16" y="984"/>
                          <a:pt x="0" y="1144"/>
                          <a:pt x="40" y="1272"/>
                        </a:cubicBezTo>
                        <a:cubicBezTo>
                          <a:pt x="80" y="1400"/>
                          <a:pt x="224" y="1504"/>
                          <a:pt x="328" y="1560"/>
                        </a:cubicBezTo>
                        <a:cubicBezTo>
                          <a:pt x="432" y="1616"/>
                          <a:pt x="560" y="1616"/>
                          <a:pt x="664" y="1608"/>
                        </a:cubicBezTo>
                        <a:cubicBezTo>
                          <a:pt x="768" y="1600"/>
                          <a:pt x="864" y="1592"/>
                          <a:pt x="952" y="1512"/>
                        </a:cubicBezTo>
                        <a:cubicBezTo>
                          <a:pt x="1040" y="1432"/>
                          <a:pt x="1184" y="1288"/>
                          <a:pt x="1192" y="1128"/>
                        </a:cubicBezTo>
                        <a:cubicBezTo>
                          <a:pt x="1200" y="968"/>
                          <a:pt x="1072" y="728"/>
                          <a:pt x="1000" y="552"/>
                        </a:cubicBezTo>
                        <a:cubicBezTo>
                          <a:pt x="928" y="376"/>
                          <a:pt x="840" y="144"/>
                          <a:pt x="760" y="72"/>
                        </a:cubicBezTo>
                        <a:cubicBezTo>
                          <a:pt x="680" y="0"/>
                          <a:pt x="584" y="0"/>
                          <a:pt x="472" y="120"/>
                        </a:cubicBezTo>
                        <a:close/>
                      </a:path>
                    </a:pathLst>
                  </a:custGeom>
                  <a:solidFill>
                    <a:srgbClr val="FF9900"/>
                  </a:solidFill>
                  <a:ln w="9525" cmpd="sng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116" name="Oval 76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4" y="29"/>
                    <a:ext cx="43" cy="3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7117" name="Text Box 7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压缩冲程:</a:t>
                </a:r>
                <a:endParaRPr lang="en-US" altLang="zh-CN" sz="40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7118" name="Text Box 78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7119" name="Text Box 79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7120" name="Text Box 80"/>
              <p:cNvSpPr txBox="1">
                <a:spLocks noChangeArrowheads="1"/>
              </p:cNvSpPr>
              <p:nvPr/>
            </p:nvSpPr>
            <p:spPr bwMode="auto">
              <a:xfrm>
                <a:off x="192" y="1315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活塞向上运动        燃料混合物被压缩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7121" name="Line 81"/>
            <p:cNvSpPr>
              <a:spLocks noChangeShapeType="1"/>
            </p:cNvSpPr>
            <p:nvPr/>
          </p:nvSpPr>
          <p:spPr bwMode="auto">
            <a:xfrm rot="10800000">
              <a:off x="2666" y="1344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6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88067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88068" name="Group 4"/>
              <p:cNvGrpSpPr/>
              <p:nvPr/>
            </p:nvGrpSpPr>
            <p:grpSpPr bwMode="auto">
              <a:xfrm>
                <a:off x="0" y="0"/>
                <a:ext cx="4752" cy="3470"/>
                <a:chOff x="0" y="0"/>
                <a:chExt cx="4752" cy="3470"/>
              </a:xfrm>
            </p:grpSpPr>
            <p:grpSp>
              <p:nvGrpSpPr>
                <p:cNvPr id="88069" name="Group 5"/>
                <p:cNvGrpSpPr/>
                <p:nvPr/>
              </p:nvGrpSpPr>
              <p:grpSpPr bwMode="auto">
                <a:xfrm>
                  <a:off x="1440" y="140"/>
                  <a:ext cx="2365" cy="3330"/>
                  <a:chOff x="0" y="0"/>
                  <a:chExt cx="2365" cy="3330"/>
                </a:xfrm>
              </p:grpSpPr>
              <p:sp>
                <p:nvSpPr>
                  <p:cNvPr id="88070" name="Arc 6"/>
                  <p:cNvSpPr/>
                  <p:nvPr/>
                </p:nvSpPr>
                <p:spPr bwMode="auto">
                  <a:xfrm rot="16200000" flipH="1" flipV="1">
                    <a:off x="1070" y="2679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88071" name="Group 7"/>
                  <p:cNvGrpSpPr/>
                  <p:nvPr/>
                </p:nvGrpSpPr>
                <p:grpSpPr bwMode="auto">
                  <a:xfrm rot="18000000" flipH="1">
                    <a:off x="913" y="2316"/>
                    <a:ext cx="490" cy="588"/>
                    <a:chOff x="0" y="0"/>
                    <a:chExt cx="490" cy="576"/>
                  </a:xfrm>
                </p:grpSpPr>
                <p:sp>
                  <p:nvSpPr>
                    <p:cNvPr id="88072" name="Rectangle 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9" y="0"/>
                      <a:ext cx="243" cy="480"/>
                    </a:xfrm>
                    <a:prstGeom prst="rect">
                      <a:avLst/>
                    </a:prstGeom>
                    <a:solidFill>
                      <a:srgbClr val="FFFF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8073" name="AutoShape 9"/>
                    <p:cNvSpPr>
                      <a:spLocks noChangeArrowheads="1"/>
                    </p:cNvSpPr>
                    <p:nvPr/>
                  </p:nvSpPr>
                  <p:spPr bwMode="auto">
                    <a:xfrm flipH="1" flipV="1">
                      <a:off x="0" y="19"/>
                      <a:ext cx="490" cy="557"/>
                    </a:xfrm>
                    <a:custGeom>
                      <a:avLst/>
                      <a:gdLst>
                        <a:gd name="G0" fmla="+- 5400 0 0"/>
                        <a:gd name="G1" fmla="+- 11796480 0 0"/>
                        <a:gd name="G2" fmla="+- 0 0 11796480"/>
                        <a:gd name="T0" fmla="*/ 0 256 1"/>
                        <a:gd name="T1" fmla="*/ 180 256 1"/>
                        <a:gd name="G3" fmla="+- 11796480 T0 T1"/>
                        <a:gd name="T2" fmla="*/ 0 256 1"/>
                        <a:gd name="T3" fmla="*/ 90 256 1"/>
                        <a:gd name="G4" fmla="+- 11796480 T2 T3"/>
                        <a:gd name="G5" fmla="*/ G4 2 1"/>
                        <a:gd name="T4" fmla="*/ 90 256 1"/>
                        <a:gd name="T5" fmla="*/ 0 256 1"/>
                        <a:gd name="G6" fmla="+- 11796480 T4 T5"/>
                        <a:gd name="G7" fmla="*/ G6 2 1"/>
                        <a:gd name="G8" fmla="abs 11796480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5400"/>
                        <a:gd name="G18" fmla="*/ 5400 1 2"/>
                        <a:gd name="G19" fmla="+- G18 5400 0"/>
                        <a:gd name="G20" fmla="cos G19 11796480"/>
                        <a:gd name="G21" fmla="sin G19 11796480"/>
                        <a:gd name="G22" fmla="+- G20 10800 0"/>
                        <a:gd name="G23" fmla="+- G21 10800 0"/>
                        <a:gd name="G24" fmla="+- 10800 0 G20"/>
                        <a:gd name="G25" fmla="+- 5400 10800 0"/>
                        <a:gd name="G26" fmla="?: G9 G17 G25"/>
                        <a:gd name="G27" fmla="?: G9 0 21600"/>
                        <a:gd name="G28" fmla="cos 10800 11796480"/>
                        <a:gd name="G29" fmla="sin 10800 11796480"/>
                        <a:gd name="G30" fmla="sin 5400 11796480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11796480 G34 0"/>
                        <a:gd name="G36" fmla="?: G6 G35 G31"/>
                        <a:gd name="G37" fmla="+- 21600 0 G36"/>
                        <a:gd name="G38" fmla="?: G4 0 G33"/>
                        <a:gd name="G39" fmla="?: 11796480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2700 w 21600"/>
                        <a:gd name="T15" fmla="*/ 10800 h 21600"/>
                        <a:gd name="T16" fmla="*/ 10800 w 21600"/>
                        <a:gd name="T17" fmla="*/ 5400 h 21600"/>
                        <a:gd name="T18" fmla="*/ 18900 w 21600"/>
                        <a:gd name="T19" fmla="*/ 10800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5400" y="10800"/>
                          </a:moveTo>
                          <a:cubicBezTo>
                            <a:pt x="5400" y="7817"/>
                            <a:pt x="7817" y="5400"/>
                            <a:pt x="10800" y="5400"/>
                          </a:cubicBezTo>
                          <a:cubicBezTo>
                            <a:pt x="13782" y="5399"/>
                            <a:pt x="16199" y="7817"/>
                            <a:pt x="16200" y="10799"/>
                          </a:cubicBezTo>
                          <a:lnTo>
                            <a:pt x="21600" y="10800"/>
                          </a:lnTo>
                          <a:cubicBezTo>
                            <a:pt x="21600" y="4835"/>
                            <a:pt x="16764" y="0"/>
                            <a:pt x="10800" y="0"/>
                          </a:cubicBezTo>
                          <a:cubicBezTo>
                            <a:pt x="4835" y="0"/>
                            <a:pt x="0" y="4835"/>
                            <a:pt x="0" y="10800"/>
                          </a:cubicBez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8074" name="Group 10"/>
                  <p:cNvGrpSpPr/>
                  <p:nvPr/>
                </p:nvGrpSpPr>
                <p:grpSpPr bwMode="auto">
                  <a:xfrm rot="900000" flipH="1">
                    <a:off x="943" y="1082"/>
                    <a:ext cx="313" cy="1554"/>
                    <a:chOff x="0" y="0"/>
                    <a:chExt cx="306" cy="1554"/>
                  </a:xfrm>
                </p:grpSpPr>
                <p:sp>
                  <p:nvSpPr>
                    <p:cNvPr id="88075" name="AutoShape 11"/>
                    <p:cNvSpPr>
                      <a:spLocks noChangeArrowheads="1"/>
                    </p:cNvSpPr>
                    <p:nvPr/>
                  </p:nvSpPr>
                  <p:spPr bwMode="auto">
                    <a:xfrm rot="21540000" flipV="1">
                      <a:off x="51" y="0"/>
                      <a:ext cx="192" cy="1479"/>
                    </a:xfrm>
                    <a:custGeom>
                      <a:avLst/>
                      <a:gdLst>
                        <a:gd name="G0" fmla="+- 6659 0 0"/>
                        <a:gd name="G1" fmla="+- 21600 0 6659"/>
                        <a:gd name="G2" fmla="*/ 6659 1 2"/>
                        <a:gd name="G3" fmla="+- 21600 0 G2"/>
                        <a:gd name="G4" fmla="+/ 6659 21600 2"/>
                        <a:gd name="G5" fmla="+/ G1 0 2"/>
                        <a:gd name="G6" fmla="*/ 21600 21600 6659"/>
                        <a:gd name="G7" fmla="*/ G6 1 2"/>
                        <a:gd name="G8" fmla="+- 21600 0 G7"/>
                        <a:gd name="G9" fmla="*/ 21600 1 2"/>
                        <a:gd name="G10" fmla="+- 6659 0 G9"/>
                        <a:gd name="G11" fmla="?: G10 G8 0"/>
                        <a:gd name="G12" fmla="?: G10 G7 21600"/>
                        <a:gd name="T0" fmla="*/ 18270 w 21600"/>
                        <a:gd name="T1" fmla="*/ 10800 h 21600"/>
                        <a:gd name="T2" fmla="*/ 10800 w 21600"/>
                        <a:gd name="T3" fmla="*/ 21600 h 21600"/>
                        <a:gd name="T4" fmla="*/ 3330 w 21600"/>
                        <a:gd name="T5" fmla="*/ 10800 h 21600"/>
                        <a:gd name="T6" fmla="*/ 10800 w 21600"/>
                        <a:gd name="T7" fmla="*/ 0 h 21600"/>
                        <a:gd name="T8" fmla="*/ 5130 w 21600"/>
                        <a:gd name="T9" fmla="*/ 5130 h 21600"/>
                        <a:gd name="T10" fmla="*/ 16470 w 21600"/>
                        <a:gd name="T11" fmla="*/ 1647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T8" t="T9" r="T10" b="T11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6659" y="21600"/>
                          </a:lnTo>
                          <a:lnTo>
                            <a:pt x="14941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8076" name="Oval 12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0" y="1266"/>
                      <a:ext cx="306" cy="288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8077" name="Oval 13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73" y="1349"/>
                      <a:ext cx="144" cy="129"/>
                    </a:xfrm>
                    <a:prstGeom prst="ellipse">
                      <a:avLst/>
                    </a:prstGeom>
                    <a:solidFill>
                      <a:srgbClr val="FF66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88078" name="Rectangle 14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922" y="1065"/>
                    <a:ext cx="614" cy="336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88079" name="Group 15"/>
                  <p:cNvGrpSpPr/>
                  <p:nvPr/>
                </p:nvGrpSpPr>
                <p:grpSpPr bwMode="auto">
                  <a:xfrm>
                    <a:off x="0" y="0"/>
                    <a:ext cx="2365" cy="3330"/>
                    <a:chOff x="0" y="0"/>
                    <a:chExt cx="2365" cy="3330"/>
                  </a:xfrm>
                </p:grpSpPr>
                <p:grpSp>
                  <p:nvGrpSpPr>
                    <p:cNvPr id="88080" name="Group 16"/>
                    <p:cNvGrpSpPr/>
                    <p:nvPr/>
                  </p:nvGrpSpPr>
                  <p:grpSpPr bwMode="auto">
                    <a:xfrm>
                      <a:off x="0" y="0"/>
                      <a:ext cx="2365" cy="2631"/>
                      <a:chOff x="0" y="0"/>
                      <a:chExt cx="2365" cy="2631"/>
                    </a:xfrm>
                  </p:grpSpPr>
                  <p:grpSp>
                    <p:nvGrpSpPr>
                      <p:cNvPr id="88081" name="Group 17"/>
                      <p:cNvGrpSpPr/>
                      <p:nvPr/>
                    </p:nvGrpSpPr>
                    <p:grpSpPr bwMode="auto">
                      <a:xfrm>
                        <a:off x="0" y="0"/>
                        <a:ext cx="2365" cy="1876"/>
                        <a:chOff x="0" y="0"/>
                        <a:chExt cx="2365" cy="1876"/>
                      </a:xfrm>
                    </p:grpSpPr>
                    <p:grpSp>
                      <p:nvGrpSpPr>
                        <p:cNvPr id="88082" name="Group 18"/>
                        <p:cNvGrpSpPr/>
                        <p:nvPr/>
                      </p:nvGrpSpPr>
                      <p:grpSpPr bwMode="auto">
                        <a:xfrm flipH="1">
                          <a:off x="1515" y="284"/>
                          <a:ext cx="850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88083" name="Group 19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88084" name="Rectangle 2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8085" name="Rectangle 2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8086" name="Oval 2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8087" name="Group 23"/>
                        <p:cNvGrpSpPr/>
                        <p:nvPr/>
                      </p:nvGrpSpPr>
                      <p:grpSpPr bwMode="auto">
                        <a:xfrm>
                          <a:off x="0" y="292"/>
                          <a:ext cx="921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88088" name="Group 24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88089" name="Rectangle 2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8090" name="Rectangle 2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8091" name="Oval 2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8092" name="Group 28"/>
                        <p:cNvGrpSpPr/>
                        <p:nvPr/>
                      </p:nvGrpSpPr>
                      <p:grpSpPr bwMode="auto">
                        <a:xfrm>
                          <a:off x="167" y="0"/>
                          <a:ext cx="2024" cy="1096"/>
                          <a:chOff x="0" y="0"/>
                          <a:chExt cx="2024" cy="1096"/>
                        </a:xfrm>
                      </p:grpSpPr>
                      <p:grpSp>
                        <p:nvGrpSpPr>
                          <p:cNvPr id="88093" name="Group 29"/>
                          <p:cNvGrpSpPr/>
                          <p:nvPr/>
                        </p:nvGrpSpPr>
                        <p:grpSpPr bwMode="auto">
                          <a:xfrm>
                            <a:off x="955" y="0"/>
                            <a:ext cx="214" cy="599"/>
                            <a:chOff x="0" y="0"/>
                            <a:chExt cx="215" cy="864"/>
                          </a:xfrm>
                        </p:grpSpPr>
                        <p:sp>
                          <p:nvSpPr>
                            <p:cNvPr id="88094" name="Rectangle 3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3" y="288"/>
                              <a:ext cx="85" cy="576"/>
                            </a:xfrm>
                            <a:prstGeom prst="rect">
                              <a:avLst/>
                            </a:prstGeom>
                            <a:solidFill>
                              <a:srgbClr val="0066FF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8095" name="Rectangle 3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528"/>
                              <a:ext cx="172" cy="48"/>
                            </a:xfrm>
                            <a:prstGeom prst="rect">
                              <a:avLst/>
                            </a:prstGeom>
                            <a:solidFill>
                              <a:srgbClr val="0066FF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8096" name="Rectangle 3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6" y="0"/>
                              <a:ext cx="43" cy="288"/>
                            </a:xfrm>
                            <a:prstGeom prst="rect">
                              <a:avLst/>
                            </a:prstGeom>
                            <a:solidFill>
                              <a:srgbClr val="0066FF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88097" name="Rectangle 3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6" y="0"/>
                              <a:ext cx="129" cy="48"/>
                            </a:xfrm>
                            <a:prstGeom prst="rect">
                              <a:avLst/>
                            </a:prstGeom>
                            <a:solidFill>
                              <a:srgbClr val="0066FF"/>
                            </a:solidFill>
                            <a:ln w="9525">
                              <a:solidFill>
                                <a:schemeClr val="tx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8098" name="Group 34"/>
                          <p:cNvGrpSpPr/>
                          <p:nvPr/>
                        </p:nvGrpSpPr>
                        <p:grpSpPr bwMode="auto">
                          <a:xfrm>
                            <a:off x="0" y="436"/>
                            <a:ext cx="2024" cy="660"/>
                            <a:chOff x="0" y="0"/>
                            <a:chExt cx="2024" cy="660"/>
                          </a:xfrm>
                        </p:grpSpPr>
                        <p:grpSp>
                          <p:nvGrpSpPr>
                            <p:cNvPr id="88099" name="Group 35"/>
                            <p:cNvGrpSpPr/>
                            <p:nvPr/>
                          </p:nvGrpSpPr>
                          <p:grpSpPr bwMode="auto">
                            <a:xfrm>
                              <a:off x="0" y="36"/>
                              <a:ext cx="528" cy="624"/>
                              <a:chOff x="0" y="0"/>
                              <a:chExt cx="528" cy="624"/>
                            </a:xfrm>
                          </p:grpSpPr>
                          <p:grpSp>
                            <p:nvGrpSpPr>
                              <p:cNvPr id="88100" name="Group 36"/>
                              <p:cNvGrpSpPr/>
                              <p:nvPr/>
                            </p:nvGrpSpPr>
                            <p:grpSpPr bwMode="auto">
                              <a:xfrm>
                                <a:off x="0" y="0"/>
                                <a:ext cx="528" cy="624"/>
                                <a:chOff x="0" y="0"/>
                                <a:chExt cx="528" cy="624"/>
                              </a:xfrm>
                            </p:grpSpPr>
                            <p:sp>
                              <p:nvSpPr>
                                <p:cNvPr id="88101" name="Oval 37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96"/>
                                  <a:ext cx="480" cy="432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008080"/>
                                </a:solidFill>
                                <a:ln w="9525">
                                  <a:solidFill>
                                    <a:schemeClr val="tx1"/>
                                  </a:solidFill>
                                  <a:round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8102" name="Rectangle 38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48"/>
                                  <a:ext cx="240" cy="576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8103" name="Rectangle 3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4" y="0"/>
                                  <a:ext cx="384" cy="28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88104" name="Rectangle 4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7" y="12"/>
                                <a:ext cx="144" cy="288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88105" name="Group 41"/>
                            <p:cNvGrpSpPr/>
                            <p:nvPr/>
                          </p:nvGrpSpPr>
                          <p:grpSpPr bwMode="auto">
                            <a:xfrm flipH="1">
                              <a:off x="1544" y="35"/>
                              <a:ext cx="480" cy="624"/>
                              <a:chOff x="0" y="0"/>
                              <a:chExt cx="528" cy="624"/>
                            </a:xfrm>
                          </p:grpSpPr>
                          <p:grpSp>
                            <p:nvGrpSpPr>
                              <p:cNvPr id="88106" name="Group 42"/>
                              <p:cNvGrpSpPr/>
                              <p:nvPr/>
                            </p:nvGrpSpPr>
                            <p:grpSpPr bwMode="auto">
                              <a:xfrm>
                                <a:off x="0" y="0"/>
                                <a:ext cx="528" cy="624"/>
                                <a:chOff x="0" y="0"/>
                                <a:chExt cx="528" cy="624"/>
                              </a:xfrm>
                            </p:grpSpPr>
                            <p:sp>
                              <p:nvSpPr>
                                <p:cNvPr id="88107" name="Oval 4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96"/>
                                  <a:ext cx="480" cy="432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008080"/>
                                </a:solidFill>
                                <a:ln w="9525">
                                  <a:solidFill>
                                    <a:schemeClr val="tx1"/>
                                  </a:solidFill>
                                  <a:round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8108" name="Rectangle 4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48"/>
                                  <a:ext cx="240" cy="576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8109" name="Rectangle 4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4" y="0"/>
                                  <a:ext cx="384" cy="28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88110" name="Rectangle 4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7" y="12"/>
                                <a:ext cx="144" cy="288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8111" name="Rectangle 4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0"/>
                              <a:ext cx="1536" cy="96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</p:grpSp>
                  <p:grpSp>
                    <p:nvGrpSpPr>
                      <p:cNvPr id="88112" name="Group 48"/>
                      <p:cNvGrpSpPr/>
                      <p:nvPr/>
                    </p:nvGrpSpPr>
                    <p:grpSpPr bwMode="auto">
                      <a:xfrm>
                        <a:off x="441" y="1789"/>
                        <a:ext cx="480" cy="842"/>
                        <a:chOff x="0" y="0"/>
                        <a:chExt cx="480" cy="842"/>
                      </a:xfrm>
                    </p:grpSpPr>
                    <p:sp>
                      <p:nvSpPr>
                        <p:cNvPr id="88113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80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8114" name="Rectangle 5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" y="26"/>
                          <a:ext cx="9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8115" name="Group 51"/>
                      <p:cNvGrpSpPr/>
                      <p:nvPr/>
                    </p:nvGrpSpPr>
                    <p:grpSpPr bwMode="auto">
                      <a:xfrm>
                        <a:off x="1549" y="1780"/>
                        <a:ext cx="437" cy="842"/>
                        <a:chOff x="0" y="0"/>
                        <a:chExt cx="437" cy="842"/>
                      </a:xfrm>
                    </p:grpSpPr>
                    <p:sp>
                      <p:nvSpPr>
                        <p:cNvPr id="88116" name="Rectangle 5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0" y="0"/>
                          <a:ext cx="432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8117" name="Rectangl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351" y="26"/>
                          <a:ext cx="8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88118" name="AutoShape 54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54" y="1839"/>
                      <a:ext cx="1521" cy="1491"/>
                    </a:xfrm>
                    <a:custGeom>
                      <a:avLst/>
                      <a:gdLst>
                        <a:gd name="G0" fmla="+- 9695 0 0"/>
                        <a:gd name="G1" fmla="+- -11647725 0 0"/>
                        <a:gd name="G2" fmla="+- 0 0 -11647725"/>
                        <a:gd name="T0" fmla="*/ 0 256 1"/>
                        <a:gd name="T1" fmla="*/ 180 256 1"/>
                        <a:gd name="G3" fmla="+- -11647725 T0 T1"/>
                        <a:gd name="T2" fmla="*/ 0 256 1"/>
                        <a:gd name="T3" fmla="*/ 90 256 1"/>
                        <a:gd name="G4" fmla="+- -11647725 T2 T3"/>
                        <a:gd name="G5" fmla="*/ G4 2 1"/>
                        <a:gd name="T4" fmla="*/ 90 256 1"/>
                        <a:gd name="T5" fmla="*/ 0 256 1"/>
                        <a:gd name="G6" fmla="+- -11647725 T4 T5"/>
                        <a:gd name="G7" fmla="*/ G6 2 1"/>
                        <a:gd name="G8" fmla="abs -11647725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9695"/>
                        <a:gd name="G18" fmla="*/ 9695 1 2"/>
                        <a:gd name="G19" fmla="+- G18 5400 0"/>
                        <a:gd name="G20" fmla="cos G19 -11647725"/>
                        <a:gd name="G21" fmla="sin G19 -11647725"/>
                        <a:gd name="G22" fmla="+- G20 10800 0"/>
                        <a:gd name="G23" fmla="+- G21 10800 0"/>
                        <a:gd name="G24" fmla="+- 10800 0 G20"/>
                        <a:gd name="G25" fmla="+- 9695 10800 0"/>
                        <a:gd name="G26" fmla="?: G9 G17 G25"/>
                        <a:gd name="G27" fmla="?: G9 0 21600"/>
                        <a:gd name="G28" fmla="cos 10800 -11647725"/>
                        <a:gd name="G29" fmla="sin 10800 -11647725"/>
                        <a:gd name="G30" fmla="sin 9695 -11647725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-11647725 G34 0"/>
                        <a:gd name="G36" fmla="?: G6 G35 G31"/>
                        <a:gd name="G37" fmla="+- 21600 0 G36"/>
                        <a:gd name="G38" fmla="?: G4 0 G33"/>
                        <a:gd name="G39" fmla="?: -11647725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560 w 21600"/>
                        <a:gd name="T15" fmla="*/ 10394 h 21600"/>
                        <a:gd name="T16" fmla="*/ 10800 w 21600"/>
                        <a:gd name="T17" fmla="*/ 1105 h 21600"/>
                        <a:gd name="T18" fmla="*/ 21040 w 21600"/>
                        <a:gd name="T19" fmla="*/ 10394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1112" y="10416"/>
                          </a:moveTo>
                          <a:cubicBezTo>
                            <a:pt x="1318" y="5215"/>
                            <a:pt x="5594" y="1104"/>
                            <a:pt x="10800" y="1105"/>
                          </a:cubicBezTo>
                          <a:cubicBezTo>
                            <a:pt x="16005" y="1105"/>
                            <a:pt x="20281" y="5215"/>
                            <a:pt x="20487" y="10416"/>
                          </a:cubicBezTo>
                          <a:lnTo>
                            <a:pt x="21591" y="10372"/>
                          </a:lnTo>
                          <a:cubicBezTo>
                            <a:pt x="21361" y="4578"/>
                            <a:pt x="16598" y="-1"/>
                            <a:pt x="10799" y="0"/>
                          </a:cubicBezTo>
                          <a:cubicBezTo>
                            <a:pt x="5001" y="0"/>
                            <a:pt x="238" y="4578"/>
                            <a:pt x="8" y="10372"/>
                          </a:cubicBez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8119" name="Group 55"/>
                  <p:cNvGrpSpPr/>
                  <p:nvPr/>
                </p:nvGrpSpPr>
                <p:grpSpPr bwMode="auto">
                  <a:xfrm>
                    <a:off x="1553" y="715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88120" name="Group 56"/>
                    <p:cNvGrpSpPr/>
                    <p:nvPr/>
                  </p:nvGrpSpPr>
                  <p:grpSpPr bwMode="auto">
                    <a:xfrm>
                      <a:off x="0" y="0"/>
                      <a:ext cx="245" cy="1497"/>
                      <a:chOff x="0" y="0"/>
                      <a:chExt cx="245" cy="1497"/>
                    </a:xfrm>
                  </p:grpSpPr>
                  <p:grpSp>
                    <p:nvGrpSpPr>
                      <p:cNvPr id="88121" name="Group 57"/>
                      <p:cNvGrpSpPr/>
                      <p:nvPr/>
                    </p:nvGrpSpPr>
                    <p:grpSpPr bwMode="auto">
                      <a:xfrm>
                        <a:off x="0" y="0"/>
                        <a:ext cx="245" cy="1353"/>
                        <a:chOff x="0" y="0"/>
                        <a:chExt cx="254" cy="1353"/>
                      </a:xfrm>
                    </p:grpSpPr>
                    <p:sp>
                      <p:nvSpPr>
                        <p:cNvPr id="88122" name="AutoShape 5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9" y="48"/>
                          <a:ext cx="188" cy="96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rot="10800000" wrap="none" anchor="ctr"/>
                        <a:lstStyle/>
                        <a:p>
                          <a:pPr algn="ctr"/>
                          <a:endParaRPr lang="zh-CN" altLang="zh-CN" sz="24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88123" name="Rectangle 5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254" cy="48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8124" name="Rectangle 6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9" y="96"/>
                          <a:ext cx="47" cy="1257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8125" name="Group 61"/>
                      <p:cNvGrpSpPr/>
                      <p:nvPr/>
                    </p:nvGrpSpPr>
                    <p:grpSpPr bwMode="auto">
                      <a:xfrm>
                        <a:off x="61" y="1353"/>
                        <a:ext cx="123" cy="144"/>
                        <a:chOff x="0" y="0"/>
                        <a:chExt cx="123" cy="144"/>
                      </a:xfrm>
                    </p:grpSpPr>
                    <p:sp>
                      <p:nvSpPr>
                        <p:cNvPr id="88126" name="未知"/>
                        <p:cNvSpPr/>
                        <p:nvPr/>
                      </p:nvSpPr>
                      <p:spPr bwMode="auto">
                        <a:xfrm flipV="1">
                          <a:off x="0" y="0"/>
                          <a:ext cx="123" cy="144"/>
                        </a:xfrm>
                        <a:custGeom>
                          <a:avLst/>
                          <a:gdLst>
                            <a:gd name="T0" fmla="*/ 472 w 1200"/>
                            <a:gd name="T1" fmla="*/ 120 h 1616"/>
                            <a:gd name="T2" fmla="*/ 88 w 1200"/>
                            <a:gd name="T3" fmla="*/ 792 h 1616"/>
                            <a:gd name="T4" fmla="*/ 40 w 1200"/>
                            <a:gd name="T5" fmla="*/ 1272 h 1616"/>
                            <a:gd name="T6" fmla="*/ 328 w 1200"/>
                            <a:gd name="T7" fmla="*/ 1560 h 1616"/>
                            <a:gd name="T8" fmla="*/ 664 w 1200"/>
                            <a:gd name="T9" fmla="*/ 1608 h 1616"/>
                            <a:gd name="T10" fmla="*/ 952 w 1200"/>
                            <a:gd name="T11" fmla="*/ 1512 h 1616"/>
                            <a:gd name="T12" fmla="*/ 1192 w 1200"/>
                            <a:gd name="T13" fmla="*/ 1128 h 1616"/>
                            <a:gd name="T14" fmla="*/ 1000 w 1200"/>
                            <a:gd name="T15" fmla="*/ 552 h 1616"/>
                            <a:gd name="T16" fmla="*/ 760 w 1200"/>
                            <a:gd name="T17" fmla="*/ 72 h 1616"/>
                            <a:gd name="T18" fmla="*/ 472 w 1200"/>
                            <a:gd name="T19" fmla="*/ 120 h 161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200" h="1616">
                              <a:moveTo>
                                <a:pt x="472" y="120"/>
                              </a:moveTo>
                              <a:cubicBezTo>
                                <a:pt x="360" y="240"/>
                                <a:pt x="160" y="600"/>
                                <a:pt x="88" y="792"/>
                              </a:cubicBezTo>
                              <a:cubicBezTo>
                                <a:pt x="16" y="984"/>
                                <a:pt x="0" y="1144"/>
                                <a:pt x="40" y="1272"/>
                              </a:cubicBezTo>
                              <a:cubicBezTo>
                                <a:pt x="80" y="1400"/>
                                <a:pt x="224" y="1504"/>
                                <a:pt x="328" y="1560"/>
                              </a:cubicBezTo>
                              <a:cubicBezTo>
                                <a:pt x="432" y="1616"/>
                                <a:pt x="560" y="1616"/>
                                <a:pt x="664" y="1608"/>
                              </a:cubicBezTo>
                              <a:cubicBezTo>
                                <a:pt x="768" y="1600"/>
                                <a:pt x="864" y="1592"/>
                                <a:pt x="952" y="1512"/>
                              </a:cubicBezTo>
                              <a:cubicBezTo>
                                <a:pt x="1040" y="1432"/>
                                <a:pt x="1184" y="1288"/>
                                <a:pt x="1192" y="1128"/>
                              </a:cubicBezTo>
                              <a:cubicBezTo>
                                <a:pt x="1200" y="968"/>
                                <a:pt x="1072" y="728"/>
                                <a:pt x="1000" y="552"/>
                              </a:cubicBezTo>
                              <a:cubicBezTo>
                                <a:pt x="928" y="376"/>
                                <a:pt x="840" y="144"/>
                                <a:pt x="760" y="72"/>
                              </a:cubicBezTo>
                              <a:cubicBezTo>
                                <a:pt x="680" y="0"/>
                                <a:pt x="584" y="0"/>
                                <a:pt x="472" y="1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9900"/>
                        </a:solidFill>
                        <a:ln w="9525" cmpd="sng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8127" name="Oval 6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4" y="29"/>
                          <a:ext cx="43" cy="36"/>
                        </a:xfrm>
                        <a:prstGeom prst="ellipse">
                          <a:avLst/>
                        </a:prstGeom>
                        <a:solidFill>
                          <a:srgbClr val="FF99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8128" name="Group 64"/>
                    <p:cNvGrpSpPr/>
                    <p:nvPr/>
                  </p:nvGrpSpPr>
                  <p:grpSpPr bwMode="auto">
                    <a:xfrm>
                      <a:off x="66" y="620"/>
                      <a:ext cx="144" cy="433"/>
                      <a:chOff x="0" y="0"/>
                      <a:chExt cx="144" cy="425"/>
                    </a:xfrm>
                  </p:grpSpPr>
                  <p:sp>
                    <p:nvSpPr>
                      <p:cNvPr id="88129" name="AutoShape 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8130" name="AutoShape 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8131" name="AutoShape 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8132" name="AutoShape 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8133" name="AutoShape 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88134" name="Group 70"/>
                  <p:cNvGrpSpPr/>
                  <p:nvPr/>
                </p:nvGrpSpPr>
                <p:grpSpPr bwMode="auto">
                  <a:xfrm>
                    <a:off x="611" y="719"/>
                    <a:ext cx="254" cy="1353"/>
                    <a:chOff x="0" y="0"/>
                    <a:chExt cx="254" cy="1353"/>
                  </a:xfrm>
                </p:grpSpPr>
                <p:sp>
                  <p:nvSpPr>
                    <p:cNvPr id="88135" name="AutoShape 71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9" y="48"/>
                      <a:ext cx="188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8136" name="Rectangl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54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8137" name="Rectangl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" y="96"/>
                      <a:ext cx="47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88138" name="Group 74"/>
                  <p:cNvGrpSpPr/>
                  <p:nvPr/>
                </p:nvGrpSpPr>
                <p:grpSpPr bwMode="auto">
                  <a:xfrm>
                    <a:off x="681" y="2063"/>
                    <a:ext cx="123" cy="144"/>
                    <a:chOff x="0" y="0"/>
                    <a:chExt cx="123" cy="144"/>
                  </a:xfrm>
                </p:grpSpPr>
                <p:sp>
                  <p:nvSpPr>
                    <p:cNvPr id="88139" name="未知"/>
                    <p:cNvSpPr/>
                    <p:nvPr/>
                  </p:nvSpPr>
                  <p:spPr bwMode="auto">
                    <a:xfrm flipV="1">
                      <a:off x="0" y="0"/>
                      <a:ext cx="123" cy="144"/>
                    </a:xfrm>
                    <a:custGeom>
                      <a:avLst/>
                      <a:gdLst>
                        <a:gd name="T0" fmla="*/ 472 w 1200"/>
                        <a:gd name="T1" fmla="*/ 120 h 1616"/>
                        <a:gd name="T2" fmla="*/ 88 w 1200"/>
                        <a:gd name="T3" fmla="*/ 792 h 1616"/>
                        <a:gd name="T4" fmla="*/ 40 w 1200"/>
                        <a:gd name="T5" fmla="*/ 1272 h 1616"/>
                        <a:gd name="T6" fmla="*/ 328 w 1200"/>
                        <a:gd name="T7" fmla="*/ 1560 h 1616"/>
                        <a:gd name="T8" fmla="*/ 664 w 1200"/>
                        <a:gd name="T9" fmla="*/ 1608 h 1616"/>
                        <a:gd name="T10" fmla="*/ 952 w 1200"/>
                        <a:gd name="T11" fmla="*/ 1512 h 1616"/>
                        <a:gd name="T12" fmla="*/ 1192 w 1200"/>
                        <a:gd name="T13" fmla="*/ 1128 h 1616"/>
                        <a:gd name="T14" fmla="*/ 1000 w 1200"/>
                        <a:gd name="T15" fmla="*/ 552 h 1616"/>
                        <a:gd name="T16" fmla="*/ 760 w 1200"/>
                        <a:gd name="T17" fmla="*/ 72 h 1616"/>
                        <a:gd name="T18" fmla="*/ 472 w 1200"/>
                        <a:gd name="T19" fmla="*/ 120 h 16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200" h="1616">
                          <a:moveTo>
                            <a:pt x="472" y="120"/>
                          </a:moveTo>
                          <a:cubicBezTo>
                            <a:pt x="360" y="240"/>
                            <a:pt x="160" y="600"/>
                            <a:pt x="88" y="792"/>
                          </a:cubicBezTo>
                          <a:cubicBezTo>
                            <a:pt x="16" y="984"/>
                            <a:pt x="0" y="1144"/>
                            <a:pt x="40" y="1272"/>
                          </a:cubicBezTo>
                          <a:cubicBezTo>
                            <a:pt x="80" y="1400"/>
                            <a:pt x="224" y="1504"/>
                            <a:pt x="328" y="1560"/>
                          </a:cubicBezTo>
                          <a:cubicBezTo>
                            <a:pt x="432" y="1616"/>
                            <a:pt x="560" y="1616"/>
                            <a:pt x="664" y="1608"/>
                          </a:cubicBezTo>
                          <a:cubicBezTo>
                            <a:pt x="768" y="1600"/>
                            <a:pt x="864" y="1592"/>
                            <a:pt x="952" y="1512"/>
                          </a:cubicBezTo>
                          <a:cubicBezTo>
                            <a:pt x="1040" y="1432"/>
                            <a:pt x="1184" y="1288"/>
                            <a:pt x="1192" y="1128"/>
                          </a:cubicBezTo>
                          <a:cubicBezTo>
                            <a:pt x="1200" y="968"/>
                            <a:pt x="1072" y="728"/>
                            <a:pt x="1000" y="552"/>
                          </a:cubicBezTo>
                          <a:cubicBezTo>
                            <a:pt x="928" y="376"/>
                            <a:pt x="840" y="144"/>
                            <a:pt x="760" y="72"/>
                          </a:cubicBezTo>
                          <a:cubicBezTo>
                            <a:pt x="680" y="0"/>
                            <a:pt x="584" y="0"/>
                            <a:pt x="472" y="120"/>
                          </a:cubicBezTo>
                          <a:close/>
                        </a:path>
                      </a:pathLst>
                    </a:custGeom>
                    <a:solidFill>
                      <a:srgbClr val="FF9900"/>
                    </a:solidFill>
                    <a:ln w="9525" cmpd="sng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8140" name="Oval 76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4" y="29"/>
                      <a:ext cx="43" cy="3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88141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728" cy="4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4000" b="1">
                      <a:solidFill>
                        <a:srgbClr val="C00000"/>
                      </a:solidFill>
                      <a:latin typeface="Times New Roman" panose="02020603050405020304" pitchFamily="18" charset="0"/>
                    </a:rPr>
                    <a:t>压缩冲程:</a:t>
                  </a:r>
                  <a:endPara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8142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768" y="864"/>
                  <a:ext cx="1152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进气门关闭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8143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3456" y="864"/>
                  <a:ext cx="1296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排气门关闭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8144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192" y="1315"/>
                  <a:ext cx="1824" cy="52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活塞向上运动        燃料混合物被压缩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88145" name="Group 81"/>
              <p:cNvGrpSpPr/>
              <p:nvPr/>
            </p:nvGrpSpPr>
            <p:grpSpPr bwMode="auto">
              <a:xfrm>
                <a:off x="2099" y="1484"/>
                <a:ext cx="144" cy="425"/>
                <a:chOff x="0" y="0"/>
                <a:chExt cx="144" cy="425"/>
              </a:xfrm>
            </p:grpSpPr>
            <p:sp>
              <p:nvSpPr>
                <p:cNvPr id="88146" name="AutoShape 82"/>
                <p:cNvSpPr>
                  <a:spLocks noChangeArrowheads="1"/>
                </p:cNvSpPr>
                <p:nvPr/>
              </p:nvSpPr>
              <p:spPr bwMode="auto">
                <a:xfrm>
                  <a:off x="13" y="288"/>
                  <a:ext cx="131" cy="50"/>
                </a:xfrm>
                <a:prstGeom prst="parallelogram">
                  <a:avLst>
                    <a:gd name="adj" fmla="val 195408"/>
                  </a:avLst>
                </a:prstGeom>
                <a:solidFill>
                  <a:srgbClr val="0099FF"/>
                </a:solidFill>
                <a:ln w="9525">
                  <a:solidFill>
                    <a:srgbClr val="0099FF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147" name="AutoShape 83"/>
                <p:cNvSpPr>
                  <a:spLocks noChangeArrowheads="1"/>
                </p:cNvSpPr>
                <p:nvPr/>
              </p:nvSpPr>
              <p:spPr bwMode="auto">
                <a:xfrm>
                  <a:off x="13" y="375"/>
                  <a:ext cx="131" cy="50"/>
                </a:xfrm>
                <a:prstGeom prst="parallelogram">
                  <a:avLst>
                    <a:gd name="adj" fmla="val 195408"/>
                  </a:avLst>
                </a:prstGeom>
                <a:solidFill>
                  <a:srgbClr val="0099FF"/>
                </a:solidFill>
                <a:ln w="9525">
                  <a:solidFill>
                    <a:srgbClr val="0099FF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148" name="AutoShape 84"/>
                <p:cNvSpPr>
                  <a:spLocks noChangeArrowheads="1"/>
                </p:cNvSpPr>
                <p:nvPr/>
              </p:nvSpPr>
              <p:spPr bwMode="auto">
                <a:xfrm>
                  <a:off x="13" y="196"/>
                  <a:ext cx="131" cy="50"/>
                </a:xfrm>
                <a:prstGeom prst="parallelogram">
                  <a:avLst>
                    <a:gd name="adj" fmla="val 195408"/>
                  </a:avLst>
                </a:prstGeom>
                <a:solidFill>
                  <a:srgbClr val="0099FF"/>
                </a:solidFill>
                <a:ln w="9525">
                  <a:solidFill>
                    <a:srgbClr val="0099FF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149" name="AutoShape 85"/>
                <p:cNvSpPr>
                  <a:spLocks noChangeArrowheads="1"/>
                </p:cNvSpPr>
                <p:nvPr/>
              </p:nvSpPr>
              <p:spPr bwMode="auto">
                <a:xfrm>
                  <a:off x="4" y="87"/>
                  <a:ext cx="131" cy="50"/>
                </a:xfrm>
                <a:prstGeom prst="parallelogram">
                  <a:avLst>
                    <a:gd name="adj" fmla="val 195408"/>
                  </a:avLst>
                </a:prstGeom>
                <a:solidFill>
                  <a:srgbClr val="0099FF"/>
                </a:solidFill>
                <a:ln w="9525">
                  <a:solidFill>
                    <a:srgbClr val="0099FF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150" name="AutoShape 8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31" cy="50"/>
                </a:xfrm>
                <a:prstGeom prst="parallelogram">
                  <a:avLst>
                    <a:gd name="adj" fmla="val 195408"/>
                  </a:avLst>
                </a:prstGeom>
                <a:solidFill>
                  <a:srgbClr val="0099FF"/>
                </a:solidFill>
                <a:ln w="9525">
                  <a:solidFill>
                    <a:srgbClr val="0099FF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88151" name="Line 87"/>
            <p:cNvSpPr>
              <a:spLocks noChangeShapeType="1"/>
            </p:cNvSpPr>
            <p:nvPr/>
          </p:nvSpPr>
          <p:spPr bwMode="auto">
            <a:xfrm rot="10800000">
              <a:off x="2666" y="1248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89091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89092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89093" name="Group 5"/>
                <p:cNvGrpSpPr/>
                <p:nvPr/>
              </p:nvGrpSpPr>
              <p:grpSpPr bwMode="auto">
                <a:xfrm rot="19500000" flipH="1">
                  <a:off x="937" y="2295"/>
                  <a:ext cx="501" cy="576"/>
                  <a:chOff x="0" y="0"/>
                  <a:chExt cx="490" cy="576"/>
                </a:xfrm>
              </p:grpSpPr>
              <p:sp>
                <p:nvSpPr>
                  <p:cNvPr id="89094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119" y="0"/>
                    <a:ext cx="243" cy="480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095" name="AutoShape 7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0" y="19"/>
                    <a:ext cx="490" cy="557"/>
                  </a:xfrm>
                  <a:custGeom>
                    <a:avLst/>
                    <a:gdLst>
                      <a:gd name="G0" fmla="+- 5400 0 0"/>
                      <a:gd name="G1" fmla="+- 11796480 0 0"/>
                      <a:gd name="G2" fmla="+- 0 0 11796480"/>
                      <a:gd name="T0" fmla="*/ 0 256 1"/>
                      <a:gd name="T1" fmla="*/ 180 256 1"/>
                      <a:gd name="G3" fmla="+- 11796480 T0 T1"/>
                      <a:gd name="T2" fmla="*/ 0 256 1"/>
                      <a:gd name="T3" fmla="*/ 90 256 1"/>
                      <a:gd name="G4" fmla="+- 11796480 T2 T3"/>
                      <a:gd name="G5" fmla="*/ G4 2 1"/>
                      <a:gd name="T4" fmla="*/ 90 256 1"/>
                      <a:gd name="T5" fmla="*/ 0 256 1"/>
                      <a:gd name="G6" fmla="+- 11796480 T4 T5"/>
                      <a:gd name="G7" fmla="*/ G6 2 1"/>
                      <a:gd name="G8" fmla="abs 11796480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5400"/>
                      <a:gd name="G18" fmla="*/ 5400 1 2"/>
                      <a:gd name="G19" fmla="+- G18 5400 0"/>
                      <a:gd name="G20" fmla="cos G19 11796480"/>
                      <a:gd name="G21" fmla="sin G19 11796480"/>
                      <a:gd name="G22" fmla="+- G20 10800 0"/>
                      <a:gd name="G23" fmla="+- G21 10800 0"/>
                      <a:gd name="G24" fmla="+- 10800 0 G20"/>
                      <a:gd name="G25" fmla="+- 5400 10800 0"/>
                      <a:gd name="G26" fmla="?: G9 G17 G25"/>
                      <a:gd name="G27" fmla="?: G9 0 21600"/>
                      <a:gd name="G28" fmla="cos 10800 11796480"/>
                      <a:gd name="G29" fmla="sin 10800 11796480"/>
                      <a:gd name="G30" fmla="sin 5400 11796480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11796480 G34 0"/>
                      <a:gd name="G36" fmla="?: G6 G35 G31"/>
                      <a:gd name="G37" fmla="+- 21600 0 G36"/>
                      <a:gd name="G38" fmla="?: G4 0 G33"/>
                      <a:gd name="G39" fmla="?: 11796480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2700 w 21600"/>
                      <a:gd name="T15" fmla="*/ 10800 h 21600"/>
                      <a:gd name="T16" fmla="*/ 10800 w 21600"/>
                      <a:gd name="T17" fmla="*/ 5400 h 21600"/>
                      <a:gd name="T18" fmla="*/ 18900 w 21600"/>
                      <a:gd name="T19" fmla="*/ 10800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5400" y="10800"/>
                        </a:moveTo>
                        <a:cubicBezTo>
                          <a:pt x="5400" y="7817"/>
                          <a:pt x="7817" y="5400"/>
                          <a:pt x="10800" y="5400"/>
                        </a:cubicBezTo>
                        <a:cubicBezTo>
                          <a:pt x="13782" y="5399"/>
                          <a:pt x="16199" y="7817"/>
                          <a:pt x="16200" y="10799"/>
                        </a:cubicBezTo>
                        <a:lnTo>
                          <a:pt x="21600" y="10800"/>
                        </a:ln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9096" name="Group 8"/>
                <p:cNvGrpSpPr/>
                <p:nvPr/>
              </p:nvGrpSpPr>
              <p:grpSpPr bwMode="auto">
                <a:xfrm rot="420000" flipH="1">
                  <a:off x="960" y="938"/>
                  <a:ext cx="313" cy="1554"/>
                  <a:chOff x="0" y="0"/>
                  <a:chExt cx="306" cy="1554"/>
                </a:xfrm>
              </p:grpSpPr>
              <p:sp>
                <p:nvSpPr>
                  <p:cNvPr id="89097" name="AutoShape 9"/>
                  <p:cNvSpPr>
                    <a:spLocks noChangeArrowheads="1"/>
                  </p:cNvSpPr>
                  <p:nvPr/>
                </p:nvSpPr>
                <p:spPr bwMode="auto">
                  <a:xfrm rot="21540000" flipV="1">
                    <a:off x="51" y="0"/>
                    <a:ext cx="192" cy="1479"/>
                  </a:xfrm>
                  <a:custGeom>
                    <a:avLst/>
                    <a:gdLst>
                      <a:gd name="G0" fmla="+- 6659 0 0"/>
                      <a:gd name="G1" fmla="+- 21600 0 6659"/>
                      <a:gd name="G2" fmla="*/ 6659 1 2"/>
                      <a:gd name="G3" fmla="+- 21600 0 G2"/>
                      <a:gd name="G4" fmla="+/ 6659 21600 2"/>
                      <a:gd name="G5" fmla="+/ G1 0 2"/>
                      <a:gd name="G6" fmla="*/ 21600 21600 6659"/>
                      <a:gd name="G7" fmla="*/ G6 1 2"/>
                      <a:gd name="G8" fmla="+- 21600 0 G7"/>
                      <a:gd name="G9" fmla="*/ 21600 1 2"/>
                      <a:gd name="G10" fmla="+- 6659 0 G9"/>
                      <a:gd name="G11" fmla="?: G10 G8 0"/>
                      <a:gd name="G12" fmla="?: G10 G7 21600"/>
                      <a:gd name="T0" fmla="*/ 18270 w 21600"/>
                      <a:gd name="T1" fmla="*/ 10800 h 21600"/>
                      <a:gd name="T2" fmla="*/ 10800 w 21600"/>
                      <a:gd name="T3" fmla="*/ 21600 h 21600"/>
                      <a:gd name="T4" fmla="*/ 3330 w 21600"/>
                      <a:gd name="T5" fmla="*/ 10800 h 21600"/>
                      <a:gd name="T6" fmla="*/ 10800 w 21600"/>
                      <a:gd name="T7" fmla="*/ 0 h 21600"/>
                      <a:gd name="T8" fmla="*/ 5130 w 21600"/>
                      <a:gd name="T9" fmla="*/ 5130 h 21600"/>
                      <a:gd name="T10" fmla="*/ 16470 w 21600"/>
                      <a:gd name="T11" fmla="*/ 1647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6659" y="21600"/>
                        </a:lnTo>
                        <a:lnTo>
                          <a:pt x="1494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098" name="Oval 10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0" y="1266"/>
                    <a:ext cx="306" cy="288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099" name="Oval 11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73" y="1349"/>
                    <a:ext cx="144" cy="129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89100" name="Rectangle 12"/>
                <p:cNvSpPr>
                  <a:spLocks noChangeArrowheads="1"/>
                </p:cNvSpPr>
                <p:nvPr/>
              </p:nvSpPr>
              <p:spPr bwMode="auto">
                <a:xfrm flipH="1">
                  <a:off x="912" y="942"/>
                  <a:ext cx="624" cy="33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89101" name="Group 13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89102" name="Group 14"/>
                  <p:cNvGrpSpPr/>
                  <p:nvPr/>
                </p:nvGrpSpPr>
                <p:grpSpPr bwMode="auto">
                  <a:xfrm>
                    <a:off x="0" y="0"/>
                    <a:ext cx="2365" cy="2631"/>
                    <a:chOff x="0" y="0"/>
                    <a:chExt cx="2365" cy="2631"/>
                  </a:xfrm>
                </p:grpSpPr>
                <p:grpSp>
                  <p:nvGrpSpPr>
                    <p:cNvPr id="89103" name="Group 15"/>
                    <p:cNvGrpSpPr/>
                    <p:nvPr/>
                  </p:nvGrpSpPr>
                  <p:grpSpPr bwMode="auto">
                    <a:xfrm>
                      <a:off x="0" y="0"/>
                      <a:ext cx="2365" cy="1876"/>
                      <a:chOff x="0" y="0"/>
                      <a:chExt cx="2365" cy="1876"/>
                    </a:xfrm>
                  </p:grpSpPr>
                  <p:grpSp>
                    <p:nvGrpSpPr>
                      <p:cNvPr id="89104" name="Group 16"/>
                      <p:cNvGrpSpPr/>
                      <p:nvPr/>
                    </p:nvGrpSpPr>
                    <p:grpSpPr bwMode="auto">
                      <a:xfrm flipH="1">
                        <a:off x="1515" y="284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9105" name="Group 17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9106" name="Rectangle 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9107" name="Rectangl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9108" name="Oval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9109" name="Group 21"/>
                      <p:cNvGrpSpPr/>
                      <p:nvPr/>
                    </p:nvGrpSpPr>
                    <p:grpSpPr bwMode="auto">
                      <a:xfrm>
                        <a:off x="0" y="292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89110" name="Group 22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89111" name="Rectangle 2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9112" name="Rectangle 2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9113" name="Oval 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9114" name="Group 26"/>
                      <p:cNvGrpSpPr/>
                      <p:nvPr/>
                    </p:nvGrpSpPr>
                    <p:grpSpPr bwMode="auto">
                      <a:xfrm>
                        <a:off x="167" y="0"/>
                        <a:ext cx="2024" cy="1096"/>
                        <a:chOff x="0" y="0"/>
                        <a:chExt cx="2024" cy="1096"/>
                      </a:xfrm>
                    </p:grpSpPr>
                    <p:grpSp>
                      <p:nvGrpSpPr>
                        <p:cNvPr id="89115" name="Group 27"/>
                        <p:cNvGrpSpPr/>
                        <p:nvPr/>
                      </p:nvGrpSpPr>
                      <p:grpSpPr bwMode="auto">
                        <a:xfrm>
                          <a:off x="955" y="0"/>
                          <a:ext cx="214" cy="599"/>
                          <a:chOff x="0" y="0"/>
                          <a:chExt cx="215" cy="864"/>
                        </a:xfrm>
                      </p:grpSpPr>
                      <p:sp>
                        <p:nvSpPr>
                          <p:cNvPr id="89116" name="Rectangle 2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" y="288"/>
                            <a:ext cx="85" cy="576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9117" name="Rectangle 2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528"/>
                            <a:ext cx="172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9118" name="Rectangle 3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6" y="0"/>
                            <a:ext cx="43" cy="28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9119" name="Rectangl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" y="0"/>
                            <a:ext cx="129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9120" name="Group 32"/>
                        <p:cNvGrpSpPr/>
                        <p:nvPr/>
                      </p:nvGrpSpPr>
                      <p:grpSpPr bwMode="auto">
                        <a:xfrm>
                          <a:off x="0" y="436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89121" name="Group 33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9122" name="Group 34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9123" name="Oval 3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9124" name="Rectangle 3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9125" name="Rectangle 3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9126" name="Rectangle 3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9127" name="Group 39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89128" name="Group 40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89129" name="Oval 4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9130" name="Rectangle 4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89131" name="Rectangle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89132" name="Rectangle 4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9133" name="Rectangle 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36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89134" name="Group 46"/>
                    <p:cNvGrpSpPr/>
                    <p:nvPr/>
                  </p:nvGrpSpPr>
                  <p:grpSpPr bwMode="auto">
                    <a:xfrm>
                      <a:off x="441" y="1789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89135" name="Rectangl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9136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9137" name="Group 49"/>
                    <p:cNvGrpSpPr/>
                    <p:nvPr/>
                  </p:nvGrpSpPr>
                  <p:grpSpPr bwMode="auto">
                    <a:xfrm>
                      <a:off x="1549" y="1780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89138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9139" name="Rectangle 51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89140" name="AutoShape 5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4" y="1839"/>
                    <a:ext cx="1521" cy="1491"/>
                  </a:xfrm>
                  <a:custGeom>
                    <a:avLst/>
                    <a:gdLst>
                      <a:gd name="G0" fmla="+- 9695 0 0"/>
                      <a:gd name="G1" fmla="+- -11647725 0 0"/>
                      <a:gd name="G2" fmla="+- 0 0 -11647725"/>
                      <a:gd name="T0" fmla="*/ 0 256 1"/>
                      <a:gd name="T1" fmla="*/ 180 256 1"/>
                      <a:gd name="G3" fmla="+- -11647725 T0 T1"/>
                      <a:gd name="T2" fmla="*/ 0 256 1"/>
                      <a:gd name="T3" fmla="*/ 90 256 1"/>
                      <a:gd name="G4" fmla="+- -11647725 T2 T3"/>
                      <a:gd name="G5" fmla="*/ G4 2 1"/>
                      <a:gd name="T4" fmla="*/ 90 256 1"/>
                      <a:gd name="T5" fmla="*/ 0 256 1"/>
                      <a:gd name="G6" fmla="+- -11647725 T4 T5"/>
                      <a:gd name="G7" fmla="*/ G6 2 1"/>
                      <a:gd name="G8" fmla="abs -11647725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9695"/>
                      <a:gd name="G18" fmla="*/ 9695 1 2"/>
                      <a:gd name="G19" fmla="+- G18 5400 0"/>
                      <a:gd name="G20" fmla="cos G19 -11647725"/>
                      <a:gd name="G21" fmla="sin G19 -11647725"/>
                      <a:gd name="G22" fmla="+- G20 10800 0"/>
                      <a:gd name="G23" fmla="+- G21 10800 0"/>
                      <a:gd name="G24" fmla="+- 10800 0 G20"/>
                      <a:gd name="G25" fmla="+- 9695 10800 0"/>
                      <a:gd name="G26" fmla="?: G9 G17 G25"/>
                      <a:gd name="G27" fmla="?: G9 0 21600"/>
                      <a:gd name="G28" fmla="cos 10800 -11647725"/>
                      <a:gd name="G29" fmla="sin 10800 -11647725"/>
                      <a:gd name="G30" fmla="sin 9695 -11647725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-11647725 G34 0"/>
                      <a:gd name="G36" fmla="?: G6 G35 G31"/>
                      <a:gd name="G37" fmla="+- 21600 0 G36"/>
                      <a:gd name="G38" fmla="?: G4 0 G33"/>
                      <a:gd name="G39" fmla="?: -11647725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560 w 21600"/>
                      <a:gd name="T15" fmla="*/ 10394 h 21600"/>
                      <a:gd name="T16" fmla="*/ 10800 w 21600"/>
                      <a:gd name="T17" fmla="*/ 1105 h 21600"/>
                      <a:gd name="T18" fmla="*/ 21040 w 21600"/>
                      <a:gd name="T19" fmla="*/ 10394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1112" y="10416"/>
                        </a:moveTo>
                        <a:cubicBezTo>
                          <a:pt x="1318" y="5215"/>
                          <a:pt x="5594" y="1104"/>
                          <a:pt x="10800" y="1105"/>
                        </a:cubicBezTo>
                        <a:cubicBezTo>
                          <a:pt x="16005" y="1105"/>
                          <a:pt x="20281" y="5215"/>
                          <a:pt x="20487" y="10416"/>
                        </a:cubicBezTo>
                        <a:lnTo>
                          <a:pt x="21591" y="10372"/>
                        </a:lnTo>
                        <a:cubicBezTo>
                          <a:pt x="21361" y="4578"/>
                          <a:pt x="16598" y="-1"/>
                          <a:pt x="10799" y="0"/>
                        </a:cubicBezTo>
                        <a:cubicBezTo>
                          <a:pt x="5001" y="0"/>
                          <a:pt x="238" y="4578"/>
                          <a:pt x="8" y="10372"/>
                        </a:cubicBez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141" name="Arc 53"/>
                  <p:cNvSpPr/>
                  <p:nvPr/>
                </p:nvSpPr>
                <p:spPr bwMode="auto">
                  <a:xfrm rot="16200000" flipH="1" flipV="1">
                    <a:off x="1070" y="2679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9142" name="Group 54"/>
                <p:cNvGrpSpPr/>
                <p:nvPr/>
              </p:nvGrpSpPr>
              <p:grpSpPr bwMode="auto">
                <a:xfrm>
                  <a:off x="1553" y="715"/>
                  <a:ext cx="245" cy="1497"/>
                  <a:chOff x="0" y="0"/>
                  <a:chExt cx="245" cy="1497"/>
                </a:xfrm>
              </p:grpSpPr>
              <p:grpSp>
                <p:nvGrpSpPr>
                  <p:cNvPr id="89143" name="Group 55"/>
                  <p:cNvGrpSpPr/>
                  <p:nvPr/>
                </p:nvGrpSpPr>
                <p:grpSpPr bwMode="auto">
                  <a:xfrm>
                    <a:off x="0" y="0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89144" name="Group 56"/>
                    <p:cNvGrpSpPr/>
                    <p:nvPr/>
                  </p:nvGrpSpPr>
                  <p:grpSpPr bwMode="auto">
                    <a:xfrm>
                      <a:off x="0" y="0"/>
                      <a:ext cx="245" cy="1353"/>
                      <a:chOff x="0" y="0"/>
                      <a:chExt cx="254" cy="1353"/>
                    </a:xfrm>
                  </p:grpSpPr>
                  <p:sp>
                    <p:nvSpPr>
                      <p:cNvPr id="89145" name="AutoShape 57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89146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9147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9148" name="Group 60"/>
                    <p:cNvGrpSpPr/>
                    <p:nvPr/>
                  </p:nvGrpSpPr>
                  <p:grpSpPr bwMode="auto">
                    <a:xfrm>
                      <a:off x="61" y="1353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89149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89150" name="Oval 62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89151" name="Group 63"/>
                  <p:cNvGrpSpPr/>
                  <p:nvPr/>
                </p:nvGrpSpPr>
                <p:grpSpPr bwMode="auto">
                  <a:xfrm>
                    <a:off x="66" y="620"/>
                    <a:ext cx="144" cy="433"/>
                    <a:chOff x="0" y="0"/>
                    <a:chExt cx="144" cy="425"/>
                  </a:xfrm>
                </p:grpSpPr>
                <p:sp>
                  <p:nvSpPr>
                    <p:cNvPr id="89152" name="AutoShap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9153" name="AutoShap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9154" name="AutoShap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9155" name="AutoShap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9156" name="AutoShap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89157" name="Group 69"/>
                <p:cNvGrpSpPr/>
                <p:nvPr/>
              </p:nvGrpSpPr>
              <p:grpSpPr bwMode="auto">
                <a:xfrm>
                  <a:off x="611" y="719"/>
                  <a:ext cx="254" cy="1353"/>
                  <a:chOff x="0" y="0"/>
                  <a:chExt cx="254" cy="1353"/>
                </a:xfrm>
              </p:grpSpPr>
              <p:sp>
                <p:nvSpPr>
                  <p:cNvPr id="89158" name="AutoShape 7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9" y="48"/>
                    <a:ext cx="188" cy="9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ot="10800000" wrap="none" anchor="ctr"/>
                  <a:lstStyle/>
                  <a:p>
                    <a:pPr algn="ctr"/>
                    <a:endParaRPr lang="zh-CN" altLang="zh-CN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9159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54" cy="48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160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09" y="96"/>
                    <a:ext cx="47" cy="1257"/>
                  </a:xfrm>
                  <a:prstGeom prst="rect">
                    <a:avLst/>
                  </a:prstGeom>
                  <a:solidFill>
                    <a:srgbClr val="000066"/>
                  </a:solidFill>
                  <a:ln w="9525">
                    <a:solidFill>
                      <a:srgbClr val="000066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9161" name="Group 73"/>
                <p:cNvGrpSpPr/>
                <p:nvPr/>
              </p:nvGrpSpPr>
              <p:grpSpPr bwMode="auto">
                <a:xfrm>
                  <a:off x="681" y="2063"/>
                  <a:ext cx="123" cy="144"/>
                  <a:chOff x="0" y="0"/>
                  <a:chExt cx="123" cy="144"/>
                </a:xfrm>
              </p:grpSpPr>
              <p:sp>
                <p:nvSpPr>
                  <p:cNvPr id="89162" name="未知"/>
                  <p:cNvSpPr/>
                  <p:nvPr/>
                </p:nvSpPr>
                <p:spPr bwMode="auto">
                  <a:xfrm flipV="1">
                    <a:off x="0" y="0"/>
                    <a:ext cx="123" cy="144"/>
                  </a:xfrm>
                  <a:custGeom>
                    <a:avLst/>
                    <a:gdLst>
                      <a:gd name="T0" fmla="*/ 472 w 1200"/>
                      <a:gd name="T1" fmla="*/ 120 h 1616"/>
                      <a:gd name="T2" fmla="*/ 88 w 1200"/>
                      <a:gd name="T3" fmla="*/ 792 h 1616"/>
                      <a:gd name="T4" fmla="*/ 40 w 1200"/>
                      <a:gd name="T5" fmla="*/ 1272 h 1616"/>
                      <a:gd name="T6" fmla="*/ 328 w 1200"/>
                      <a:gd name="T7" fmla="*/ 1560 h 1616"/>
                      <a:gd name="T8" fmla="*/ 664 w 1200"/>
                      <a:gd name="T9" fmla="*/ 1608 h 1616"/>
                      <a:gd name="T10" fmla="*/ 952 w 1200"/>
                      <a:gd name="T11" fmla="*/ 1512 h 1616"/>
                      <a:gd name="T12" fmla="*/ 1192 w 1200"/>
                      <a:gd name="T13" fmla="*/ 1128 h 1616"/>
                      <a:gd name="T14" fmla="*/ 1000 w 1200"/>
                      <a:gd name="T15" fmla="*/ 552 h 1616"/>
                      <a:gd name="T16" fmla="*/ 760 w 1200"/>
                      <a:gd name="T17" fmla="*/ 72 h 1616"/>
                      <a:gd name="T18" fmla="*/ 472 w 1200"/>
                      <a:gd name="T19" fmla="*/ 120 h 16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00" h="1616">
                        <a:moveTo>
                          <a:pt x="472" y="120"/>
                        </a:moveTo>
                        <a:cubicBezTo>
                          <a:pt x="360" y="240"/>
                          <a:pt x="160" y="600"/>
                          <a:pt x="88" y="792"/>
                        </a:cubicBezTo>
                        <a:cubicBezTo>
                          <a:pt x="16" y="984"/>
                          <a:pt x="0" y="1144"/>
                          <a:pt x="40" y="1272"/>
                        </a:cubicBezTo>
                        <a:cubicBezTo>
                          <a:pt x="80" y="1400"/>
                          <a:pt x="224" y="1504"/>
                          <a:pt x="328" y="1560"/>
                        </a:cubicBezTo>
                        <a:cubicBezTo>
                          <a:pt x="432" y="1616"/>
                          <a:pt x="560" y="1616"/>
                          <a:pt x="664" y="1608"/>
                        </a:cubicBezTo>
                        <a:cubicBezTo>
                          <a:pt x="768" y="1600"/>
                          <a:pt x="864" y="1592"/>
                          <a:pt x="952" y="1512"/>
                        </a:cubicBezTo>
                        <a:cubicBezTo>
                          <a:pt x="1040" y="1432"/>
                          <a:pt x="1184" y="1288"/>
                          <a:pt x="1192" y="1128"/>
                        </a:cubicBezTo>
                        <a:cubicBezTo>
                          <a:pt x="1200" y="968"/>
                          <a:pt x="1072" y="728"/>
                          <a:pt x="1000" y="552"/>
                        </a:cubicBezTo>
                        <a:cubicBezTo>
                          <a:pt x="928" y="376"/>
                          <a:pt x="840" y="144"/>
                          <a:pt x="760" y="72"/>
                        </a:cubicBezTo>
                        <a:cubicBezTo>
                          <a:pt x="680" y="0"/>
                          <a:pt x="584" y="0"/>
                          <a:pt x="472" y="120"/>
                        </a:cubicBezTo>
                        <a:close/>
                      </a:path>
                    </a:pathLst>
                  </a:custGeom>
                  <a:solidFill>
                    <a:srgbClr val="FF9900"/>
                  </a:solidFill>
                  <a:ln w="9525" cmpd="sng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163" name="Oval 7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4" y="29"/>
                    <a:ext cx="43" cy="36"/>
                  </a:xfrm>
                  <a:prstGeom prst="ellipse">
                    <a:avLst/>
                  </a:prstGeom>
                  <a:solidFill>
                    <a:srgbClr val="FF99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9164" name="Group 76"/>
                <p:cNvGrpSpPr/>
                <p:nvPr/>
              </p:nvGrpSpPr>
              <p:grpSpPr bwMode="auto">
                <a:xfrm>
                  <a:off x="655" y="1348"/>
                  <a:ext cx="144" cy="425"/>
                  <a:chOff x="0" y="0"/>
                  <a:chExt cx="144" cy="425"/>
                </a:xfrm>
              </p:grpSpPr>
              <p:sp>
                <p:nvSpPr>
                  <p:cNvPr id="89165" name="AutoShape 77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288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166" name="AutoShape 78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375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167" name="AutoShape 79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196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168" name="AutoShape 80"/>
                  <p:cNvSpPr>
                    <a:spLocks noChangeArrowheads="1"/>
                  </p:cNvSpPr>
                  <p:nvPr/>
                </p:nvSpPr>
                <p:spPr bwMode="auto">
                  <a:xfrm>
                    <a:off x="4" y="87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169" name="AutoShape 8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9170" name="Text Box 8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ClrTx/>
                  <a:buSzTx/>
                  <a:buFontTx/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压缩冲程: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9171" name="Text Box 83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9172" name="Text Box 84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9173" name="Text Box 85"/>
              <p:cNvSpPr txBox="1">
                <a:spLocks noChangeArrowheads="1"/>
              </p:cNvSpPr>
              <p:nvPr/>
            </p:nvSpPr>
            <p:spPr bwMode="auto">
              <a:xfrm>
                <a:off x="192" y="1315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活塞向上运动        燃料混合物被压缩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9174" name="Line 86"/>
            <p:cNvSpPr>
              <a:spLocks noChangeShapeType="1"/>
            </p:cNvSpPr>
            <p:nvPr/>
          </p:nvSpPr>
          <p:spPr bwMode="auto">
            <a:xfrm rot="10800000">
              <a:off x="2666" y="1117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4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90115" name="Group 3"/>
            <p:cNvGrpSpPr/>
            <p:nvPr/>
          </p:nvGrpSpPr>
          <p:grpSpPr bwMode="auto">
            <a:xfrm>
              <a:off x="2361" y="1008"/>
              <a:ext cx="615" cy="1999"/>
              <a:chOff x="0" y="0"/>
              <a:chExt cx="615" cy="1999"/>
            </a:xfrm>
          </p:grpSpPr>
          <p:grpSp>
            <p:nvGrpSpPr>
              <p:cNvPr id="90116" name="Group 4"/>
              <p:cNvGrpSpPr/>
              <p:nvPr/>
            </p:nvGrpSpPr>
            <p:grpSpPr bwMode="auto">
              <a:xfrm>
                <a:off x="74" y="1423"/>
                <a:ext cx="490" cy="576"/>
                <a:chOff x="0" y="0"/>
                <a:chExt cx="490" cy="576"/>
              </a:xfrm>
            </p:grpSpPr>
            <p:sp>
              <p:nvSpPr>
                <p:cNvPr id="90117" name="Rectangle 5"/>
                <p:cNvSpPr>
                  <a:spLocks noChangeArrowheads="1"/>
                </p:cNvSpPr>
                <p:nvPr/>
              </p:nvSpPr>
              <p:spPr bwMode="auto">
                <a:xfrm>
                  <a:off x="119" y="0"/>
                  <a:ext cx="243" cy="480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118" name="AutoShape 6"/>
                <p:cNvSpPr>
                  <a:spLocks noChangeArrowheads="1"/>
                </p:cNvSpPr>
                <p:nvPr/>
              </p:nvSpPr>
              <p:spPr bwMode="auto">
                <a:xfrm flipH="1" flipV="1">
                  <a:off x="0" y="19"/>
                  <a:ext cx="490" cy="557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0119" name="Group 7"/>
              <p:cNvGrpSpPr/>
              <p:nvPr/>
            </p:nvGrpSpPr>
            <p:grpSpPr bwMode="auto">
              <a:xfrm>
                <a:off x="158" y="40"/>
                <a:ext cx="306" cy="1554"/>
                <a:chOff x="0" y="0"/>
                <a:chExt cx="306" cy="1554"/>
              </a:xfrm>
            </p:grpSpPr>
            <p:sp>
              <p:nvSpPr>
                <p:cNvPr id="90120" name="AutoShape 8"/>
                <p:cNvSpPr>
                  <a:spLocks noChangeArrowheads="1"/>
                </p:cNvSpPr>
                <p:nvPr/>
              </p:nvSpPr>
              <p:spPr bwMode="auto">
                <a:xfrm rot="21540000" flipV="1">
                  <a:off x="51" y="0"/>
                  <a:ext cx="192" cy="1479"/>
                </a:xfrm>
                <a:custGeom>
                  <a:avLst/>
                  <a:gdLst>
                    <a:gd name="G0" fmla="+- 6659 0 0"/>
                    <a:gd name="G1" fmla="+- 21600 0 6659"/>
                    <a:gd name="G2" fmla="*/ 6659 1 2"/>
                    <a:gd name="G3" fmla="+- 21600 0 G2"/>
                    <a:gd name="G4" fmla="+/ 6659 21600 2"/>
                    <a:gd name="G5" fmla="+/ G1 0 2"/>
                    <a:gd name="G6" fmla="*/ 21600 21600 6659"/>
                    <a:gd name="G7" fmla="*/ G6 1 2"/>
                    <a:gd name="G8" fmla="+- 21600 0 G7"/>
                    <a:gd name="G9" fmla="*/ 21600 1 2"/>
                    <a:gd name="G10" fmla="+- 6659 0 G9"/>
                    <a:gd name="G11" fmla="?: G10 G8 0"/>
                    <a:gd name="G12" fmla="?: G10 G7 21600"/>
                    <a:gd name="T0" fmla="*/ 18270 w 21600"/>
                    <a:gd name="T1" fmla="*/ 10800 h 21600"/>
                    <a:gd name="T2" fmla="*/ 10800 w 21600"/>
                    <a:gd name="T3" fmla="*/ 21600 h 21600"/>
                    <a:gd name="T4" fmla="*/ 3330 w 21600"/>
                    <a:gd name="T5" fmla="*/ 10800 h 21600"/>
                    <a:gd name="T6" fmla="*/ 10800 w 21600"/>
                    <a:gd name="T7" fmla="*/ 0 h 21600"/>
                    <a:gd name="T8" fmla="*/ 5130 w 21600"/>
                    <a:gd name="T9" fmla="*/ 5130 h 21600"/>
                    <a:gd name="T10" fmla="*/ 16470 w 21600"/>
                    <a:gd name="T11" fmla="*/ 1647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6659" y="21600"/>
                      </a:lnTo>
                      <a:lnTo>
                        <a:pt x="1494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121" name="Oval 9"/>
                <p:cNvSpPr>
                  <a:spLocks noChangeArrowheads="1"/>
                </p:cNvSpPr>
                <p:nvPr/>
              </p:nvSpPr>
              <p:spPr bwMode="auto">
                <a:xfrm rot="420000">
                  <a:off x="0" y="1266"/>
                  <a:ext cx="306" cy="288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122" name="Oval 10"/>
                <p:cNvSpPr>
                  <a:spLocks noChangeArrowheads="1"/>
                </p:cNvSpPr>
                <p:nvPr/>
              </p:nvSpPr>
              <p:spPr bwMode="auto">
                <a:xfrm rot="420000">
                  <a:off x="73" y="1349"/>
                  <a:ext cx="144" cy="129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0123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5" cy="33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124" name="Group 12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90125" name="Group 13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90126" name="Group 14"/>
                <p:cNvGrpSpPr/>
                <p:nvPr/>
              </p:nvGrpSpPr>
              <p:grpSpPr bwMode="auto">
                <a:xfrm>
                  <a:off x="1122" y="0"/>
                  <a:ext cx="214" cy="599"/>
                  <a:chOff x="0" y="0"/>
                  <a:chExt cx="215" cy="864"/>
                </a:xfrm>
              </p:grpSpPr>
              <p:sp>
                <p:nvSpPr>
                  <p:cNvPr id="90127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88"/>
                    <a:ext cx="85" cy="576"/>
                  </a:xfrm>
                  <a:prstGeom prst="rect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12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28"/>
                    <a:ext cx="172" cy="48"/>
                  </a:xfrm>
                  <a:prstGeom prst="rect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129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66" y="0"/>
                    <a:ext cx="43" cy="288"/>
                  </a:xfrm>
                  <a:prstGeom prst="rect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130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86" y="0"/>
                    <a:ext cx="129" cy="48"/>
                  </a:xfrm>
                  <a:prstGeom prst="rect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90131" name="Group 19"/>
                <p:cNvGrpSpPr/>
                <p:nvPr/>
              </p:nvGrpSpPr>
              <p:grpSpPr bwMode="auto">
                <a:xfrm>
                  <a:off x="0" y="284"/>
                  <a:ext cx="2365" cy="3046"/>
                  <a:chOff x="0" y="0"/>
                  <a:chExt cx="2365" cy="3046"/>
                </a:xfrm>
              </p:grpSpPr>
              <p:grpSp>
                <p:nvGrpSpPr>
                  <p:cNvPr id="90132" name="Group 20"/>
                  <p:cNvGrpSpPr/>
                  <p:nvPr/>
                </p:nvGrpSpPr>
                <p:grpSpPr bwMode="auto">
                  <a:xfrm>
                    <a:off x="1549" y="1496"/>
                    <a:ext cx="437" cy="842"/>
                    <a:chOff x="0" y="0"/>
                    <a:chExt cx="437" cy="842"/>
                  </a:xfrm>
                </p:grpSpPr>
                <p:sp>
                  <p:nvSpPr>
                    <p:cNvPr id="90133" name="Rectangle 21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0" y="0"/>
                      <a:ext cx="432" cy="9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34" name="Rectangle 22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351" y="26"/>
                      <a:ext cx="86" cy="81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90135" name="Group 23"/>
                  <p:cNvGrpSpPr/>
                  <p:nvPr/>
                </p:nvGrpSpPr>
                <p:grpSpPr bwMode="auto">
                  <a:xfrm>
                    <a:off x="441" y="1505"/>
                    <a:ext cx="480" cy="842"/>
                    <a:chOff x="0" y="0"/>
                    <a:chExt cx="480" cy="842"/>
                  </a:xfrm>
                </p:grpSpPr>
                <p:sp>
                  <p:nvSpPr>
                    <p:cNvPr id="90136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80" cy="9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37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" y="26"/>
                      <a:ext cx="96" cy="81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90138" name="Group 26"/>
                  <p:cNvGrpSpPr/>
                  <p:nvPr/>
                </p:nvGrpSpPr>
                <p:grpSpPr bwMode="auto">
                  <a:xfrm flipH="1">
                    <a:off x="1515" y="0"/>
                    <a:ext cx="850" cy="1584"/>
                    <a:chOff x="0" y="0"/>
                    <a:chExt cx="921" cy="1584"/>
                  </a:xfrm>
                </p:grpSpPr>
                <p:grpSp>
                  <p:nvGrpSpPr>
                    <p:cNvPr id="90139" name="Group 27"/>
                    <p:cNvGrpSpPr/>
                    <p:nvPr/>
                  </p:nvGrpSpPr>
                  <p:grpSpPr bwMode="auto">
                    <a:xfrm>
                      <a:off x="432" y="480"/>
                      <a:ext cx="489" cy="1104"/>
                      <a:chOff x="0" y="0"/>
                      <a:chExt cx="489" cy="1104"/>
                    </a:xfrm>
                  </p:grpSpPr>
                  <p:sp>
                    <p:nvSpPr>
                      <p:cNvPr id="90140" name="Rectangl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" y="0"/>
                        <a:ext cx="96" cy="1104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0141" name="Rectangle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32" cy="559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90142" name="Oval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816" cy="864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90143" name="Group 31"/>
                  <p:cNvGrpSpPr/>
                  <p:nvPr/>
                </p:nvGrpSpPr>
                <p:grpSpPr bwMode="auto">
                  <a:xfrm>
                    <a:off x="0" y="8"/>
                    <a:ext cx="921" cy="1584"/>
                    <a:chOff x="0" y="0"/>
                    <a:chExt cx="921" cy="1584"/>
                  </a:xfrm>
                </p:grpSpPr>
                <p:grpSp>
                  <p:nvGrpSpPr>
                    <p:cNvPr id="90144" name="Group 32"/>
                    <p:cNvGrpSpPr/>
                    <p:nvPr/>
                  </p:nvGrpSpPr>
                  <p:grpSpPr bwMode="auto">
                    <a:xfrm>
                      <a:off x="432" y="480"/>
                      <a:ext cx="489" cy="1104"/>
                      <a:chOff x="0" y="0"/>
                      <a:chExt cx="489" cy="1104"/>
                    </a:xfrm>
                  </p:grpSpPr>
                  <p:sp>
                    <p:nvSpPr>
                      <p:cNvPr id="90145" name="Rectangle 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3" y="0"/>
                        <a:ext cx="96" cy="1104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0146" name="Rectangle 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32" cy="559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90147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816" cy="864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90148" name="Group 36"/>
                  <p:cNvGrpSpPr/>
                  <p:nvPr/>
                </p:nvGrpSpPr>
                <p:grpSpPr bwMode="auto">
                  <a:xfrm>
                    <a:off x="167" y="152"/>
                    <a:ext cx="2024" cy="660"/>
                    <a:chOff x="0" y="0"/>
                    <a:chExt cx="2024" cy="660"/>
                  </a:xfrm>
                </p:grpSpPr>
                <p:grpSp>
                  <p:nvGrpSpPr>
                    <p:cNvPr id="90149" name="Group 37"/>
                    <p:cNvGrpSpPr/>
                    <p:nvPr/>
                  </p:nvGrpSpPr>
                  <p:grpSpPr bwMode="auto">
                    <a:xfrm>
                      <a:off x="0" y="36"/>
                      <a:ext cx="528" cy="624"/>
                      <a:chOff x="0" y="0"/>
                      <a:chExt cx="528" cy="624"/>
                    </a:xfrm>
                  </p:grpSpPr>
                  <p:grpSp>
                    <p:nvGrpSpPr>
                      <p:cNvPr id="90150" name="Group 38"/>
                      <p:cNvGrpSpPr/>
                      <p:nvPr/>
                    </p:nvGrpSpPr>
                    <p:grpSpPr bwMode="auto">
                      <a:xfrm>
                        <a:off x="0" y="0"/>
                        <a:ext cx="528" cy="624"/>
                        <a:chOff x="0" y="0"/>
                        <a:chExt cx="528" cy="624"/>
                      </a:xfrm>
                    </p:grpSpPr>
                    <p:sp>
                      <p:nvSpPr>
                        <p:cNvPr id="90151" name="Oval 3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96"/>
                          <a:ext cx="480" cy="432"/>
                        </a:xfrm>
                        <a:prstGeom prst="ellipse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0152" name="Rectangle 4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48"/>
                          <a:ext cx="240" cy="57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0153" name="Rectangle 4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4" y="0"/>
                          <a:ext cx="384" cy="28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90154" name="Rectangle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7" y="12"/>
                        <a:ext cx="144" cy="288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0155" name="Group 43"/>
                    <p:cNvGrpSpPr/>
                    <p:nvPr/>
                  </p:nvGrpSpPr>
                  <p:grpSpPr bwMode="auto">
                    <a:xfrm flipH="1">
                      <a:off x="1544" y="35"/>
                      <a:ext cx="480" cy="624"/>
                      <a:chOff x="0" y="0"/>
                      <a:chExt cx="528" cy="624"/>
                    </a:xfrm>
                  </p:grpSpPr>
                  <p:grpSp>
                    <p:nvGrpSpPr>
                      <p:cNvPr id="90156" name="Group 44"/>
                      <p:cNvGrpSpPr/>
                      <p:nvPr/>
                    </p:nvGrpSpPr>
                    <p:grpSpPr bwMode="auto">
                      <a:xfrm>
                        <a:off x="0" y="0"/>
                        <a:ext cx="528" cy="624"/>
                        <a:chOff x="0" y="0"/>
                        <a:chExt cx="528" cy="624"/>
                      </a:xfrm>
                    </p:grpSpPr>
                    <p:sp>
                      <p:nvSpPr>
                        <p:cNvPr id="90157" name="Oval 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96"/>
                          <a:ext cx="480" cy="432"/>
                        </a:xfrm>
                        <a:prstGeom prst="ellipse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0158" name="Rectangle 4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48"/>
                          <a:ext cx="240" cy="57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0159" name="Rectangl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4" y="0"/>
                          <a:ext cx="384" cy="28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90160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7" y="12"/>
                        <a:ext cx="144" cy="288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90161" name="Rectangle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7" y="0"/>
                      <a:ext cx="1544" cy="96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90162" name="AutoShape 5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4" y="1555"/>
                    <a:ext cx="1521" cy="1491"/>
                  </a:xfrm>
                  <a:custGeom>
                    <a:avLst/>
                    <a:gdLst>
                      <a:gd name="G0" fmla="+- 9695 0 0"/>
                      <a:gd name="G1" fmla="+- -11647725 0 0"/>
                      <a:gd name="G2" fmla="+- 0 0 -11647725"/>
                      <a:gd name="T0" fmla="*/ 0 256 1"/>
                      <a:gd name="T1" fmla="*/ 180 256 1"/>
                      <a:gd name="G3" fmla="+- -11647725 T0 T1"/>
                      <a:gd name="T2" fmla="*/ 0 256 1"/>
                      <a:gd name="T3" fmla="*/ 90 256 1"/>
                      <a:gd name="G4" fmla="+- -11647725 T2 T3"/>
                      <a:gd name="G5" fmla="*/ G4 2 1"/>
                      <a:gd name="T4" fmla="*/ 90 256 1"/>
                      <a:gd name="T5" fmla="*/ 0 256 1"/>
                      <a:gd name="G6" fmla="+- -11647725 T4 T5"/>
                      <a:gd name="G7" fmla="*/ G6 2 1"/>
                      <a:gd name="G8" fmla="abs -11647725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9695"/>
                      <a:gd name="G18" fmla="*/ 9695 1 2"/>
                      <a:gd name="G19" fmla="+- G18 5400 0"/>
                      <a:gd name="G20" fmla="cos G19 -11647725"/>
                      <a:gd name="G21" fmla="sin G19 -11647725"/>
                      <a:gd name="G22" fmla="+- G20 10800 0"/>
                      <a:gd name="G23" fmla="+- G21 10800 0"/>
                      <a:gd name="G24" fmla="+- 10800 0 G20"/>
                      <a:gd name="G25" fmla="+- 9695 10800 0"/>
                      <a:gd name="G26" fmla="?: G9 G17 G25"/>
                      <a:gd name="G27" fmla="?: G9 0 21600"/>
                      <a:gd name="G28" fmla="cos 10800 -11647725"/>
                      <a:gd name="G29" fmla="sin 10800 -11647725"/>
                      <a:gd name="G30" fmla="sin 9695 -11647725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-11647725 G34 0"/>
                      <a:gd name="G36" fmla="?: G6 G35 G31"/>
                      <a:gd name="G37" fmla="+- 21600 0 G36"/>
                      <a:gd name="G38" fmla="?: G4 0 G33"/>
                      <a:gd name="G39" fmla="?: -11647725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560 w 21600"/>
                      <a:gd name="T15" fmla="*/ 10394 h 21600"/>
                      <a:gd name="T16" fmla="*/ 10800 w 21600"/>
                      <a:gd name="T17" fmla="*/ 1105 h 21600"/>
                      <a:gd name="T18" fmla="*/ 21040 w 21600"/>
                      <a:gd name="T19" fmla="*/ 10394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1112" y="10416"/>
                        </a:moveTo>
                        <a:cubicBezTo>
                          <a:pt x="1318" y="5215"/>
                          <a:pt x="5594" y="1104"/>
                          <a:pt x="10800" y="1105"/>
                        </a:cubicBezTo>
                        <a:cubicBezTo>
                          <a:pt x="16005" y="1105"/>
                          <a:pt x="20281" y="5215"/>
                          <a:pt x="20487" y="10416"/>
                        </a:cubicBezTo>
                        <a:lnTo>
                          <a:pt x="21591" y="10372"/>
                        </a:lnTo>
                        <a:cubicBezTo>
                          <a:pt x="21361" y="4578"/>
                          <a:pt x="16598" y="-1"/>
                          <a:pt x="10799" y="0"/>
                        </a:cubicBezTo>
                        <a:cubicBezTo>
                          <a:pt x="5001" y="0"/>
                          <a:pt x="238" y="4578"/>
                          <a:pt x="8" y="10372"/>
                        </a:cubicBez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163" name="Arc 51"/>
                  <p:cNvSpPr/>
                  <p:nvPr/>
                </p:nvSpPr>
                <p:spPr bwMode="auto">
                  <a:xfrm rot="16200000" flipH="1" flipV="1">
                    <a:off x="1070" y="2395"/>
                    <a:ext cx="288" cy="654"/>
                  </a:xfrm>
                  <a:custGeom>
                    <a:avLst/>
                    <a:gdLst>
                      <a:gd name="G0" fmla="+- 0 0 0"/>
                      <a:gd name="G1" fmla="+- 20844 0 0"/>
                      <a:gd name="G2" fmla="+- 21600 0 0"/>
                      <a:gd name="T0" fmla="*/ 5665 w 21600"/>
                      <a:gd name="T1" fmla="*/ 0 h 41844"/>
                      <a:gd name="T2" fmla="*/ 5057 w 21600"/>
                      <a:gd name="T3" fmla="*/ 41844 h 41844"/>
                      <a:gd name="T4" fmla="*/ 0 w 21600"/>
                      <a:gd name="T5" fmla="*/ 20844 h 418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41844" fill="none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</a:path>
                      <a:path w="21600" h="41844" stroke="0" extrusionOk="0">
                        <a:moveTo>
                          <a:pt x="5664" y="0"/>
                        </a:moveTo>
                        <a:cubicBezTo>
                          <a:pt x="15071" y="2556"/>
                          <a:pt x="21600" y="11096"/>
                          <a:pt x="21600" y="20844"/>
                        </a:cubicBezTo>
                        <a:cubicBezTo>
                          <a:pt x="21600" y="30825"/>
                          <a:pt x="14760" y="39506"/>
                          <a:pt x="5056" y="41843"/>
                        </a:cubicBezTo>
                        <a:lnTo>
                          <a:pt x="0" y="20844"/>
                        </a:lnTo>
                        <a:close/>
                      </a:path>
                    </a:pathLst>
                  </a:custGeom>
                  <a:noFill/>
                  <a:ln w="76200">
                    <a:solidFill>
                      <a:schemeClr val="tx1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90164" name="Group 52"/>
                <p:cNvGrpSpPr/>
                <p:nvPr/>
              </p:nvGrpSpPr>
              <p:grpSpPr bwMode="auto">
                <a:xfrm>
                  <a:off x="611" y="724"/>
                  <a:ext cx="254" cy="1498"/>
                  <a:chOff x="0" y="0"/>
                  <a:chExt cx="254" cy="1498"/>
                </a:xfrm>
              </p:grpSpPr>
              <p:grpSp>
                <p:nvGrpSpPr>
                  <p:cNvPr id="90165" name="Group 53"/>
                  <p:cNvGrpSpPr/>
                  <p:nvPr/>
                </p:nvGrpSpPr>
                <p:grpSpPr bwMode="auto">
                  <a:xfrm>
                    <a:off x="0" y="0"/>
                    <a:ext cx="254" cy="1498"/>
                    <a:chOff x="0" y="0"/>
                    <a:chExt cx="254" cy="1498"/>
                  </a:xfrm>
                </p:grpSpPr>
                <p:grpSp>
                  <p:nvGrpSpPr>
                    <p:cNvPr id="90166" name="Group 54"/>
                    <p:cNvGrpSpPr/>
                    <p:nvPr/>
                  </p:nvGrpSpPr>
                  <p:grpSpPr bwMode="auto">
                    <a:xfrm>
                      <a:off x="70" y="1354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90167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0168" name="Oval 56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0169" name="Group 57"/>
                    <p:cNvGrpSpPr/>
                    <p:nvPr/>
                  </p:nvGrpSpPr>
                  <p:grpSpPr bwMode="auto">
                    <a:xfrm>
                      <a:off x="0" y="0"/>
                      <a:ext cx="254" cy="1353"/>
                      <a:chOff x="0" y="0"/>
                      <a:chExt cx="254" cy="1353"/>
                    </a:xfrm>
                  </p:grpSpPr>
                  <p:sp>
                    <p:nvSpPr>
                      <p:cNvPr id="90170" name="AutoShape 58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90171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0172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90173" name="Group 61"/>
                  <p:cNvGrpSpPr/>
                  <p:nvPr/>
                </p:nvGrpSpPr>
                <p:grpSpPr bwMode="auto">
                  <a:xfrm>
                    <a:off x="44" y="620"/>
                    <a:ext cx="144" cy="425"/>
                    <a:chOff x="0" y="0"/>
                    <a:chExt cx="144" cy="425"/>
                  </a:xfrm>
                </p:grpSpPr>
                <p:sp>
                  <p:nvSpPr>
                    <p:cNvPr id="90174" name="AutoShape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75" name="AutoShape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76" name="AutoShap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77" name="AutoShap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78" name="AutoShap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90179" name="Group 67"/>
                <p:cNvGrpSpPr/>
                <p:nvPr/>
              </p:nvGrpSpPr>
              <p:grpSpPr bwMode="auto">
                <a:xfrm>
                  <a:off x="1553" y="715"/>
                  <a:ext cx="245" cy="1497"/>
                  <a:chOff x="0" y="0"/>
                  <a:chExt cx="245" cy="1497"/>
                </a:xfrm>
              </p:grpSpPr>
              <p:grpSp>
                <p:nvGrpSpPr>
                  <p:cNvPr id="90180" name="Group 68"/>
                  <p:cNvGrpSpPr/>
                  <p:nvPr/>
                </p:nvGrpSpPr>
                <p:grpSpPr bwMode="auto">
                  <a:xfrm>
                    <a:off x="0" y="0"/>
                    <a:ext cx="245" cy="1497"/>
                    <a:chOff x="0" y="0"/>
                    <a:chExt cx="245" cy="1497"/>
                  </a:xfrm>
                </p:grpSpPr>
                <p:grpSp>
                  <p:nvGrpSpPr>
                    <p:cNvPr id="90181" name="Group 69"/>
                    <p:cNvGrpSpPr/>
                    <p:nvPr/>
                  </p:nvGrpSpPr>
                  <p:grpSpPr bwMode="auto">
                    <a:xfrm>
                      <a:off x="0" y="0"/>
                      <a:ext cx="245" cy="1353"/>
                      <a:chOff x="0" y="0"/>
                      <a:chExt cx="254" cy="1353"/>
                    </a:xfrm>
                  </p:grpSpPr>
                  <p:sp>
                    <p:nvSpPr>
                      <p:cNvPr id="90182" name="AutoShape 70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9" y="48"/>
                        <a:ext cx="188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90183" name="Rectangle 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54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0184" name="Rectangle 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9" y="96"/>
                        <a:ext cx="47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0185" name="Group 73"/>
                    <p:cNvGrpSpPr/>
                    <p:nvPr/>
                  </p:nvGrpSpPr>
                  <p:grpSpPr bwMode="auto">
                    <a:xfrm>
                      <a:off x="61" y="1353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90186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0187" name="Oval 75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90188" name="Group 76"/>
                  <p:cNvGrpSpPr/>
                  <p:nvPr/>
                </p:nvGrpSpPr>
                <p:grpSpPr bwMode="auto">
                  <a:xfrm>
                    <a:off x="66" y="620"/>
                    <a:ext cx="144" cy="433"/>
                    <a:chOff x="0" y="0"/>
                    <a:chExt cx="144" cy="425"/>
                  </a:xfrm>
                </p:grpSpPr>
                <p:sp>
                  <p:nvSpPr>
                    <p:cNvPr id="90189" name="AutoShape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288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90" name="AutoShape 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375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91" name="AutoShap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" y="196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92" name="AutoShape 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" y="87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0193" name="AutoShap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31" cy="50"/>
                    </a:xfrm>
                    <a:prstGeom prst="parallelogram">
                      <a:avLst>
                        <a:gd name="adj" fmla="val 195408"/>
                      </a:avLst>
                    </a:prstGeom>
                    <a:solidFill>
                      <a:srgbClr val="0099FF"/>
                    </a:solidFill>
                    <a:ln w="9525">
                      <a:solidFill>
                        <a:srgbClr val="0099FF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90194" name="Text Box 8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ClrTx/>
                  <a:buSzTx/>
                  <a:buFontTx/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压缩冲程: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0195" name="Text Box 83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0196" name="Text Box 84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0197" name="Text Box 85"/>
              <p:cNvSpPr txBox="1">
                <a:spLocks noChangeArrowheads="1"/>
              </p:cNvSpPr>
              <p:nvPr/>
            </p:nvSpPr>
            <p:spPr bwMode="auto">
              <a:xfrm>
                <a:off x="192" y="1315"/>
                <a:ext cx="1824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活塞向上运动        燃料混合物被压缩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909320" y="762000"/>
            <a:ext cx="62725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kumimoji="1" lang="zh-CN" altLang="en-US" sz="3200" b="1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内燃机（汽油机）的工作原理</a:t>
            </a:r>
            <a:endParaRPr kumimoji="1" lang="zh-CN" altLang="en-US" sz="3200" b="1">
              <a:solidFill>
                <a:schemeClr val="accent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5219700" y="1504950"/>
            <a:ext cx="197040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压缩冲程：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4868863" y="2241550"/>
            <a:ext cx="3168650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进气门和排气门都关闭，活塞向上运动，燃料混合物被压缩。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2275" y="1341438"/>
            <a:ext cx="2917825" cy="482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4851400" y="4356100"/>
            <a:ext cx="383540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想一想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：在这一冲程中能量是如何转化的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4978400" y="5626100"/>
            <a:ext cx="35052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机械能转化为内能</a:t>
            </a:r>
            <a:endParaRPr lang="zh-CN" altLang="en-US" sz="2800" b="1">
              <a:solidFill>
                <a:srgbClr val="CC0066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75"/>
                            </p:stCondLst>
                            <p:childTnLst>
                              <p:par>
                                <p:cTn id="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ldLvl="0" animBg="1" autoUpdateAnimBg="0"/>
      <p:bldP spid="41988" grpId="0" bldLvl="0" animBg="1" autoUpdateAnimBg="0"/>
      <p:bldP spid="41990" grpId="0" bldLvl="0" animBg="1"/>
      <p:bldP spid="4199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38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91139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91140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91141" name="Group 5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91142" name="Group 6"/>
                  <p:cNvGrpSpPr/>
                  <p:nvPr/>
                </p:nvGrpSpPr>
                <p:grpSpPr bwMode="auto">
                  <a:xfrm>
                    <a:off x="921" y="964"/>
                    <a:ext cx="615" cy="1903"/>
                    <a:chOff x="0" y="0"/>
                    <a:chExt cx="615" cy="1903"/>
                  </a:xfrm>
                </p:grpSpPr>
                <p:grpSp>
                  <p:nvGrpSpPr>
                    <p:cNvPr id="91143" name="Group 7"/>
                    <p:cNvGrpSpPr/>
                    <p:nvPr/>
                  </p:nvGrpSpPr>
                  <p:grpSpPr bwMode="auto">
                    <a:xfrm rot="2100000">
                      <a:off x="74" y="1327"/>
                      <a:ext cx="490" cy="576"/>
                      <a:chOff x="0" y="0"/>
                      <a:chExt cx="490" cy="576"/>
                    </a:xfrm>
                  </p:grpSpPr>
                  <p:sp>
                    <p:nvSpPr>
                      <p:cNvPr id="91144" name="Rectangle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9" y="0"/>
                        <a:ext cx="243" cy="48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1145" name="AutoShape 9"/>
                      <p:cNvSpPr>
                        <a:spLocks noChangeArrowheads="1"/>
                      </p:cNvSpPr>
                      <p:nvPr/>
                    </p:nvSpPr>
                    <p:spPr bwMode="auto">
                      <a:xfrm flipH="1" flipV="1">
                        <a:off x="0" y="19"/>
                        <a:ext cx="490" cy="557"/>
                      </a:xfrm>
                      <a:custGeom>
                        <a:avLst/>
                        <a:gdLst>
                          <a:gd name="G0" fmla="+- 5400 0 0"/>
                          <a:gd name="G1" fmla="+- 11796480 0 0"/>
                          <a:gd name="G2" fmla="+- 0 0 11796480"/>
                          <a:gd name="T0" fmla="*/ 0 256 1"/>
                          <a:gd name="T1" fmla="*/ 180 256 1"/>
                          <a:gd name="G3" fmla="+- 11796480 T0 T1"/>
                          <a:gd name="T2" fmla="*/ 0 256 1"/>
                          <a:gd name="T3" fmla="*/ 90 256 1"/>
                          <a:gd name="G4" fmla="+- 11796480 T2 T3"/>
                          <a:gd name="G5" fmla="*/ G4 2 1"/>
                          <a:gd name="T4" fmla="*/ 90 256 1"/>
                          <a:gd name="T5" fmla="*/ 0 256 1"/>
                          <a:gd name="G6" fmla="+- 11796480 T4 T5"/>
                          <a:gd name="G7" fmla="*/ G6 2 1"/>
                          <a:gd name="G8" fmla="abs 11796480"/>
                          <a:gd name="T6" fmla="*/ 0 256 1"/>
                          <a:gd name="T7" fmla="*/ 90 256 1"/>
                          <a:gd name="G9" fmla="+- G8 T6 T7"/>
                          <a:gd name="G10" fmla="?: G9 G7 G5"/>
                          <a:gd name="T8" fmla="*/ 0 256 1"/>
                          <a:gd name="T9" fmla="*/ 360 256 1"/>
                          <a:gd name="G11" fmla="+- G10 T8 T9"/>
                          <a:gd name="G12" fmla="?: G10 G11 G10"/>
                          <a:gd name="T10" fmla="*/ 0 256 1"/>
                          <a:gd name="T11" fmla="*/ 360 256 1"/>
                          <a:gd name="G13" fmla="+- G12 T10 T11"/>
                          <a:gd name="G14" fmla="?: G12 G13 G12"/>
                          <a:gd name="G15" fmla="+- 0 0 G14"/>
                          <a:gd name="G16" fmla="+- 10800 0 0"/>
                          <a:gd name="G17" fmla="+- 10800 0 5400"/>
                          <a:gd name="G18" fmla="*/ 5400 1 2"/>
                          <a:gd name="G19" fmla="+- G18 5400 0"/>
                          <a:gd name="G20" fmla="cos G19 11796480"/>
                          <a:gd name="G21" fmla="sin G19 11796480"/>
                          <a:gd name="G22" fmla="+- G20 10800 0"/>
                          <a:gd name="G23" fmla="+- G21 10800 0"/>
                          <a:gd name="G24" fmla="+- 10800 0 G20"/>
                          <a:gd name="G25" fmla="+- 5400 10800 0"/>
                          <a:gd name="G26" fmla="?: G9 G17 G25"/>
                          <a:gd name="G27" fmla="?: G9 0 21600"/>
                          <a:gd name="G28" fmla="cos 10800 11796480"/>
                          <a:gd name="G29" fmla="sin 10800 11796480"/>
                          <a:gd name="G30" fmla="sin 5400 11796480"/>
                          <a:gd name="G31" fmla="+- G28 10800 0"/>
                          <a:gd name="G32" fmla="+- G29 10800 0"/>
                          <a:gd name="G33" fmla="+- G30 10800 0"/>
                          <a:gd name="G34" fmla="?: G4 0 G31"/>
                          <a:gd name="G35" fmla="?: 11796480 G34 0"/>
                          <a:gd name="G36" fmla="?: G6 G35 G31"/>
                          <a:gd name="G37" fmla="+- 21600 0 G36"/>
                          <a:gd name="G38" fmla="?: G4 0 G33"/>
                          <a:gd name="G39" fmla="?: 11796480 G38 G32"/>
                          <a:gd name="G40" fmla="?: G6 G39 0"/>
                          <a:gd name="G41" fmla="?: G4 G32 21600"/>
                          <a:gd name="G42" fmla="?: G6 G41 G33"/>
                          <a:gd name="T12" fmla="*/ 10800 w 21600"/>
                          <a:gd name="T13" fmla="*/ 0 h 21600"/>
                          <a:gd name="T14" fmla="*/ 2700 w 21600"/>
                          <a:gd name="T15" fmla="*/ 10800 h 21600"/>
                          <a:gd name="T16" fmla="*/ 10800 w 21600"/>
                          <a:gd name="T17" fmla="*/ 5400 h 21600"/>
                          <a:gd name="T18" fmla="*/ 18900 w 21600"/>
                          <a:gd name="T19" fmla="*/ 10800 h 21600"/>
                          <a:gd name="T20" fmla="*/ G36 w 21600"/>
                          <a:gd name="T21" fmla="*/ G40 h 21600"/>
                          <a:gd name="T22" fmla="*/ G37 w 21600"/>
                          <a:gd name="T23" fmla="*/ G42 h 21600"/>
                        </a:gdLst>
                        <a:ahLst/>
                        <a:cxnLst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T20" t="T21" r="T22" b="T23"/>
                        <a:pathLst>
                          <a:path w="21600" h="21600">
                            <a:moveTo>
                              <a:pt x="5400" y="10800"/>
                            </a:moveTo>
                            <a:cubicBezTo>
                              <a:pt x="5400" y="7817"/>
                              <a:pt x="7817" y="5400"/>
                              <a:pt x="10800" y="5400"/>
                            </a:cubicBezTo>
                            <a:cubicBezTo>
                              <a:pt x="13782" y="5399"/>
                              <a:pt x="16199" y="7817"/>
                              <a:pt x="16200" y="10799"/>
                            </a:cubicBezTo>
                            <a:lnTo>
                              <a:pt x="21600" y="10800"/>
                            </a:lnTo>
                            <a:cubicBezTo>
                              <a:pt x="21600" y="4835"/>
                              <a:pt x="16764" y="0"/>
                              <a:pt x="10800" y="0"/>
                            </a:cubicBezTo>
                            <a:cubicBezTo>
                              <a:pt x="4835" y="0"/>
                              <a:pt x="0" y="4835"/>
                              <a:pt x="0" y="10800"/>
                            </a:cubicBez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1146" name="Group 10"/>
                    <p:cNvGrpSpPr/>
                    <p:nvPr/>
                  </p:nvGrpSpPr>
                  <p:grpSpPr bwMode="auto">
                    <a:xfrm rot="21180000">
                      <a:off x="236" y="9"/>
                      <a:ext cx="306" cy="1554"/>
                      <a:chOff x="0" y="0"/>
                      <a:chExt cx="306" cy="1554"/>
                    </a:xfrm>
                  </p:grpSpPr>
                  <p:sp>
                    <p:nvSpPr>
                      <p:cNvPr id="91147" name="AutoShape 11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 flipV="1">
                        <a:off x="51" y="0"/>
                        <a:ext cx="192" cy="1479"/>
                      </a:xfrm>
                      <a:custGeom>
                        <a:avLst/>
                        <a:gdLst>
                          <a:gd name="G0" fmla="+- 6659 0 0"/>
                          <a:gd name="G1" fmla="+- 21600 0 6659"/>
                          <a:gd name="G2" fmla="*/ 6659 1 2"/>
                          <a:gd name="G3" fmla="+- 21600 0 G2"/>
                          <a:gd name="G4" fmla="+/ 6659 21600 2"/>
                          <a:gd name="G5" fmla="+/ G1 0 2"/>
                          <a:gd name="G6" fmla="*/ 21600 21600 6659"/>
                          <a:gd name="G7" fmla="*/ G6 1 2"/>
                          <a:gd name="G8" fmla="+- 21600 0 G7"/>
                          <a:gd name="G9" fmla="*/ 21600 1 2"/>
                          <a:gd name="G10" fmla="+- 6659 0 G9"/>
                          <a:gd name="G11" fmla="?: G10 G8 0"/>
                          <a:gd name="G12" fmla="?: G10 G7 21600"/>
                          <a:gd name="T0" fmla="*/ 18270 w 21600"/>
                          <a:gd name="T1" fmla="*/ 10800 h 21600"/>
                          <a:gd name="T2" fmla="*/ 10800 w 21600"/>
                          <a:gd name="T3" fmla="*/ 21600 h 21600"/>
                          <a:gd name="T4" fmla="*/ 3330 w 21600"/>
                          <a:gd name="T5" fmla="*/ 10800 h 21600"/>
                          <a:gd name="T6" fmla="*/ 10800 w 21600"/>
                          <a:gd name="T7" fmla="*/ 0 h 21600"/>
                          <a:gd name="T8" fmla="*/ 5130 w 21600"/>
                          <a:gd name="T9" fmla="*/ 5130 h 21600"/>
                          <a:gd name="T10" fmla="*/ 16470 w 21600"/>
                          <a:gd name="T11" fmla="*/ 16470 h 216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T8" t="T9" r="T10" b="T11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6659" y="21600"/>
                            </a:lnTo>
                            <a:lnTo>
                              <a:pt x="14941" y="21600"/>
                            </a:lnTo>
                            <a:lnTo>
                              <a:pt x="21600" y="0"/>
                            </a:lnTo>
                            <a:close/>
                          </a:path>
                        </a:pathLst>
                      </a:cu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1148" name="Oval 12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0" y="1266"/>
                        <a:ext cx="306" cy="288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1149" name="Oval 13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73" y="1349"/>
                        <a:ext cx="144" cy="129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91150" name="Rectangle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615" cy="33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91151" name="Group 15"/>
                  <p:cNvGrpSpPr/>
                  <p:nvPr/>
                </p:nvGrpSpPr>
                <p:grpSpPr bwMode="auto">
                  <a:xfrm>
                    <a:off x="0" y="0"/>
                    <a:ext cx="2365" cy="3330"/>
                    <a:chOff x="0" y="0"/>
                    <a:chExt cx="2365" cy="3330"/>
                  </a:xfrm>
                </p:grpSpPr>
                <p:grpSp>
                  <p:nvGrpSpPr>
                    <p:cNvPr id="91152" name="Group 16"/>
                    <p:cNvGrpSpPr/>
                    <p:nvPr/>
                  </p:nvGrpSpPr>
                  <p:grpSpPr bwMode="auto">
                    <a:xfrm>
                      <a:off x="1122" y="0"/>
                      <a:ext cx="214" cy="599"/>
                      <a:chOff x="0" y="0"/>
                      <a:chExt cx="215" cy="864"/>
                    </a:xfrm>
                  </p:grpSpPr>
                  <p:sp>
                    <p:nvSpPr>
                      <p:cNvPr id="91153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" y="288"/>
                        <a:ext cx="85" cy="576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1154" name="Rectangle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528"/>
                        <a:ext cx="172" cy="48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1155" name="Rectangle 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6" y="0"/>
                        <a:ext cx="43" cy="288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1156" name="Rectangle 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6" y="0"/>
                        <a:ext cx="129" cy="48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1157" name="Group 21"/>
                    <p:cNvGrpSpPr/>
                    <p:nvPr/>
                  </p:nvGrpSpPr>
                  <p:grpSpPr bwMode="auto">
                    <a:xfrm>
                      <a:off x="0" y="284"/>
                      <a:ext cx="2365" cy="3046"/>
                      <a:chOff x="0" y="0"/>
                      <a:chExt cx="2365" cy="3046"/>
                    </a:xfrm>
                  </p:grpSpPr>
                  <p:grpSp>
                    <p:nvGrpSpPr>
                      <p:cNvPr id="91158" name="Group 22"/>
                      <p:cNvGrpSpPr/>
                      <p:nvPr/>
                    </p:nvGrpSpPr>
                    <p:grpSpPr bwMode="auto">
                      <a:xfrm>
                        <a:off x="1549" y="1496"/>
                        <a:ext cx="437" cy="842"/>
                        <a:chOff x="0" y="0"/>
                        <a:chExt cx="437" cy="842"/>
                      </a:xfrm>
                    </p:grpSpPr>
                    <p:sp>
                      <p:nvSpPr>
                        <p:cNvPr id="91159" name="Rectangle 2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0" y="0"/>
                          <a:ext cx="432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160" name="Rectangle 2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351" y="26"/>
                          <a:ext cx="8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1161" name="Group 25"/>
                      <p:cNvGrpSpPr/>
                      <p:nvPr/>
                    </p:nvGrpSpPr>
                    <p:grpSpPr bwMode="auto">
                      <a:xfrm>
                        <a:off x="441" y="1505"/>
                        <a:ext cx="480" cy="842"/>
                        <a:chOff x="0" y="0"/>
                        <a:chExt cx="480" cy="842"/>
                      </a:xfrm>
                    </p:grpSpPr>
                    <p:sp>
                      <p:nvSpPr>
                        <p:cNvPr id="91162" name="Rectangle 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80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163" name="Rectangle 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" y="26"/>
                          <a:ext cx="9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1164" name="Group 28"/>
                      <p:cNvGrpSpPr/>
                      <p:nvPr/>
                    </p:nvGrpSpPr>
                    <p:grpSpPr bwMode="auto">
                      <a:xfrm flipH="1">
                        <a:off x="1515" y="0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91165" name="Group 29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91166" name="Rectangle 3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1167" name="Rectangl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1168" name="Oval 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1169" name="Group 33"/>
                      <p:cNvGrpSpPr/>
                      <p:nvPr/>
                    </p:nvGrpSpPr>
                    <p:grpSpPr bwMode="auto">
                      <a:xfrm>
                        <a:off x="0" y="8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91170" name="Group 34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91171" name="Rectangle 3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1172" name="Rectangle 3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1173" name="Oval 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1174" name="Group 38"/>
                      <p:cNvGrpSpPr/>
                      <p:nvPr/>
                    </p:nvGrpSpPr>
                    <p:grpSpPr bwMode="auto">
                      <a:xfrm>
                        <a:off x="167" y="152"/>
                        <a:ext cx="2024" cy="660"/>
                        <a:chOff x="0" y="0"/>
                        <a:chExt cx="2024" cy="660"/>
                      </a:xfrm>
                    </p:grpSpPr>
                    <p:grpSp>
                      <p:nvGrpSpPr>
                        <p:cNvPr id="91175" name="Group 39"/>
                        <p:cNvGrpSpPr/>
                        <p:nvPr/>
                      </p:nvGrpSpPr>
                      <p:grpSpPr bwMode="auto">
                        <a:xfrm>
                          <a:off x="0" y="36"/>
                          <a:ext cx="528" cy="624"/>
                          <a:chOff x="0" y="0"/>
                          <a:chExt cx="528" cy="624"/>
                        </a:xfrm>
                      </p:grpSpPr>
                      <p:grpSp>
                        <p:nvGrpSpPr>
                          <p:cNvPr id="91176" name="Group 40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528" cy="624"/>
                            <a:chOff x="0" y="0"/>
                            <a:chExt cx="528" cy="624"/>
                          </a:xfrm>
                        </p:grpSpPr>
                        <p:sp>
                          <p:nvSpPr>
                            <p:cNvPr id="91177" name="Oval 4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96"/>
                              <a:ext cx="480" cy="432"/>
                            </a:xfrm>
                            <a:prstGeom prst="ellipse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1178" name="Rectangle 4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48"/>
                              <a:ext cx="240" cy="57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1179" name="Rectangle 4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4" y="0"/>
                              <a:ext cx="384" cy="288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1180" name="Rectangle 4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12"/>
                            <a:ext cx="144" cy="288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1181" name="Group 45"/>
                        <p:cNvGrpSpPr/>
                        <p:nvPr/>
                      </p:nvGrpSpPr>
                      <p:grpSpPr bwMode="auto">
                        <a:xfrm flipH="1">
                          <a:off x="1544" y="35"/>
                          <a:ext cx="480" cy="624"/>
                          <a:chOff x="0" y="0"/>
                          <a:chExt cx="528" cy="624"/>
                        </a:xfrm>
                      </p:grpSpPr>
                      <p:grpSp>
                        <p:nvGrpSpPr>
                          <p:cNvPr id="91182" name="Group 46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528" cy="624"/>
                            <a:chOff x="0" y="0"/>
                            <a:chExt cx="528" cy="624"/>
                          </a:xfrm>
                        </p:grpSpPr>
                        <p:sp>
                          <p:nvSpPr>
                            <p:cNvPr id="91183" name="Oval 4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96"/>
                              <a:ext cx="480" cy="432"/>
                            </a:xfrm>
                            <a:prstGeom prst="ellipse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1184" name="Rectangle 4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48"/>
                              <a:ext cx="240" cy="57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1185" name="Rectangle 4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4" y="0"/>
                              <a:ext cx="384" cy="288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1186" name="Rectangle 5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12"/>
                            <a:ext cx="144" cy="288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1187" name="Rectangle 5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0"/>
                          <a:ext cx="1544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91188" name="AutoShape 52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454" y="1555"/>
                        <a:ext cx="1521" cy="1491"/>
                      </a:xfrm>
                      <a:custGeom>
                        <a:avLst/>
                        <a:gdLst>
                          <a:gd name="G0" fmla="+- 9695 0 0"/>
                          <a:gd name="G1" fmla="+- -11647725 0 0"/>
                          <a:gd name="G2" fmla="+- 0 0 -11647725"/>
                          <a:gd name="T0" fmla="*/ 0 256 1"/>
                          <a:gd name="T1" fmla="*/ 180 256 1"/>
                          <a:gd name="G3" fmla="+- -11647725 T0 T1"/>
                          <a:gd name="T2" fmla="*/ 0 256 1"/>
                          <a:gd name="T3" fmla="*/ 90 256 1"/>
                          <a:gd name="G4" fmla="+- -11647725 T2 T3"/>
                          <a:gd name="G5" fmla="*/ G4 2 1"/>
                          <a:gd name="T4" fmla="*/ 90 256 1"/>
                          <a:gd name="T5" fmla="*/ 0 256 1"/>
                          <a:gd name="G6" fmla="+- -11647725 T4 T5"/>
                          <a:gd name="G7" fmla="*/ G6 2 1"/>
                          <a:gd name="G8" fmla="abs -11647725"/>
                          <a:gd name="T6" fmla="*/ 0 256 1"/>
                          <a:gd name="T7" fmla="*/ 90 256 1"/>
                          <a:gd name="G9" fmla="+- G8 T6 T7"/>
                          <a:gd name="G10" fmla="?: G9 G7 G5"/>
                          <a:gd name="T8" fmla="*/ 0 256 1"/>
                          <a:gd name="T9" fmla="*/ 360 256 1"/>
                          <a:gd name="G11" fmla="+- G10 T8 T9"/>
                          <a:gd name="G12" fmla="?: G10 G11 G10"/>
                          <a:gd name="T10" fmla="*/ 0 256 1"/>
                          <a:gd name="T11" fmla="*/ 360 256 1"/>
                          <a:gd name="G13" fmla="+- G12 T10 T11"/>
                          <a:gd name="G14" fmla="?: G12 G13 G12"/>
                          <a:gd name="G15" fmla="+- 0 0 G14"/>
                          <a:gd name="G16" fmla="+- 10800 0 0"/>
                          <a:gd name="G17" fmla="+- 10800 0 9695"/>
                          <a:gd name="G18" fmla="*/ 9695 1 2"/>
                          <a:gd name="G19" fmla="+- G18 5400 0"/>
                          <a:gd name="G20" fmla="cos G19 -11647725"/>
                          <a:gd name="G21" fmla="sin G19 -11647725"/>
                          <a:gd name="G22" fmla="+- G20 10800 0"/>
                          <a:gd name="G23" fmla="+- G21 10800 0"/>
                          <a:gd name="G24" fmla="+- 10800 0 G20"/>
                          <a:gd name="G25" fmla="+- 9695 10800 0"/>
                          <a:gd name="G26" fmla="?: G9 G17 G25"/>
                          <a:gd name="G27" fmla="?: G9 0 21600"/>
                          <a:gd name="G28" fmla="cos 10800 -11647725"/>
                          <a:gd name="G29" fmla="sin 10800 -11647725"/>
                          <a:gd name="G30" fmla="sin 9695 -11647725"/>
                          <a:gd name="G31" fmla="+- G28 10800 0"/>
                          <a:gd name="G32" fmla="+- G29 10800 0"/>
                          <a:gd name="G33" fmla="+- G30 10800 0"/>
                          <a:gd name="G34" fmla="?: G4 0 G31"/>
                          <a:gd name="G35" fmla="?: -11647725 G34 0"/>
                          <a:gd name="G36" fmla="?: G6 G35 G31"/>
                          <a:gd name="G37" fmla="+- 21600 0 G36"/>
                          <a:gd name="G38" fmla="?: G4 0 G33"/>
                          <a:gd name="G39" fmla="?: -11647725 G38 G32"/>
                          <a:gd name="G40" fmla="?: G6 G39 0"/>
                          <a:gd name="G41" fmla="?: G4 G32 21600"/>
                          <a:gd name="G42" fmla="?: G6 G41 G33"/>
                          <a:gd name="T12" fmla="*/ 10800 w 21600"/>
                          <a:gd name="T13" fmla="*/ 0 h 21600"/>
                          <a:gd name="T14" fmla="*/ 560 w 21600"/>
                          <a:gd name="T15" fmla="*/ 10394 h 21600"/>
                          <a:gd name="T16" fmla="*/ 10800 w 21600"/>
                          <a:gd name="T17" fmla="*/ 1105 h 21600"/>
                          <a:gd name="T18" fmla="*/ 21040 w 21600"/>
                          <a:gd name="T19" fmla="*/ 10394 h 21600"/>
                          <a:gd name="T20" fmla="*/ G36 w 21600"/>
                          <a:gd name="T21" fmla="*/ G40 h 21600"/>
                          <a:gd name="T22" fmla="*/ G37 w 21600"/>
                          <a:gd name="T23" fmla="*/ G42 h 21600"/>
                        </a:gdLst>
                        <a:ahLst/>
                        <a:cxnLst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T20" t="T21" r="T22" b="T23"/>
                        <a:pathLst>
                          <a:path w="21600" h="21600">
                            <a:moveTo>
                              <a:pt x="1112" y="10416"/>
                            </a:moveTo>
                            <a:cubicBezTo>
                              <a:pt x="1318" y="5215"/>
                              <a:pt x="5594" y="1104"/>
                              <a:pt x="10800" y="1105"/>
                            </a:cubicBezTo>
                            <a:cubicBezTo>
                              <a:pt x="16005" y="1105"/>
                              <a:pt x="20281" y="5215"/>
                              <a:pt x="20487" y="10416"/>
                            </a:cubicBezTo>
                            <a:lnTo>
                              <a:pt x="21591" y="10372"/>
                            </a:lnTo>
                            <a:cubicBezTo>
                              <a:pt x="21361" y="4578"/>
                              <a:pt x="16598" y="-1"/>
                              <a:pt x="10799" y="0"/>
                            </a:cubicBezTo>
                            <a:cubicBezTo>
                              <a:pt x="5001" y="0"/>
                              <a:pt x="238" y="4578"/>
                              <a:pt x="8" y="10372"/>
                            </a:cubicBezTo>
                            <a:close/>
                          </a:path>
                        </a:pathLst>
                      </a:cu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1189" name="Arc 53"/>
                      <p:cNvSpPr/>
                      <p:nvPr/>
                    </p:nvSpPr>
                    <p:spPr bwMode="auto">
                      <a:xfrm rot="16200000" flipH="1" flipV="1">
                        <a:off x="1070" y="2395"/>
                        <a:ext cx="288" cy="654"/>
                      </a:xfrm>
                      <a:custGeom>
                        <a:avLst/>
                        <a:gdLst>
                          <a:gd name="G0" fmla="+- 0 0 0"/>
                          <a:gd name="G1" fmla="+- 20844 0 0"/>
                          <a:gd name="G2" fmla="+- 21600 0 0"/>
                          <a:gd name="T0" fmla="*/ 5665 w 21600"/>
                          <a:gd name="T1" fmla="*/ 0 h 41844"/>
                          <a:gd name="T2" fmla="*/ 5057 w 21600"/>
                          <a:gd name="T3" fmla="*/ 41844 h 41844"/>
                          <a:gd name="T4" fmla="*/ 0 w 21600"/>
                          <a:gd name="T5" fmla="*/ 20844 h 41844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1600" h="41844" fill="none" extrusionOk="0">
                            <a:moveTo>
                              <a:pt x="5664" y="0"/>
                            </a:moveTo>
                            <a:cubicBezTo>
                              <a:pt x="15071" y="2556"/>
                              <a:pt x="21600" y="11096"/>
                              <a:pt x="21600" y="20844"/>
                            </a:cubicBezTo>
                            <a:cubicBezTo>
                              <a:pt x="21600" y="30825"/>
                              <a:pt x="14760" y="39506"/>
                              <a:pt x="5056" y="41843"/>
                            </a:cubicBezTo>
                          </a:path>
                          <a:path w="21600" h="41844" stroke="0" extrusionOk="0">
                            <a:moveTo>
                              <a:pt x="5664" y="0"/>
                            </a:moveTo>
                            <a:cubicBezTo>
                              <a:pt x="15071" y="2556"/>
                              <a:pt x="21600" y="11096"/>
                              <a:pt x="21600" y="20844"/>
                            </a:cubicBezTo>
                            <a:cubicBezTo>
                              <a:pt x="21600" y="30825"/>
                              <a:pt x="14760" y="39506"/>
                              <a:pt x="5056" y="41843"/>
                            </a:cubicBezTo>
                            <a:lnTo>
                              <a:pt x="0" y="20844"/>
                            </a:lnTo>
                            <a:close/>
                          </a:path>
                        </a:pathLst>
                      </a:custGeom>
                      <a:noFill/>
                      <a:ln w="76200">
                        <a:solidFill>
                          <a:schemeClr val="tx1"/>
                        </a:solidFill>
                        <a:round/>
                        <a:tailEnd type="stealth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1190" name="Group 54"/>
                    <p:cNvGrpSpPr/>
                    <p:nvPr/>
                  </p:nvGrpSpPr>
                  <p:grpSpPr bwMode="auto">
                    <a:xfrm>
                      <a:off x="611" y="724"/>
                      <a:ext cx="254" cy="1498"/>
                      <a:chOff x="0" y="0"/>
                      <a:chExt cx="254" cy="1498"/>
                    </a:xfrm>
                  </p:grpSpPr>
                  <p:grpSp>
                    <p:nvGrpSpPr>
                      <p:cNvPr id="91191" name="Group 55"/>
                      <p:cNvGrpSpPr/>
                      <p:nvPr/>
                    </p:nvGrpSpPr>
                    <p:grpSpPr bwMode="auto">
                      <a:xfrm>
                        <a:off x="0" y="0"/>
                        <a:ext cx="254" cy="1498"/>
                        <a:chOff x="0" y="0"/>
                        <a:chExt cx="254" cy="1498"/>
                      </a:xfrm>
                    </p:grpSpPr>
                    <p:grpSp>
                      <p:nvGrpSpPr>
                        <p:cNvPr id="91192" name="Group 56"/>
                        <p:cNvGrpSpPr/>
                        <p:nvPr/>
                      </p:nvGrpSpPr>
                      <p:grpSpPr bwMode="auto">
                        <a:xfrm>
                          <a:off x="70" y="1354"/>
                          <a:ext cx="123" cy="144"/>
                          <a:chOff x="0" y="0"/>
                          <a:chExt cx="123" cy="144"/>
                        </a:xfrm>
                      </p:grpSpPr>
                      <p:sp>
                        <p:nvSpPr>
                          <p:cNvPr id="91193" name="未知"/>
                          <p:cNvSpPr/>
                          <p:nvPr/>
                        </p:nvSpPr>
                        <p:spPr bwMode="auto">
                          <a:xfrm flipV="1">
                            <a:off x="0" y="0"/>
                            <a:ext cx="123" cy="144"/>
                          </a:xfrm>
                          <a:custGeom>
                            <a:avLst/>
                            <a:gdLst>
                              <a:gd name="T0" fmla="*/ 472 w 1200"/>
                              <a:gd name="T1" fmla="*/ 120 h 1616"/>
                              <a:gd name="T2" fmla="*/ 88 w 1200"/>
                              <a:gd name="T3" fmla="*/ 792 h 1616"/>
                              <a:gd name="T4" fmla="*/ 40 w 1200"/>
                              <a:gd name="T5" fmla="*/ 1272 h 1616"/>
                              <a:gd name="T6" fmla="*/ 328 w 1200"/>
                              <a:gd name="T7" fmla="*/ 1560 h 1616"/>
                              <a:gd name="T8" fmla="*/ 664 w 1200"/>
                              <a:gd name="T9" fmla="*/ 1608 h 1616"/>
                              <a:gd name="T10" fmla="*/ 952 w 1200"/>
                              <a:gd name="T11" fmla="*/ 1512 h 1616"/>
                              <a:gd name="T12" fmla="*/ 1192 w 1200"/>
                              <a:gd name="T13" fmla="*/ 1128 h 1616"/>
                              <a:gd name="T14" fmla="*/ 1000 w 1200"/>
                              <a:gd name="T15" fmla="*/ 552 h 1616"/>
                              <a:gd name="T16" fmla="*/ 760 w 1200"/>
                              <a:gd name="T17" fmla="*/ 72 h 1616"/>
                              <a:gd name="T18" fmla="*/ 472 w 1200"/>
                              <a:gd name="T19" fmla="*/ 120 h 1616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1200" h="1616">
                                <a:moveTo>
                                  <a:pt x="472" y="120"/>
                                </a:moveTo>
                                <a:cubicBezTo>
                                  <a:pt x="360" y="240"/>
                                  <a:pt x="160" y="600"/>
                                  <a:pt x="88" y="792"/>
                                </a:cubicBezTo>
                                <a:cubicBezTo>
                                  <a:pt x="16" y="984"/>
                                  <a:pt x="0" y="1144"/>
                                  <a:pt x="40" y="1272"/>
                                </a:cubicBezTo>
                                <a:cubicBezTo>
                                  <a:pt x="80" y="1400"/>
                                  <a:pt x="224" y="1504"/>
                                  <a:pt x="328" y="1560"/>
                                </a:cubicBezTo>
                                <a:cubicBezTo>
                                  <a:pt x="432" y="1616"/>
                                  <a:pt x="560" y="1616"/>
                                  <a:pt x="664" y="1608"/>
                                </a:cubicBezTo>
                                <a:cubicBezTo>
                                  <a:pt x="768" y="1600"/>
                                  <a:pt x="864" y="1592"/>
                                  <a:pt x="952" y="1512"/>
                                </a:cubicBezTo>
                                <a:cubicBezTo>
                                  <a:pt x="1040" y="1432"/>
                                  <a:pt x="1184" y="1288"/>
                                  <a:pt x="1192" y="1128"/>
                                </a:cubicBezTo>
                                <a:cubicBezTo>
                                  <a:pt x="1200" y="968"/>
                                  <a:pt x="1072" y="728"/>
                                  <a:pt x="1000" y="552"/>
                                </a:cubicBezTo>
                                <a:cubicBezTo>
                                  <a:pt x="928" y="376"/>
                                  <a:pt x="840" y="144"/>
                                  <a:pt x="760" y="72"/>
                                </a:cubicBezTo>
                                <a:cubicBezTo>
                                  <a:pt x="680" y="0"/>
                                  <a:pt x="584" y="0"/>
                                  <a:pt x="472" y="12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9900"/>
                          </a:solidFill>
                          <a:ln w="9525" cmpd="sng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1194" name="Oval 5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4" y="29"/>
                            <a:ext cx="43" cy="36"/>
                          </a:xfrm>
                          <a:prstGeom prst="ellipse">
                            <a:avLst/>
                          </a:prstGeom>
                          <a:solidFill>
                            <a:srgbClr val="FF990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1195" name="Group 59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54" cy="1353"/>
                          <a:chOff x="0" y="0"/>
                          <a:chExt cx="254" cy="1353"/>
                        </a:xfrm>
                      </p:grpSpPr>
                      <p:sp>
                        <p:nvSpPr>
                          <p:cNvPr id="91196" name="AutoShape 6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9" y="48"/>
                            <a:ext cx="188" cy="96"/>
                          </a:xfrm>
                          <a:prstGeom prst="triangle">
                            <a:avLst>
                              <a:gd name="adj" fmla="val 50000"/>
                            </a:avLst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 eaLnBrk="0" hangingPunct="0"/>
                            <a:endParaRPr lang="zh-CN" altLang="zh-CN" sz="24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endParaRPr>
                          </a:p>
                        </p:txBody>
                      </p:sp>
                      <p:sp>
                        <p:nvSpPr>
                          <p:cNvPr id="91197" name="Rectangle 6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254" cy="48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1198" name="Rectangle 6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09" y="96"/>
                            <a:ext cx="47" cy="1257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91199" name="Group 63"/>
                      <p:cNvGrpSpPr/>
                      <p:nvPr/>
                    </p:nvGrpSpPr>
                    <p:grpSpPr bwMode="auto">
                      <a:xfrm>
                        <a:off x="44" y="620"/>
                        <a:ext cx="144" cy="425"/>
                        <a:chOff x="0" y="0"/>
                        <a:chExt cx="144" cy="425"/>
                      </a:xfrm>
                    </p:grpSpPr>
                    <p:sp>
                      <p:nvSpPr>
                        <p:cNvPr id="91200" name="AutoShape 6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288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201" name="AutoShape 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375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202" name="AutoShape 6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196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203" name="AutoShape 6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" y="87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204" name="AutoShape 6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1205" name="Group 69"/>
                    <p:cNvGrpSpPr/>
                    <p:nvPr/>
                  </p:nvGrpSpPr>
                  <p:grpSpPr bwMode="auto">
                    <a:xfrm>
                      <a:off x="1553" y="715"/>
                      <a:ext cx="245" cy="1497"/>
                      <a:chOff x="0" y="0"/>
                      <a:chExt cx="245" cy="1497"/>
                    </a:xfrm>
                  </p:grpSpPr>
                  <p:grpSp>
                    <p:nvGrpSpPr>
                      <p:cNvPr id="91206" name="Group 70"/>
                      <p:cNvGrpSpPr/>
                      <p:nvPr/>
                    </p:nvGrpSpPr>
                    <p:grpSpPr bwMode="auto">
                      <a:xfrm>
                        <a:off x="0" y="0"/>
                        <a:ext cx="245" cy="1497"/>
                        <a:chOff x="0" y="0"/>
                        <a:chExt cx="245" cy="1497"/>
                      </a:xfrm>
                    </p:grpSpPr>
                    <p:grpSp>
                      <p:nvGrpSpPr>
                        <p:cNvPr id="91207" name="Group 71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45" cy="1353"/>
                          <a:chOff x="0" y="0"/>
                          <a:chExt cx="254" cy="1353"/>
                        </a:xfrm>
                      </p:grpSpPr>
                      <p:sp>
                        <p:nvSpPr>
                          <p:cNvPr id="91208" name="AutoShape 7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9" y="48"/>
                            <a:ext cx="188" cy="96"/>
                          </a:xfrm>
                          <a:prstGeom prst="triangle">
                            <a:avLst>
                              <a:gd name="adj" fmla="val 50000"/>
                            </a:avLst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 eaLnBrk="0" hangingPunct="0"/>
                            <a:endParaRPr lang="zh-CN" altLang="zh-CN" sz="24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endParaRPr>
                          </a:p>
                        </p:txBody>
                      </p:sp>
                      <p:sp>
                        <p:nvSpPr>
                          <p:cNvPr id="91209" name="Rectangle 7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254" cy="48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1210" name="Rectangle 7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09" y="96"/>
                            <a:ext cx="47" cy="1257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1211" name="Group 75"/>
                        <p:cNvGrpSpPr/>
                        <p:nvPr/>
                      </p:nvGrpSpPr>
                      <p:grpSpPr bwMode="auto">
                        <a:xfrm>
                          <a:off x="61" y="1353"/>
                          <a:ext cx="123" cy="144"/>
                          <a:chOff x="0" y="0"/>
                          <a:chExt cx="123" cy="144"/>
                        </a:xfrm>
                      </p:grpSpPr>
                      <p:sp>
                        <p:nvSpPr>
                          <p:cNvPr id="91212" name="未知"/>
                          <p:cNvSpPr/>
                          <p:nvPr/>
                        </p:nvSpPr>
                        <p:spPr bwMode="auto">
                          <a:xfrm flipV="1">
                            <a:off x="0" y="0"/>
                            <a:ext cx="123" cy="144"/>
                          </a:xfrm>
                          <a:custGeom>
                            <a:avLst/>
                            <a:gdLst>
                              <a:gd name="T0" fmla="*/ 472 w 1200"/>
                              <a:gd name="T1" fmla="*/ 120 h 1616"/>
                              <a:gd name="T2" fmla="*/ 88 w 1200"/>
                              <a:gd name="T3" fmla="*/ 792 h 1616"/>
                              <a:gd name="T4" fmla="*/ 40 w 1200"/>
                              <a:gd name="T5" fmla="*/ 1272 h 1616"/>
                              <a:gd name="T6" fmla="*/ 328 w 1200"/>
                              <a:gd name="T7" fmla="*/ 1560 h 1616"/>
                              <a:gd name="T8" fmla="*/ 664 w 1200"/>
                              <a:gd name="T9" fmla="*/ 1608 h 1616"/>
                              <a:gd name="T10" fmla="*/ 952 w 1200"/>
                              <a:gd name="T11" fmla="*/ 1512 h 1616"/>
                              <a:gd name="T12" fmla="*/ 1192 w 1200"/>
                              <a:gd name="T13" fmla="*/ 1128 h 1616"/>
                              <a:gd name="T14" fmla="*/ 1000 w 1200"/>
                              <a:gd name="T15" fmla="*/ 552 h 1616"/>
                              <a:gd name="T16" fmla="*/ 760 w 1200"/>
                              <a:gd name="T17" fmla="*/ 72 h 1616"/>
                              <a:gd name="T18" fmla="*/ 472 w 1200"/>
                              <a:gd name="T19" fmla="*/ 120 h 1616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1200" h="1616">
                                <a:moveTo>
                                  <a:pt x="472" y="120"/>
                                </a:moveTo>
                                <a:cubicBezTo>
                                  <a:pt x="360" y="240"/>
                                  <a:pt x="160" y="600"/>
                                  <a:pt x="88" y="792"/>
                                </a:cubicBezTo>
                                <a:cubicBezTo>
                                  <a:pt x="16" y="984"/>
                                  <a:pt x="0" y="1144"/>
                                  <a:pt x="40" y="1272"/>
                                </a:cubicBezTo>
                                <a:cubicBezTo>
                                  <a:pt x="80" y="1400"/>
                                  <a:pt x="224" y="1504"/>
                                  <a:pt x="328" y="1560"/>
                                </a:cubicBezTo>
                                <a:cubicBezTo>
                                  <a:pt x="432" y="1616"/>
                                  <a:pt x="560" y="1616"/>
                                  <a:pt x="664" y="1608"/>
                                </a:cubicBezTo>
                                <a:cubicBezTo>
                                  <a:pt x="768" y="1600"/>
                                  <a:pt x="864" y="1592"/>
                                  <a:pt x="952" y="1512"/>
                                </a:cubicBezTo>
                                <a:cubicBezTo>
                                  <a:pt x="1040" y="1432"/>
                                  <a:pt x="1184" y="1288"/>
                                  <a:pt x="1192" y="1128"/>
                                </a:cubicBezTo>
                                <a:cubicBezTo>
                                  <a:pt x="1200" y="968"/>
                                  <a:pt x="1072" y="728"/>
                                  <a:pt x="1000" y="552"/>
                                </a:cubicBezTo>
                                <a:cubicBezTo>
                                  <a:pt x="928" y="376"/>
                                  <a:pt x="840" y="144"/>
                                  <a:pt x="760" y="72"/>
                                </a:cubicBezTo>
                                <a:cubicBezTo>
                                  <a:pt x="680" y="0"/>
                                  <a:pt x="584" y="0"/>
                                  <a:pt x="472" y="12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9900"/>
                          </a:solidFill>
                          <a:ln w="9525" cmpd="sng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1213" name="Oval 7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4" y="29"/>
                            <a:ext cx="43" cy="36"/>
                          </a:xfrm>
                          <a:prstGeom prst="ellipse">
                            <a:avLst/>
                          </a:prstGeom>
                          <a:solidFill>
                            <a:srgbClr val="FF990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91214" name="Group 78"/>
                      <p:cNvGrpSpPr/>
                      <p:nvPr/>
                    </p:nvGrpSpPr>
                    <p:grpSpPr bwMode="auto">
                      <a:xfrm>
                        <a:off x="66" y="620"/>
                        <a:ext cx="144" cy="433"/>
                        <a:chOff x="0" y="0"/>
                        <a:chExt cx="144" cy="425"/>
                      </a:xfrm>
                    </p:grpSpPr>
                    <p:sp>
                      <p:nvSpPr>
                        <p:cNvPr id="91215" name="AutoShape 7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288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216" name="AutoShape 8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375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217" name="AutoShape 8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196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218" name="AutoShape 8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" y="87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1219" name="AutoShape 8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</p:grpSp>
            </p:grpSp>
            <p:grpSp>
              <p:nvGrpSpPr>
                <p:cNvPr id="91220" name="Group 84"/>
                <p:cNvGrpSpPr/>
                <p:nvPr/>
              </p:nvGrpSpPr>
              <p:grpSpPr bwMode="auto">
                <a:xfrm>
                  <a:off x="585" y="537"/>
                  <a:ext cx="1186" cy="397"/>
                  <a:chOff x="0" y="0"/>
                  <a:chExt cx="1186" cy="397"/>
                </a:xfrm>
              </p:grpSpPr>
              <p:sp>
                <p:nvSpPr>
                  <p:cNvPr id="91221" name="Rectangle 85" descr="10%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"/>
                    <a:ext cx="1186" cy="147"/>
                  </a:xfrm>
                  <a:prstGeom prst="rect">
                    <a:avLst/>
                  </a:prstGeom>
                  <a:blipFill dpi="0" rotWithShape="0">
                    <a:blip r:embed="rId1"/>
                    <a:srcRect/>
                    <a:tile tx="0" ty="0" sx="100000" sy="100000" flip="none" algn="tl"/>
                  </a:blipFill>
                  <a:ln w="9525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222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577" y="0"/>
                    <a:ext cx="86" cy="50"/>
                  </a:xfrm>
                  <a:prstGeom prst="rect">
                    <a:avLst/>
                  </a:prstGeom>
                  <a:solidFill>
                    <a:srgbClr val="0066FF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223" name="Rectangle 87" descr="10%"/>
                  <p:cNvSpPr>
                    <a:spLocks noChangeArrowheads="1"/>
                  </p:cNvSpPr>
                  <p:nvPr/>
                </p:nvSpPr>
                <p:spPr bwMode="auto">
                  <a:xfrm>
                    <a:off x="362" y="196"/>
                    <a:ext cx="550" cy="201"/>
                  </a:xfrm>
                  <a:prstGeom prst="rect">
                    <a:avLst/>
                  </a:prstGeom>
                  <a:blipFill dpi="0" rotWithShape="0">
                    <a:blip r:embed="rId1"/>
                    <a:srcRect/>
                    <a:tile tx="0" ty="0" sx="100000" sy="100000" flip="none" algn="tl"/>
                  </a:blipFill>
                  <a:ln w="9525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91224" name="Group 88"/>
                  <p:cNvGrpSpPr/>
                  <p:nvPr/>
                </p:nvGrpSpPr>
                <p:grpSpPr bwMode="auto">
                  <a:xfrm>
                    <a:off x="423" y="91"/>
                    <a:ext cx="432" cy="144"/>
                    <a:chOff x="0" y="0"/>
                    <a:chExt cx="615" cy="297"/>
                  </a:xfrm>
                </p:grpSpPr>
                <p:sp>
                  <p:nvSpPr>
                    <p:cNvPr id="91225" name="Line 8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5" y="0"/>
                      <a:ext cx="192" cy="24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FF0000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26" name="Line 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5" y="0"/>
                      <a:ext cx="192" cy="24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FF0000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27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7" y="9"/>
                      <a:ext cx="0" cy="288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FF0000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28" name="Line 9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57" y="109"/>
                      <a:ext cx="82" cy="16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FF0000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29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9" y="96"/>
                      <a:ext cx="96" cy="17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FF0000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30" name="Line 9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0" y="13"/>
                      <a:ext cx="144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FF0000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231" name="Line 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1" y="0"/>
                      <a:ext cx="144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FF0000"/>
                      </a:solidFill>
                      <a:rou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91232" name="Text Box 9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ClrTx/>
                  <a:buSzTx/>
                  <a:buFontTx/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做功冲程: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1233" name="Text Box 97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1234" name="Text Box 98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1235" name="Text Box 99"/>
              <p:cNvSpPr txBox="1">
                <a:spLocks noChangeArrowheads="1"/>
              </p:cNvSpPr>
              <p:nvPr/>
            </p:nvSpPr>
            <p:spPr bwMode="auto">
              <a:xfrm>
                <a:off x="188" y="1187"/>
                <a:ext cx="1680" cy="9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火花塞产生电火花  使燃料燃烧         产生高温高压气体     推动活塞向下运动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1236" name="Line 100"/>
            <p:cNvSpPr>
              <a:spLocks noChangeShapeType="1"/>
            </p:cNvSpPr>
            <p:nvPr/>
          </p:nvSpPr>
          <p:spPr bwMode="auto">
            <a:xfrm>
              <a:off x="2666" y="1152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2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92163" name="Group 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92164" name="Group 4"/>
              <p:cNvGrpSpPr/>
              <p:nvPr/>
            </p:nvGrpSpPr>
            <p:grpSpPr bwMode="auto">
              <a:xfrm>
                <a:off x="2361" y="1191"/>
                <a:ext cx="620" cy="1786"/>
                <a:chOff x="0" y="0"/>
                <a:chExt cx="620" cy="1786"/>
              </a:xfrm>
            </p:grpSpPr>
            <p:grpSp>
              <p:nvGrpSpPr>
                <p:cNvPr id="92165" name="Group 5"/>
                <p:cNvGrpSpPr/>
                <p:nvPr/>
              </p:nvGrpSpPr>
              <p:grpSpPr bwMode="auto">
                <a:xfrm rot="3600000">
                  <a:off x="87" y="1253"/>
                  <a:ext cx="490" cy="576"/>
                  <a:chOff x="0" y="0"/>
                  <a:chExt cx="490" cy="576"/>
                </a:xfrm>
              </p:grpSpPr>
              <p:sp>
                <p:nvSpPr>
                  <p:cNvPr id="92166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119" y="0"/>
                    <a:ext cx="243" cy="480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167" name="AutoShape 7"/>
                  <p:cNvSpPr>
                    <a:spLocks noChangeArrowheads="1"/>
                  </p:cNvSpPr>
                  <p:nvPr/>
                </p:nvSpPr>
                <p:spPr bwMode="auto">
                  <a:xfrm flipH="1" flipV="1">
                    <a:off x="0" y="19"/>
                    <a:ext cx="490" cy="557"/>
                  </a:xfrm>
                  <a:custGeom>
                    <a:avLst/>
                    <a:gdLst>
                      <a:gd name="G0" fmla="+- 5400 0 0"/>
                      <a:gd name="G1" fmla="+- 11796480 0 0"/>
                      <a:gd name="G2" fmla="+- 0 0 11796480"/>
                      <a:gd name="T0" fmla="*/ 0 256 1"/>
                      <a:gd name="T1" fmla="*/ 180 256 1"/>
                      <a:gd name="G3" fmla="+- 11796480 T0 T1"/>
                      <a:gd name="T2" fmla="*/ 0 256 1"/>
                      <a:gd name="T3" fmla="*/ 90 256 1"/>
                      <a:gd name="G4" fmla="+- 11796480 T2 T3"/>
                      <a:gd name="G5" fmla="*/ G4 2 1"/>
                      <a:gd name="T4" fmla="*/ 90 256 1"/>
                      <a:gd name="T5" fmla="*/ 0 256 1"/>
                      <a:gd name="G6" fmla="+- 11796480 T4 T5"/>
                      <a:gd name="G7" fmla="*/ G6 2 1"/>
                      <a:gd name="G8" fmla="abs 11796480"/>
                      <a:gd name="T6" fmla="*/ 0 256 1"/>
                      <a:gd name="T7" fmla="*/ 90 256 1"/>
                      <a:gd name="G9" fmla="+- G8 T6 T7"/>
                      <a:gd name="G10" fmla="?: G9 G7 G5"/>
                      <a:gd name="T8" fmla="*/ 0 256 1"/>
                      <a:gd name="T9" fmla="*/ 360 256 1"/>
                      <a:gd name="G11" fmla="+- G10 T8 T9"/>
                      <a:gd name="G12" fmla="?: G10 G11 G10"/>
                      <a:gd name="T10" fmla="*/ 0 256 1"/>
                      <a:gd name="T11" fmla="*/ 360 256 1"/>
                      <a:gd name="G13" fmla="+- G12 T10 T11"/>
                      <a:gd name="G14" fmla="?: G12 G13 G12"/>
                      <a:gd name="G15" fmla="+- 0 0 G14"/>
                      <a:gd name="G16" fmla="+- 10800 0 0"/>
                      <a:gd name="G17" fmla="+- 10800 0 5400"/>
                      <a:gd name="G18" fmla="*/ 5400 1 2"/>
                      <a:gd name="G19" fmla="+- G18 5400 0"/>
                      <a:gd name="G20" fmla="cos G19 11796480"/>
                      <a:gd name="G21" fmla="sin G19 11796480"/>
                      <a:gd name="G22" fmla="+- G20 10800 0"/>
                      <a:gd name="G23" fmla="+- G21 10800 0"/>
                      <a:gd name="G24" fmla="+- 10800 0 G20"/>
                      <a:gd name="G25" fmla="+- 5400 10800 0"/>
                      <a:gd name="G26" fmla="?: G9 G17 G25"/>
                      <a:gd name="G27" fmla="?: G9 0 21600"/>
                      <a:gd name="G28" fmla="cos 10800 11796480"/>
                      <a:gd name="G29" fmla="sin 10800 11796480"/>
                      <a:gd name="G30" fmla="sin 5400 11796480"/>
                      <a:gd name="G31" fmla="+- G28 10800 0"/>
                      <a:gd name="G32" fmla="+- G29 10800 0"/>
                      <a:gd name="G33" fmla="+- G30 10800 0"/>
                      <a:gd name="G34" fmla="?: G4 0 G31"/>
                      <a:gd name="G35" fmla="?: 11796480 G34 0"/>
                      <a:gd name="G36" fmla="?: G6 G35 G31"/>
                      <a:gd name="G37" fmla="+- 21600 0 G36"/>
                      <a:gd name="G38" fmla="?: G4 0 G33"/>
                      <a:gd name="G39" fmla="?: 11796480 G38 G32"/>
                      <a:gd name="G40" fmla="?: G6 G39 0"/>
                      <a:gd name="G41" fmla="?: G4 G32 21600"/>
                      <a:gd name="G42" fmla="?: G6 G41 G33"/>
                      <a:gd name="T12" fmla="*/ 10800 w 21600"/>
                      <a:gd name="T13" fmla="*/ 0 h 21600"/>
                      <a:gd name="T14" fmla="*/ 2700 w 21600"/>
                      <a:gd name="T15" fmla="*/ 10800 h 21600"/>
                      <a:gd name="T16" fmla="*/ 10800 w 21600"/>
                      <a:gd name="T17" fmla="*/ 5400 h 21600"/>
                      <a:gd name="T18" fmla="*/ 18900 w 21600"/>
                      <a:gd name="T19" fmla="*/ 10800 h 21600"/>
                      <a:gd name="T20" fmla="*/ G36 w 21600"/>
                      <a:gd name="T21" fmla="*/ G40 h 21600"/>
                      <a:gd name="T22" fmla="*/ G37 w 21600"/>
                      <a:gd name="T23" fmla="*/ G42 h 21600"/>
                    </a:gdLst>
                    <a:ahLst/>
                    <a:cxnLst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T20" t="T21" r="T22" b="T23"/>
                    <a:pathLst>
                      <a:path w="21600" h="21600">
                        <a:moveTo>
                          <a:pt x="5400" y="10800"/>
                        </a:moveTo>
                        <a:cubicBezTo>
                          <a:pt x="5400" y="7817"/>
                          <a:pt x="7817" y="5400"/>
                          <a:pt x="10800" y="5400"/>
                        </a:cubicBezTo>
                        <a:cubicBezTo>
                          <a:pt x="13782" y="5399"/>
                          <a:pt x="16199" y="7817"/>
                          <a:pt x="16200" y="10799"/>
                        </a:cubicBezTo>
                        <a:lnTo>
                          <a:pt x="21600" y="10800"/>
                        </a:lnTo>
                        <a:cubicBezTo>
                          <a:pt x="21600" y="4835"/>
                          <a:pt x="16764" y="0"/>
                          <a:pt x="10800" y="0"/>
                        </a:cubicBezTo>
                        <a:cubicBezTo>
                          <a:pt x="4835" y="0"/>
                          <a:pt x="0" y="4835"/>
                          <a:pt x="0" y="10800"/>
                        </a:cubicBez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92168" name="Group 8"/>
                <p:cNvGrpSpPr/>
                <p:nvPr/>
              </p:nvGrpSpPr>
              <p:grpSpPr bwMode="auto">
                <a:xfrm rot="20700000">
                  <a:off x="236" y="0"/>
                  <a:ext cx="306" cy="1554"/>
                  <a:chOff x="0" y="0"/>
                  <a:chExt cx="306" cy="1554"/>
                </a:xfrm>
              </p:grpSpPr>
              <p:sp>
                <p:nvSpPr>
                  <p:cNvPr id="92169" name="AutoShape 9"/>
                  <p:cNvSpPr>
                    <a:spLocks noChangeArrowheads="1"/>
                  </p:cNvSpPr>
                  <p:nvPr/>
                </p:nvSpPr>
                <p:spPr bwMode="auto">
                  <a:xfrm rot="21540000" flipV="1">
                    <a:off x="51" y="0"/>
                    <a:ext cx="192" cy="1479"/>
                  </a:xfrm>
                  <a:custGeom>
                    <a:avLst/>
                    <a:gdLst>
                      <a:gd name="G0" fmla="+- 6659 0 0"/>
                      <a:gd name="G1" fmla="+- 21600 0 6659"/>
                      <a:gd name="G2" fmla="*/ 6659 1 2"/>
                      <a:gd name="G3" fmla="+- 21600 0 G2"/>
                      <a:gd name="G4" fmla="+/ 6659 21600 2"/>
                      <a:gd name="G5" fmla="+/ G1 0 2"/>
                      <a:gd name="G6" fmla="*/ 21600 21600 6659"/>
                      <a:gd name="G7" fmla="*/ G6 1 2"/>
                      <a:gd name="G8" fmla="+- 21600 0 G7"/>
                      <a:gd name="G9" fmla="*/ 21600 1 2"/>
                      <a:gd name="G10" fmla="+- 6659 0 G9"/>
                      <a:gd name="G11" fmla="?: G10 G8 0"/>
                      <a:gd name="G12" fmla="?: G10 G7 21600"/>
                      <a:gd name="T0" fmla="*/ 18270 w 21600"/>
                      <a:gd name="T1" fmla="*/ 10800 h 21600"/>
                      <a:gd name="T2" fmla="*/ 10800 w 21600"/>
                      <a:gd name="T3" fmla="*/ 21600 h 21600"/>
                      <a:gd name="T4" fmla="*/ 3330 w 21600"/>
                      <a:gd name="T5" fmla="*/ 10800 h 21600"/>
                      <a:gd name="T6" fmla="*/ 10800 w 21600"/>
                      <a:gd name="T7" fmla="*/ 0 h 21600"/>
                      <a:gd name="T8" fmla="*/ 5130 w 21600"/>
                      <a:gd name="T9" fmla="*/ 5130 h 21600"/>
                      <a:gd name="T10" fmla="*/ 16470 w 21600"/>
                      <a:gd name="T11" fmla="*/ 1647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6659" y="21600"/>
                        </a:lnTo>
                        <a:lnTo>
                          <a:pt x="1494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170" name="Oval 10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0" y="1266"/>
                    <a:ext cx="306" cy="288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171" name="Oval 11"/>
                  <p:cNvSpPr>
                    <a:spLocks noChangeArrowheads="1"/>
                  </p:cNvSpPr>
                  <p:nvPr/>
                </p:nvSpPr>
                <p:spPr bwMode="auto">
                  <a:xfrm rot="420000">
                    <a:off x="73" y="1349"/>
                    <a:ext cx="144" cy="129"/>
                  </a:xfrm>
                  <a:prstGeom prst="ellipse">
                    <a:avLst/>
                  </a:prstGeom>
                  <a:solidFill>
                    <a:srgbClr val="FF6600"/>
                  </a:solidFill>
                  <a:ln w="9525">
                    <a:solidFill>
                      <a:schemeClr val="tx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92172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9"/>
                  <a:ext cx="615" cy="33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2173" name="Group 13"/>
              <p:cNvGrpSpPr/>
              <p:nvPr/>
            </p:nvGrpSpPr>
            <p:grpSpPr bwMode="auto">
              <a:xfrm>
                <a:off x="0" y="0"/>
                <a:ext cx="4752" cy="3470"/>
                <a:chOff x="0" y="0"/>
                <a:chExt cx="4752" cy="3470"/>
              </a:xfrm>
            </p:grpSpPr>
            <p:grpSp>
              <p:nvGrpSpPr>
                <p:cNvPr id="92174" name="Group 14"/>
                <p:cNvGrpSpPr/>
                <p:nvPr/>
              </p:nvGrpSpPr>
              <p:grpSpPr bwMode="auto">
                <a:xfrm>
                  <a:off x="1440" y="14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92175" name="Group 15"/>
                  <p:cNvGrpSpPr/>
                  <p:nvPr/>
                </p:nvGrpSpPr>
                <p:grpSpPr bwMode="auto">
                  <a:xfrm>
                    <a:off x="0" y="0"/>
                    <a:ext cx="2365" cy="3330"/>
                    <a:chOff x="0" y="0"/>
                    <a:chExt cx="2365" cy="3330"/>
                  </a:xfrm>
                </p:grpSpPr>
                <p:grpSp>
                  <p:nvGrpSpPr>
                    <p:cNvPr id="92176" name="Group 16"/>
                    <p:cNvGrpSpPr/>
                    <p:nvPr/>
                  </p:nvGrpSpPr>
                  <p:grpSpPr bwMode="auto">
                    <a:xfrm>
                      <a:off x="0" y="0"/>
                      <a:ext cx="2365" cy="3330"/>
                      <a:chOff x="0" y="0"/>
                      <a:chExt cx="2365" cy="3330"/>
                    </a:xfrm>
                  </p:grpSpPr>
                  <p:grpSp>
                    <p:nvGrpSpPr>
                      <p:cNvPr id="92177" name="Group 17"/>
                      <p:cNvGrpSpPr/>
                      <p:nvPr/>
                    </p:nvGrpSpPr>
                    <p:grpSpPr bwMode="auto">
                      <a:xfrm>
                        <a:off x="1122" y="0"/>
                        <a:ext cx="214" cy="599"/>
                        <a:chOff x="0" y="0"/>
                        <a:chExt cx="215" cy="864"/>
                      </a:xfrm>
                    </p:grpSpPr>
                    <p:sp>
                      <p:nvSpPr>
                        <p:cNvPr id="92178" name="Rectangle 1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" y="288"/>
                          <a:ext cx="85" cy="576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2179" name="Rectangle 1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528"/>
                          <a:ext cx="172" cy="4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2180" name="Rectangle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6" y="0"/>
                          <a:ext cx="43" cy="28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2181" name="Rectangle 2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6" y="0"/>
                          <a:ext cx="129" cy="4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2182" name="Group 22"/>
                      <p:cNvGrpSpPr/>
                      <p:nvPr/>
                    </p:nvGrpSpPr>
                    <p:grpSpPr bwMode="auto">
                      <a:xfrm>
                        <a:off x="0" y="284"/>
                        <a:ext cx="2365" cy="3046"/>
                        <a:chOff x="0" y="0"/>
                        <a:chExt cx="2365" cy="3046"/>
                      </a:xfrm>
                    </p:grpSpPr>
                    <p:grpSp>
                      <p:nvGrpSpPr>
                        <p:cNvPr id="92183" name="Group 23"/>
                        <p:cNvGrpSpPr/>
                        <p:nvPr/>
                      </p:nvGrpSpPr>
                      <p:grpSpPr bwMode="auto">
                        <a:xfrm>
                          <a:off x="1549" y="1496"/>
                          <a:ext cx="437" cy="842"/>
                          <a:chOff x="0" y="0"/>
                          <a:chExt cx="437" cy="842"/>
                        </a:xfrm>
                      </p:grpSpPr>
                      <p:sp>
                        <p:nvSpPr>
                          <p:cNvPr id="92184" name="Rectangle 2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0" y="0"/>
                            <a:ext cx="432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185" name="Rectangle 2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351" y="26"/>
                            <a:ext cx="86" cy="81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2186" name="Group 26"/>
                        <p:cNvGrpSpPr/>
                        <p:nvPr/>
                      </p:nvGrpSpPr>
                      <p:grpSpPr bwMode="auto">
                        <a:xfrm>
                          <a:off x="441" y="1505"/>
                          <a:ext cx="480" cy="842"/>
                          <a:chOff x="0" y="0"/>
                          <a:chExt cx="480" cy="842"/>
                        </a:xfrm>
                      </p:grpSpPr>
                      <p:sp>
                        <p:nvSpPr>
                          <p:cNvPr id="92187" name="Rectangle 2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80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188" name="Rectangle 2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" y="26"/>
                            <a:ext cx="96" cy="81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2189" name="Group 29"/>
                        <p:cNvGrpSpPr/>
                        <p:nvPr/>
                      </p:nvGrpSpPr>
                      <p:grpSpPr bwMode="auto">
                        <a:xfrm flipH="1">
                          <a:off x="1515" y="0"/>
                          <a:ext cx="850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92190" name="Group 30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92191" name="Rectangle 3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2192" name="Rectangle 3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2193" name="Oval 3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2194" name="Group 34"/>
                        <p:cNvGrpSpPr/>
                        <p:nvPr/>
                      </p:nvGrpSpPr>
                      <p:grpSpPr bwMode="auto">
                        <a:xfrm>
                          <a:off x="0" y="8"/>
                          <a:ext cx="921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92195" name="Group 35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92196" name="Rectangle 3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2197" name="Rectangle 3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2198" name="Oval 3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2199" name="Group 39"/>
                        <p:cNvGrpSpPr/>
                        <p:nvPr/>
                      </p:nvGrpSpPr>
                      <p:grpSpPr bwMode="auto">
                        <a:xfrm>
                          <a:off x="167" y="152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92200" name="Group 40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92201" name="Group 41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92202" name="Oval 4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2203" name="Rectangle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2204" name="Rectangle 4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92205" name="Rectangle 4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2206" name="Group 46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92207" name="Group 47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92208" name="Oval 4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2209" name="Rectangle 4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2210" name="Rectangle 5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92211" name="Rectangle 5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2212" name="Rectangle 5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44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2213" name="AutoShap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454" y="1555"/>
                          <a:ext cx="1521" cy="1491"/>
                        </a:xfrm>
                        <a:custGeom>
                          <a:avLst/>
                          <a:gdLst>
                            <a:gd name="G0" fmla="+- 9695 0 0"/>
                            <a:gd name="G1" fmla="+- -11647725 0 0"/>
                            <a:gd name="G2" fmla="+- 0 0 -11647725"/>
                            <a:gd name="T0" fmla="*/ 0 256 1"/>
                            <a:gd name="T1" fmla="*/ 180 256 1"/>
                            <a:gd name="G3" fmla="+- -11647725 T0 T1"/>
                            <a:gd name="T2" fmla="*/ 0 256 1"/>
                            <a:gd name="T3" fmla="*/ 90 256 1"/>
                            <a:gd name="G4" fmla="+- -11647725 T2 T3"/>
                            <a:gd name="G5" fmla="*/ G4 2 1"/>
                            <a:gd name="T4" fmla="*/ 90 256 1"/>
                            <a:gd name="T5" fmla="*/ 0 256 1"/>
                            <a:gd name="G6" fmla="+- -11647725 T4 T5"/>
                            <a:gd name="G7" fmla="*/ G6 2 1"/>
                            <a:gd name="G8" fmla="abs -11647725"/>
                            <a:gd name="T6" fmla="*/ 0 256 1"/>
                            <a:gd name="T7" fmla="*/ 90 256 1"/>
                            <a:gd name="G9" fmla="+- G8 T6 T7"/>
                            <a:gd name="G10" fmla="?: G9 G7 G5"/>
                            <a:gd name="T8" fmla="*/ 0 256 1"/>
                            <a:gd name="T9" fmla="*/ 360 256 1"/>
                            <a:gd name="G11" fmla="+- G10 T8 T9"/>
                            <a:gd name="G12" fmla="?: G10 G11 G10"/>
                            <a:gd name="T10" fmla="*/ 0 256 1"/>
                            <a:gd name="T11" fmla="*/ 360 256 1"/>
                            <a:gd name="G13" fmla="+- G12 T10 T11"/>
                            <a:gd name="G14" fmla="?: G12 G13 G12"/>
                            <a:gd name="G15" fmla="+- 0 0 G14"/>
                            <a:gd name="G16" fmla="+- 10800 0 0"/>
                            <a:gd name="G17" fmla="+- 10800 0 9695"/>
                            <a:gd name="G18" fmla="*/ 9695 1 2"/>
                            <a:gd name="G19" fmla="+- G18 5400 0"/>
                            <a:gd name="G20" fmla="cos G19 -11647725"/>
                            <a:gd name="G21" fmla="sin G19 -11647725"/>
                            <a:gd name="G22" fmla="+- G20 10800 0"/>
                            <a:gd name="G23" fmla="+- G21 10800 0"/>
                            <a:gd name="G24" fmla="+- 10800 0 G20"/>
                            <a:gd name="G25" fmla="+- 9695 10800 0"/>
                            <a:gd name="G26" fmla="?: G9 G17 G25"/>
                            <a:gd name="G27" fmla="?: G9 0 21600"/>
                            <a:gd name="G28" fmla="cos 10800 -11647725"/>
                            <a:gd name="G29" fmla="sin 10800 -11647725"/>
                            <a:gd name="G30" fmla="sin 9695 -11647725"/>
                            <a:gd name="G31" fmla="+- G28 10800 0"/>
                            <a:gd name="G32" fmla="+- G29 10800 0"/>
                            <a:gd name="G33" fmla="+- G30 10800 0"/>
                            <a:gd name="G34" fmla="?: G4 0 G31"/>
                            <a:gd name="G35" fmla="?: -11647725 G34 0"/>
                            <a:gd name="G36" fmla="?: G6 G35 G31"/>
                            <a:gd name="G37" fmla="+- 21600 0 G36"/>
                            <a:gd name="G38" fmla="?: G4 0 G33"/>
                            <a:gd name="G39" fmla="?: -11647725 G38 G32"/>
                            <a:gd name="G40" fmla="?: G6 G39 0"/>
                            <a:gd name="G41" fmla="?: G4 G32 21600"/>
                            <a:gd name="G42" fmla="?: G6 G41 G33"/>
                            <a:gd name="T12" fmla="*/ 10800 w 21600"/>
                            <a:gd name="T13" fmla="*/ 0 h 21600"/>
                            <a:gd name="T14" fmla="*/ 560 w 21600"/>
                            <a:gd name="T15" fmla="*/ 10394 h 21600"/>
                            <a:gd name="T16" fmla="*/ 10800 w 21600"/>
                            <a:gd name="T17" fmla="*/ 1105 h 21600"/>
                            <a:gd name="T18" fmla="*/ 21040 w 21600"/>
                            <a:gd name="T19" fmla="*/ 10394 h 21600"/>
                            <a:gd name="T20" fmla="*/ G36 w 21600"/>
                            <a:gd name="T21" fmla="*/ G40 h 21600"/>
                            <a:gd name="T22" fmla="*/ G37 w 21600"/>
                            <a:gd name="T23" fmla="*/ G42 h 21600"/>
                          </a:gdLst>
                          <a:ahLst/>
                          <a:cxnLst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T20" t="T21" r="T22" b="T23"/>
                          <a:pathLst>
                            <a:path w="21600" h="21600">
                              <a:moveTo>
                                <a:pt x="1112" y="10416"/>
                              </a:moveTo>
                              <a:cubicBezTo>
                                <a:pt x="1318" y="5215"/>
                                <a:pt x="5594" y="1104"/>
                                <a:pt x="10800" y="1105"/>
                              </a:cubicBezTo>
                              <a:cubicBezTo>
                                <a:pt x="16005" y="1105"/>
                                <a:pt x="20281" y="5215"/>
                                <a:pt x="20487" y="10416"/>
                              </a:cubicBezTo>
                              <a:lnTo>
                                <a:pt x="21591" y="10372"/>
                              </a:lnTo>
                              <a:cubicBezTo>
                                <a:pt x="21361" y="4578"/>
                                <a:pt x="16598" y="-1"/>
                                <a:pt x="10799" y="0"/>
                              </a:cubicBezTo>
                              <a:cubicBezTo>
                                <a:pt x="5001" y="0"/>
                                <a:pt x="238" y="4578"/>
                                <a:pt x="8" y="103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2214" name="Arc 54"/>
                        <p:cNvSpPr/>
                        <p:nvPr/>
                      </p:nvSpPr>
                      <p:spPr bwMode="auto">
                        <a:xfrm rot="16200000" flipH="1" flipV="1">
                          <a:off x="1070" y="2395"/>
                          <a:ext cx="288" cy="654"/>
                        </a:xfrm>
                        <a:custGeom>
                          <a:avLst/>
                          <a:gdLst>
                            <a:gd name="G0" fmla="+- 0 0 0"/>
                            <a:gd name="G1" fmla="+- 20844 0 0"/>
                            <a:gd name="G2" fmla="+- 21600 0 0"/>
                            <a:gd name="T0" fmla="*/ 5665 w 21600"/>
                            <a:gd name="T1" fmla="*/ 0 h 41844"/>
                            <a:gd name="T2" fmla="*/ 5057 w 21600"/>
                            <a:gd name="T3" fmla="*/ 41844 h 41844"/>
                            <a:gd name="T4" fmla="*/ 0 w 21600"/>
                            <a:gd name="T5" fmla="*/ 20844 h 4184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</a:cxnLst>
                          <a:rect l="0" t="0" r="r" b="b"/>
                          <a:pathLst>
                            <a:path w="21600" h="41844" fill="none" extrusionOk="0">
                              <a:moveTo>
                                <a:pt x="5664" y="0"/>
                              </a:moveTo>
                              <a:cubicBezTo>
                                <a:pt x="15071" y="2556"/>
                                <a:pt x="21600" y="11096"/>
                                <a:pt x="21600" y="20844"/>
                              </a:cubicBezTo>
                              <a:cubicBezTo>
                                <a:pt x="21600" y="30825"/>
                                <a:pt x="14760" y="39506"/>
                                <a:pt x="5056" y="41843"/>
                              </a:cubicBezTo>
                            </a:path>
                            <a:path w="21600" h="41844" stroke="0" extrusionOk="0">
                              <a:moveTo>
                                <a:pt x="5664" y="0"/>
                              </a:moveTo>
                              <a:cubicBezTo>
                                <a:pt x="15071" y="2556"/>
                                <a:pt x="21600" y="11096"/>
                                <a:pt x="21600" y="20844"/>
                              </a:cubicBezTo>
                              <a:cubicBezTo>
                                <a:pt x="21600" y="30825"/>
                                <a:pt x="14760" y="39506"/>
                                <a:pt x="5056" y="41843"/>
                              </a:cubicBezTo>
                              <a:lnTo>
                                <a:pt x="0" y="20844"/>
                              </a:lnTo>
                              <a:close/>
                            </a:path>
                          </a:pathLst>
                        </a:custGeom>
                        <a:noFill/>
                        <a:ln w="76200">
                          <a:solidFill>
                            <a:schemeClr val="tx1"/>
                          </a:solidFill>
                          <a:round/>
                          <a:tailEnd type="stealth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2215" name="Group 55"/>
                      <p:cNvGrpSpPr/>
                      <p:nvPr/>
                    </p:nvGrpSpPr>
                    <p:grpSpPr bwMode="auto">
                      <a:xfrm>
                        <a:off x="611" y="724"/>
                        <a:ext cx="254" cy="1498"/>
                        <a:chOff x="0" y="0"/>
                        <a:chExt cx="254" cy="1498"/>
                      </a:xfrm>
                    </p:grpSpPr>
                    <p:grpSp>
                      <p:nvGrpSpPr>
                        <p:cNvPr id="92216" name="Group 56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54" cy="1498"/>
                          <a:chOff x="0" y="0"/>
                          <a:chExt cx="254" cy="1498"/>
                        </a:xfrm>
                      </p:grpSpPr>
                      <p:grpSp>
                        <p:nvGrpSpPr>
                          <p:cNvPr id="92217" name="Group 57"/>
                          <p:cNvGrpSpPr/>
                          <p:nvPr/>
                        </p:nvGrpSpPr>
                        <p:grpSpPr bwMode="auto">
                          <a:xfrm>
                            <a:off x="70" y="1354"/>
                            <a:ext cx="123" cy="144"/>
                            <a:chOff x="0" y="0"/>
                            <a:chExt cx="123" cy="144"/>
                          </a:xfrm>
                        </p:grpSpPr>
                        <p:sp>
                          <p:nvSpPr>
                            <p:cNvPr id="92218" name="未知"/>
                            <p:cNvSpPr/>
                            <p:nvPr/>
                          </p:nvSpPr>
                          <p:spPr bwMode="auto">
                            <a:xfrm flipV="1">
                              <a:off x="0" y="0"/>
                              <a:ext cx="123" cy="144"/>
                            </a:xfrm>
                            <a:custGeom>
                              <a:avLst/>
                              <a:gdLst>
                                <a:gd name="T0" fmla="*/ 472 w 1200"/>
                                <a:gd name="T1" fmla="*/ 120 h 1616"/>
                                <a:gd name="T2" fmla="*/ 88 w 1200"/>
                                <a:gd name="T3" fmla="*/ 792 h 1616"/>
                                <a:gd name="T4" fmla="*/ 40 w 1200"/>
                                <a:gd name="T5" fmla="*/ 1272 h 1616"/>
                                <a:gd name="T6" fmla="*/ 328 w 1200"/>
                                <a:gd name="T7" fmla="*/ 1560 h 1616"/>
                                <a:gd name="T8" fmla="*/ 664 w 1200"/>
                                <a:gd name="T9" fmla="*/ 1608 h 1616"/>
                                <a:gd name="T10" fmla="*/ 952 w 1200"/>
                                <a:gd name="T11" fmla="*/ 1512 h 1616"/>
                                <a:gd name="T12" fmla="*/ 1192 w 1200"/>
                                <a:gd name="T13" fmla="*/ 1128 h 1616"/>
                                <a:gd name="T14" fmla="*/ 1000 w 1200"/>
                                <a:gd name="T15" fmla="*/ 552 h 1616"/>
                                <a:gd name="T16" fmla="*/ 760 w 1200"/>
                                <a:gd name="T17" fmla="*/ 72 h 1616"/>
                                <a:gd name="T18" fmla="*/ 472 w 1200"/>
                                <a:gd name="T19" fmla="*/ 120 h 161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</a:cxnLst>
                              <a:rect l="0" t="0" r="r" b="b"/>
                              <a:pathLst>
                                <a:path w="1200" h="1616">
                                  <a:moveTo>
                                    <a:pt x="472" y="120"/>
                                  </a:moveTo>
                                  <a:cubicBezTo>
                                    <a:pt x="360" y="240"/>
                                    <a:pt x="160" y="600"/>
                                    <a:pt x="88" y="792"/>
                                  </a:cubicBezTo>
                                  <a:cubicBezTo>
                                    <a:pt x="16" y="984"/>
                                    <a:pt x="0" y="1144"/>
                                    <a:pt x="40" y="1272"/>
                                  </a:cubicBezTo>
                                  <a:cubicBezTo>
                                    <a:pt x="80" y="1400"/>
                                    <a:pt x="224" y="1504"/>
                                    <a:pt x="328" y="1560"/>
                                  </a:cubicBezTo>
                                  <a:cubicBezTo>
                                    <a:pt x="432" y="1616"/>
                                    <a:pt x="560" y="1616"/>
                                    <a:pt x="664" y="1608"/>
                                  </a:cubicBezTo>
                                  <a:cubicBezTo>
                                    <a:pt x="768" y="1600"/>
                                    <a:pt x="864" y="1592"/>
                                    <a:pt x="952" y="1512"/>
                                  </a:cubicBezTo>
                                  <a:cubicBezTo>
                                    <a:pt x="1040" y="1432"/>
                                    <a:pt x="1184" y="1288"/>
                                    <a:pt x="1192" y="1128"/>
                                  </a:cubicBezTo>
                                  <a:cubicBezTo>
                                    <a:pt x="1200" y="968"/>
                                    <a:pt x="1072" y="728"/>
                                    <a:pt x="1000" y="552"/>
                                  </a:cubicBezTo>
                                  <a:cubicBezTo>
                                    <a:pt x="928" y="376"/>
                                    <a:pt x="840" y="144"/>
                                    <a:pt x="760" y="72"/>
                                  </a:cubicBezTo>
                                  <a:cubicBezTo>
                                    <a:pt x="680" y="0"/>
                                    <a:pt x="584" y="0"/>
                                    <a:pt x="472" y="12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9900"/>
                            </a:solidFill>
                            <a:ln w="9525" cmpd="sng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2219" name="Oval 5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4" y="29"/>
                              <a:ext cx="43" cy="36"/>
                            </a:xfrm>
                            <a:prstGeom prst="ellipse">
                              <a:avLst/>
                            </a:prstGeom>
                            <a:solidFill>
                              <a:srgbClr val="FF990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2220" name="Group 60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254" cy="1353"/>
                            <a:chOff x="0" y="0"/>
                            <a:chExt cx="254" cy="1353"/>
                          </a:xfrm>
                        </p:grpSpPr>
                        <p:sp>
                          <p:nvSpPr>
                            <p:cNvPr id="92221" name="AutoShape 6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9" y="48"/>
                              <a:ext cx="188" cy="96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rot="10800000" wrap="none" anchor="ctr"/>
                            <a:lstStyle/>
                            <a:p>
                              <a:pPr algn="ctr"/>
                              <a:endParaRPr lang="zh-CN" altLang="zh-CN" sz="2400" b="1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endParaRPr>
                            </a:p>
                          </p:txBody>
                        </p:sp>
                        <p:sp>
                          <p:nvSpPr>
                            <p:cNvPr id="92222" name="Rectangle 6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254" cy="48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2223" name="Rectangle 6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9" y="96"/>
                              <a:ext cx="47" cy="1257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92224" name="Group 64"/>
                        <p:cNvGrpSpPr/>
                        <p:nvPr/>
                      </p:nvGrpSpPr>
                      <p:grpSpPr bwMode="auto">
                        <a:xfrm>
                          <a:off x="44" y="620"/>
                          <a:ext cx="144" cy="425"/>
                          <a:chOff x="0" y="0"/>
                          <a:chExt cx="144" cy="425"/>
                        </a:xfrm>
                      </p:grpSpPr>
                      <p:sp>
                        <p:nvSpPr>
                          <p:cNvPr id="92225" name="AutoShape 6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288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226" name="AutoShape 6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375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227" name="AutoShape 6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196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228" name="AutoShape 6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" y="87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229" name="AutoShape 6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92230" name="Group 70"/>
                      <p:cNvGrpSpPr/>
                      <p:nvPr/>
                    </p:nvGrpSpPr>
                    <p:grpSpPr bwMode="auto">
                      <a:xfrm>
                        <a:off x="1553" y="715"/>
                        <a:ext cx="245" cy="1497"/>
                        <a:chOff x="0" y="0"/>
                        <a:chExt cx="245" cy="1497"/>
                      </a:xfrm>
                    </p:grpSpPr>
                    <p:grpSp>
                      <p:nvGrpSpPr>
                        <p:cNvPr id="92231" name="Group 71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45" cy="1497"/>
                          <a:chOff x="0" y="0"/>
                          <a:chExt cx="245" cy="1497"/>
                        </a:xfrm>
                      </p:grpSpPr>
                      <p:grpSp>
                        <p:nvGrpSpPr>
                          <p:cNvPr id="92232" name="Group 72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245" cy="1353"/>
                            <a:chOff x="0" y="0"/>
                            <a:chExt cx="254" cy="1353"/>
                          </a:xfrm>
                        </p:grpSpPr>
                        <p:sp>
                          <p:nvSpPr>
                            <p:cNvPr id="92233" name="AutoShape 7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9" y="48"/>
                              <a:ext cx="188" cy="96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rot="10800000" wrap="none" anchor="ctr"/>
                            <a:lstStyle/>
                            <a:p>
                              <a:pPr algn="ctr"/>
                              <a:endParaRPr lang="zh-CN" altLang="zh-CN" sz="2400" b="1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endParaRPr>
                            </a:p>
                          </p:txBody>
                        </p:sp>
                        <p:sp>
                          <p:nvSpPr>
                            <p:cNvPr id="92234" name="Rectangle 7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254" cy="48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2235" name="Rectangle 7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9" y="96"/>
                              <a:ext cx="47" cy="1257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2236" name="Group 76"/>
                          <p:cNvGrpSpPr/>
                          <p:nvPr/>
                        </p:nvGrpSpPr>
                        <p:grpSpPr bwMode="auto">
                          <a:xfrm>
                            <a:off x="61" y="1353"/>
                            <a:ext cx="123" cy="144"/>
                            <a:chOff x="0" y="0"/>
                            <a:chExt cx="123" cy="144"/>
                          </a:xfrm>
                        </p:grpSpPr>
                        <p:sp>
                          <p:nvSpPr>
                            <p:cNvPr id="92237" name="未知"/>
                            <p:cNvSpPr/>
                            <p:nvPr/>
                          </p:nvSpPr>
                          <p:spPr bwMode="auto">
                            <a:xfrm flipV="1">
                              <a:off x="0" y="0"/>
                              <a:ext cx="123" cy="144"/>
                            </a:xfrm>
                            <a:custGeom>
                              <a:avLst/>
                              <a:gdLst>
                                <a:gd name="T0" fmla="*/ 472 w 1200"/>
                                <a:gd name="T1" fmla="*/ 120 h 1616"/>
                                <a:gd name="T2" fmla="*/ 88 w 1200"/>
                                <a:gd name="T3" fmla="*/ 792 h 1616"/>
                                <a:gd name="T4" fmla="*/ 40 w 1200"/>
                                <a:gd name="T5" fmla="*/ 1272 h 1616"/>
                                <a:gd name="T6" fmla="*/ 328 w 1200"/>
                                <a:gd name="T7" fmla="*/ 1560 h 1616"/>
                                <a:gd name="T8" fmla="*/ 664 w 1200"/>
                                <a:gd name="T9" fmla="*/ 1608 h 1616"/>
                                <a:gd name="T10" fmla="*/ 952 w 1200"/>
                                <a:gd name="T11" fmla="*/ 1512 h 1616"/>
                                <a:gd name="T12" fmla="*/ 1192 w 1200"/>
                                <a:gd name="T13" fmla="*/ 1128 h 1616"/>
                                <a:gd name="T14" fmla="*/ 1000 w 1200"/>
                                <a:gd name="T15" fmla="*/ 552 h 1616"/>
                                <a:gd name="T16" fmla="*/ 760 w 1200"/>
                                <a:gd name="T17" fmla="*/ 72 h 1616"/>
                                <a:gd name="T18" fmla="*/ 472 w 1200"/>
                                <a:gd name="T19" fmla="*/ 120 h 161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</a:cxnLst>
                              <a:rect l="0" t="0" r="r" b="b"/>
                              <a:pathLst>
                                <a:path w="1200" h="1616">
                                  <a:moveTo>
                                    <a:pt x="472" y="120"/>
                                  </a:moveTo>
                                  <a:cubicBezTo>
                                    <a:pt x="360" y="240"/>
                                    <a:pt x="160" y="600"/>
                                    <a:pt x="88" y="792"/>
                                  </a:cubicBezTo>
                                  <a:cubicBezTo>
                                    <a:pt x="16" y="984"/>
                                    <a:pt x="0" y="1144"/>
                                    <a:pt x="40" y="1272"/>
                                  </a:cubicBezTo>
                                  <a:cubicBezTo>
                                    <a:pt x="80" y="1400"/>
                                    <a:pt x="224" y="1504"/>
                                    <a:pt x="328" y="1560"/>
                                  </a:cubicBezTo>
                                  <a:cubicBezTo>
                                    <a:pt x="432" y="1616"/>
                                    <a:pt x="560" y="1616"/>
                                    <a:pt x="664" y="1608"/>
                                  </a:cubicBezTo>
                                  <a:cubicBezTo>
                                    <a:pt x="768" y="1600"/>
                                    <a:pt x="864" y="1592"/>
                                    <a:pt x="952" y="1512"/>
                                  </a:cubicBezTo>
                                  <a:cubicBezTo>
                                    <a:pt x="1040" y="1432"/>
                                    <a:pt x="1184" y="1288"/>
                                    <a:pt x="1192" y="1128"/>
                                  </a:cubicBezTo>
                                  <a:cubicBezTo>
                                    <a:pt x="1200" y="968"/>
                                    <a:pt x="1072" y="728"/>
                                    <a:pt x="1000" y="552"/>
                                  </a:cubicBezTo>
                                  <a:cubicBezTo>
                                    <a:pt x="928" y="376"/>
                                    <a:pt x="840" y="144"/>
                                    <a:pt x="760" y="72"/>
                                  </a:cubicBezTo>
                                  <a:cubicBezTo>
                                    <a:pt x="680" y="0"/>
                                    <a:pt x="584" y="0"/>
                                    <a:pt x="472" y="12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9900"/>
                            </a:solidFill>
                            <a:ln w="9525" cmpd="sng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2238" name="Oval 7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4" y="29"/>
                              <a:ext cx="43" cy="36"/>
                            </a:xfrm>
                            <a:prstGeom prst="ellipse">
                              <a:avLst/>
                            </a:prstGeom>
                            <a:solidFill>
                              <a:srgbClr val="FF990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92239" name="Group 79"/>
                        <p:cNvGrpSpPr/>
                        <p:nvPr/>
                      </p:nvGrpSpPr>
                      <p:grpSpPr bwMode="auto">
                        <a:xfrm>
                          <a:off x="66" y="620"/>
                          <a:ext cx="144" cy="433"/>
                          <a:chOff x="0" y="0"/>
                          <a:chExt cx="144" cy="425"/>
                        </a:xfrm>
                      </p:grpSpPr>
                      <p:sp>
                        <p:nvSpPr>
                          <p:cNvPr id="92240" name="AutoShape 8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288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241" name="AutoShape 8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375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242" name="AutoShape 8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196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243" name="AutoShape 8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" y="87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2244" name="AutoShape 8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92245" name="Group 85"/>
                    <p:cNvGrpSpPr/>
                    <p:nvPr/>
                  </p:nvGrpSpPr>
                  <p:grpSpPr bwMode="auto">
                    <a:xfrm>
                      <a:off x="585" y="541"/>
                      <a:ext cx="1186" cy="151"/>
                      <a:chOff x="0" y="0"/>
                      <a:chExt cx="1186" cy="151"/>
                    </a:xfrm>
                  </p:grpSpPr>
                  <p:sp>
                    <p:nvSpPr>
                      <p:cNvPr id="92246" name="Rectangle 86" descr="10%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4"/>
                        <a:ext cx="1186" cy="147"/>
                      </a:xfrm>
                      <a:prstGeom prst="rect">
                        <a:avLst/>
                      </a:prstGeom>
                      <a:blipFill dpi="0" rotWithShape="0">
                        <a:blip r:embed="rId1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2247" name="Rectangle 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7" y="0"/>
                        <a:ext cx="86" cy="52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92248" name="Rectangle 88" descr="10%"/>
                  <p:cNvSpPr>
                    <a:spLocks noChangeArrowheads="1"/>
                  </p:cNvSpPr>
                  <p:nvPr/>
                </p:nvSpPr>
                <p:spPr bwMode="auto">
                  <a:xfrm>
                    <a:off x="947" y="628"/>
                    <a:ext cx="550" cy="390"/>
                  </a:xfrm>
                  <a:prstGeom prst="rect">
                    <a:avLst/>
                  </a:prstGeom>
                  <a:blipFill dpi="0" rotWithShape="0">
                    <a:blip r:embed="rId1"/>
                    <a:srcRect/>
                    <a:tile tx="0" ty="0" sx="100000" sy="100000" flip="none" algn="tl"/>
                  </a:blipFill>
                  <a:ln w="9525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92249" name="Group 89"/>
                  <p:cNvGrpSpPr/>
                  <p:nvPr/>
                </p:nvGrpSpPr>
                <p:grpSpPr bwMode="auto">
                  <a:xfrm>
                    <a:off x="1021" y="724"/>
                    <a:ext cx="384" cy="240"/>
                    <a:chOff x="0" y="0"/>
                    <a:chExt cx="384" cy="240"/>
                  </a:xfrm>
                </p:grpSpPr>
                <p:sp>
                  <p:nvSpPr>
                    <p:cNvPr id="92250" name="Line 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251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252" name="Line 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253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8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254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2255" name="Text Box 95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728" cy="4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ClrTx/>
                    <a:buSzTx/>
                    <a:buFontTx/>
                  </a:pPr>
                  <a:r>
                    <a:rPr lang="zh-CN" altLang="en-US" sz="4000" b="1">
                      <a:solidFill>
                        <a:srgbClr val="C00000"/>
                      </a:solidFill>
                      <a:latin typeface="Times New Roman" panose="02020603050405020304" pitchFamily="18" charset="0"/>
                    </a:rPr>
                    <a:t>做功冲程:</a:t>
                  </a:r>
                  <a:endPara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2256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768" y="864"/>
                  <a:ext cx="1152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进气门关闭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225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3456" y="864"/>
                  <a:ext cx="1296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排气门关闭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2258" name="Text Box 98"/>
                <p:cNvSpPr txBox="1">
                  <a:spLocks noChangeArrowheads="1"/>
                </p:cNvSpPr>
                <p:nvPr/>
              </p:nvSpPr>
              <p:spPr bwMode="auto">
                <a:xfrm>
                  <a:off x="188" y="1187"/>
                  <a:ext cx="1680" cy="9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火花塞产生电火花  使燃料燃烧         产生高温高压气体     推动活塞向下运动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92259" name="Line 99"/>
            <p:cNvSpPr>
              <a:spLocks noChangeShapeType="1"/>
            </p:cNvSpPr>
            <p:nvPr/>
          </p:nvSpPr>
          <p:spPr bwMode="auto">
            <a:xfrm>
              <a:off x="2666" y="1241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6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93187" name="Group 3"/>
            <p:cNvGrpSpPr/>
            <p:nvPr/>
          </p:nvGrpSpPr>
          <p:grpSpPr bwMode="auto">
            <a:xfrm>
              <a:off x="2361" y="1296"/>
              <a:ext cx="615" cy="1668"/>
              <a:chOff x="0" y="0"/>
              <a:chExt cx="615" cy="1668"/>
            </a:xfrm>
          </p:grpSpPr>
          <p:grpSp>
            <p:nvGrpSpPr>
              <p:cNvPr id="93188" name="Group 4"/>
              <p:cNvGrpSpPr/>
              <p:nvPr/>
            </p:nvGrpSpPr>
            <p:grpSpPr bwMode="auto">
              <a:xfrm rot="5400000">
                <a:off x="74" y="1135"/>
                <a:ext cx="490" cy="576"/>
                <a:chOff x="0" y="0"/>
                <a:chExt cx="490" cy="576"/>
              </a:xfrm>
            </p:grpSpPr>
            <p:sp>
              <p:nvSpPr>
                <p:cNvPr id="93189" name="Rectangle 5"/>
                <p:cNvSpPr>
                  <a:spLocks noChangeArrowheads="1"/>
                </p:cNvSpPr>
                <p:nvPr/>
              </p:nvSpPr>
              <p:spPr bwMode="auto">
                <a:xfrm>
                  <a:off x="119" y="0"/>
                  <a:ext cx="243" cy="480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190" name="AutoShape 6"/>
                <p:cNvSpPr>
                  <a:spLocks noChangeArrowheads="1"/>
                </p:cNvSpPr>
                <p:nvPr/>
              </p:nvSpPr>
              <p:spPr bwMode="auto">
                <a:xfrm flipH="1" flipV="1">
                  <a:off x="0" y="19"/>
                  <a:ext cx="490" cy="557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3191" name="Group 7"/>
              <p:cNvGrpSpPr/>
              <p:nvPr/>
            </p:nvGrpSpPr>
            <p:grpSpPr bwMode="auto">
              <a:xfrm rot="20700000">
                <a:off x="274" y="21"/>
                <a:ext cx="306" cy="1554"/>
                <a:chOff x="0" y="0"/>
                <a:chExt cx="306" cy="1554"/>
              </a:xfrm>
            </p:grpSpPr>
            <p:sp>
              <p:nvSpPr>
                <p:cNvPr id="93192" name="AutoShape 8"/>
                <p:cNvSpPr>
                  <a:spLocks noChangeArrowheads="1"/>
                </p:cNvSpPr>
                <p:nvPr/>
              </p:nvSpPr>
              <p:spPr bwMode="auto">
                <a:xfrm rot="21540000" flipV="1">
                  <a:off x="51" y="0"/>
                  <a:ext cx="192" cy="1479"/>
                </a:xfrm>
                <a:custGeom>
                  <a:avLst/>
                  <a:gdLst>
                    <a:gd name="G0" fmla="+- 6659 0 0"/>
                    <a:gd name="G1" fmla="+- 21600 0 6659"/>
                    <a:gd name="G2" fmla="*/ 6659 1 2"/>
                    <a:gd name="G3" fmla="+- 21600 0 G2"/>
                    <a:gd name="G4" fmla="+/ 6659 21600 2"/>
                    <a:gd name="G5" fmla="+/ G1 0 2"/>
                    <a:gd name="G6" fmla="*/ 21600 21600 6659"/>
                    <a:gd name="G7" fmla="*/ G6 1 2"/>
                    <a:gd name="G8" fmla="+- 21600 0 G7"/>
                    <a:gd name="G9" fmla="*/ 21600 1 2"/>
                    <a:gd name="G10" fmla="+- 6659 0 G9"/>
                    <a:gd name="G11" fmla="?: G10 G8 0"/>
                    <a:gd name="G12" fmla="?: G10 G7 21600"/>
                    <a:gd name="T0" fmla="*/ 18270 w 21600"/>
                    <a:gd name="T1" fmla="*/ 10800 h 21600"/>
                    <a:gd name="T2" fmla="*/ 10800 w 21600"/>
                    <a:gd name="T3" fmla="*/ 21600 h 21600"/>
                    <a:gd name="T4" fmla="*/ 3330 w 21600"/>
                    <a:gd name="T5" fmla="*/ 10800 h 21600"/>
                    <a:gd name="T6" fmla="*/ 10800 w 21600"/>
                    <a:gd name="T7" fmla="*/ 0 h 21600"/>
                    <a:gd name="T8" fmla="*/ 5130 w 21600"/>
                    <a:gd name="T9" fmla="*/ 5130 h 21600"/>
                    <a:gd name="T10" fmla="*/ 16470 w 21600"/>
                    <a:gd name="T11" fmla="*/ 1647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6659" y="21600"/>
                      </a:lnTo>
                      <a:lnTo>
                        <a:pt x="1494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193" name="Oval 9"/>
                <p:cNvSpPr>
                  <a:spLocks noChangeArrowheads="1"/>
                </p:cNvSpPr>
                <p:nvPr/>
              </p:nvSpPr>
              <p:spPr bwMode="auto">
                <a:xfrm rot="420000">
                  <a:off x="0" y="1266"/>
                  <a:ext cx="306" cy="288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194" name="Oval 10"/>
                <p:cNvSpPr>
                  <a:spLocks noChangeArrowheads="1"/>
                </p:cNvSpPr>
                <p:nvPr/>
              </p:nvSpPr>
              <p:spPr bwMode="auto">
                <a:xfrm rot="420000">
                  <a:off x="73" y="1349"/>
                  <a:ext cx="144" cy="129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3195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5" cy="33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3196" name="Group 12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93197" name="Group 13"/>
              <p:cNvGrpSpPr/>
              <p:nvPr/>
            </p:nvGrpSpPr>
            <p:grpSpPr bwMode="auto">
              <a:xfrm>
                <a:off x="0" y="0"/>
                <a:ext cx="4752" cy="3470"/>
                <a:chOff x="0" y="0"/>
                <a:chExt cx="4752" cy="3470"/>
              </a:xfrm>
            </p:grpSpPr>
            <p:grpSp>
              <p:nvGrpSpPr>
                <p:cNvPr id="93198" name="Group 14"/>
                <p:cNvGrpSpPr/>
                <p:nvPr/>
              </p:nvGrpSpPr>
              <p:grpSpPr bwMode="auto">
                <a:xfrm>
                  <a:off x="1440" y="14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93199" name="Group 15"/>
                  <p:cNvGrpSpPr/>
                  <p:nvPr/>
                </p:nvGrpSpPr>
                <p:grpSpPr bwMode="auto">
                  <a:xfrm>
                    <a:off x="0" y="0"/>
                    <a:ext cx="2365" cy="3330"/>
                    <a:chOff x="0" y="0"/>
                    <a:chExt cx="2365" cy="3330"/>
                  </a:xfrm>
                </p:grpSpPr>
                <p:grpSp>
                  <p:nvGrpSpPr>
                    <p:cNvPr id="93200" name="Group 16"/>
                    <p:cNvGrpSpPr/>
                    <p:nvPr/>
                  </p:nvGrpSpPr>
                  <p:grpSpPr bwMode="auto">
                    <a:xfrm>
                      <a:off x="0" y="0"/>
                      <a:ext cx="2365" cy="3330"/>
                      <a:chOff x="0" y="0"/>
                      <a:chExt cx="2365" cy="3330"/>
                    </a:xfrm>
                  </p:grpSpPr>
                  <p:grpSp>
                    <p:nvGrpSpPr>
                      <p:cNvPr id="93201" name="Group 17"/>
                      <p:cNvGrpSpPr/>
                      <p:nvPr/>
                    </p:nvGrpSpPr>
                    <p:grpSpPr bwMode="auto">
                      <a:xfrm>
                        <a:off x="0" y="0"/>
                        <a:ext cx="2365" cy="3330"/>
                        <a:chOff x="0" y="0"/>
                        <a:chExt cx="2365" cy="3330"/>
                      </a:xfrm>
                    </p:grpSpPr>
                    <p:grpSp>
                      <p:nvGrpSpPr>
                        <p:cNvPr id="93202" name="Group 18"/>
                        <p:cNvGrpSpPr/>
                        <p:nvPr/>
                      </p:nvGrpSpPr>
                      <p:grpSpPr bwMode="auto">
                        <a:xfrm>
                          <a:off x="1122" y="0"/>
                          <a:ext cx="214" cy="599"/>
                          <a:chOff x="0" y="0"/>
                          <a:chExt cx="215" cy="864"/>
                        </a:xfrm>
                      </p:grpSpPr>
                      <p:sp>
                        <p:nvSpPr>
                          <p:cNvPr id="93203" name="Rectangl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3" y="288"/>
                            <a:ext cx="85" cy="576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3204" name="Rectangle 2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528"/>
                            <a:ext cx="172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3205" name="Rectangle 2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6" y="0"/>
                            <a:ext cx="43" cy="28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3206" name="Rectangle 2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86" y="0"/>
                            <a:ext cx="129" cy="48"/>
                          </a:xfrm>
                          <a:prstGeom prst="rect">
                            <a:avLst/>
                          </a:prstGeom>
                          <a:solidFill>
                            <a:srgbClr val="0066FF"/>
                          </a:solidFill>
                          <a:ln w="9525">
                            <a:solidFill>
                              <a:schemeClr val="tx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3207" name="Group 23"/>
                        <p:cNvGrpSpPr/>
                        <p:nvPr/>
                      </p:nvGrpSpPr>
                      <p:grpSpPr bwMode="auto">
                        <a:xfrm>
                          <a:off x="0" y="284"/>
                          <a:ext cx="2365" cy="3046"/>
                          <a:chOff x="0" y="0"/>
                          <a:chExt cx="2365" cy="3046"/>
                        </a:xfrm>
                      </p:grpSpPr>
                      <p:grpSp>
                        <p:nvGrpSpPr>
                          <p:cNvPr id="93208" name="Group 24"/>
                          <p:cNvGrpSpPr/>
                          <p:nvPr/>
                        </p:nvGrpSpPr>
                        <p:grpSpPr bwMode="auto">
                          <a:xfrm>
                            <a:off x="1549" y="1496"/>
                            <a:ext cx="437" cy="842"/>
                            <a:chOff x="0" y="0"/>
                            <a:chExt cx="437" cy="842"/>
                          </a:xfrm>
                        </p:grpSpPr>
                        <p:sp>
                          <p:nvSpPr>
                            <p:cNvPr id="93209" name="Rectangle 2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0" y="0"/>
                              <a:ext cx="432" cy="96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10" name="Rectangle 2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351" y="26"/>
                              <a:ext cx="86" cy="816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3211" name="Group 27"/>
                          <p:cNvGrpSpPr/>
                          <p:nvPr/>
                        </p:nvGrpSpPr>
                        <p:grpSpPr bwMode="auto">
                          <a:xfrm>
                            <a:off x="441" y="1505"/>
                            <a:ext cx="480" cy="842"/>
                            <a:chOff x="0" y="0"/>
                            <a:chExt cx="480" cy="842"/>
                          </a:xfrm>
                        </p:grpSpPr>
                        <p:sp>
                          <p:nvSpPr>
                            <p:cNvPr id="93212" name="Rectangle 2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80" cy="96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13" name="Rectangle 2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9" y="26"/>
                              <a:ext cx="96" cy="816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3214" name="Group 30"/>
                          <p:cNvGrpSpPr/>
                          <p:nvPr/>
                        </p:nvGrpSpPr>
                        <p:grpSpPr bwMode="auto">
                          <a:xfrm flipH="1">
                            <a:off x="1515" y="0"/>
                            <a:ext cx="850" cy="1584"/>
                            <a:chOff x="0" y="0"/>
                            <a:chExt cx="921" cy="1584"/>
                          </a:xfrm>
                        </p:grpSpPr>
                        <p:grpSp>
                          <p:nvGrpSpPr>
                            <p:cNvPr id="93215" name="Group 31"/>
                            <p:cNvGrpSpPr/>
                            <p:nvPr/>
                          </p:nvGrpSpPr>
                          <p:grpSpPr bwMode="auto">
                            <a:xfrm>
                              <a:off x="432" y="480"/>
                              <a:ext cx="489" cy="1104"/>
                              <a:chOff x="0" y="0"/>
                              <a:chExt cx="489" cy="1104"/>
                            </a:xfrm>
                          </p:grpSpPr>
                          <p:sp>
                            <p:nvSpPr>
                              <p:cNvPr id="93216" name="Rectangle 3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393" y="0"/>
                                <a:ext cx="96" cy="1104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3217" name="Rectangle 3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0"/>
                                <a:ext cx="432" cy="559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93218" name="Oval 3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816" cy="864"/>
                            </a:xfrm>
                            <a:prstGeom prst="ellipse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3219" name="Group 35"/>
                          <p:cNvGrpSpPr/>
                          <p:nvPr/>
                        </p:nvGrpSpPr>
                        <p:grpSpPr bwMode="auto">
                          <a:xfrm>
                            <a:off x="0" y="8"/>
                            <a:ext cx="921" cy="1584"/>
                            <a:chOff x="0" y="0"/>
                            <a:chExt cx="921" cy="1584"/>
                          </a:xfrm>
                        </p:grpSpPr>
                        <p:grpSp>
                          <p:nvGrpSpPr>
                            <p:cNvPr id="93220" name="Group 36"/>
                            <p:cNvGrpSpPr/>
                            <p:nvPr/>
                          </p:nvGrpSpPr>
                          <p:grpSpPr bwMode="auto">
                            <a:xfrm>
                              <a:off x="432" y="480"/>
                              <a:ext cx="489" cy="1104"/>
                              <a:chOff x="0" y="0"/>
                              <a:chExt cx="489" cy="1104"/>
                            </a:xfrm>
                          </p:grpSpPr>
                          <p:sp>
                            <p:nvSpPr>
                              <p:cNvPr id="93221" name="Rectangle 3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393" y="0"/>
                                <a:ext cx="96" cy="1104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3222" name="Rectangle 3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0"/>
                                <a:ext cx="432" cy="559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93223" name="Oval 3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816" cy="864"/>
                            </a:xfrm>
                            <a:prstGeom prst="ellipse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3224" name="Group 40"/>
                          <p:cNvGrpSpPr/>
                          <p:nvPr/>
                        </p:nvGrpSpPr>
                        <p:grpSpPr bwMode="auto">
                          <a:xfrm>
                            <a:off x="167" y="152"/>
                            <a:ext cx="2024" cy="660"/>
                            <a:chOff x="0" y="0"/>
                            <a:chExt cx="2024" cy="660"/>
                          </a:xfrm>
                        </p:grpSpPr>
                        <p:grpSp>
                          <p:nvGrpSpPr>
                            <p:cNvPr id="93225" name="Group 41"/>
                            <p:cNvGrpSpPr/>
                            <p:nvPr/>
                          </p:nvGrpSpPr>
                          <p:grpSpPr bwMode="auto">
                            <a:xfrm>
                              <a:off x="0" y="36"/>
                              <a:ext cx="528" cy="624"/>
                              <a:chOff x="0" y="0"/>
                              <a:chExt cx="528" cy="624"/>
                            </a:xfrm>
                          </p:grpSpPr>
                          <p:grpSp>
                            <p:nvGrpSpPr>
                              <p:cNvPr id="93226" name="Group 42"/>
                              <p:cNvGrpSpPr/>
                              <p:nvPr/>
                            </p:nvGrpSpPr>
                            <p:grpSpPr bwMode="auto">
                              <a:xfrm>
                                <a:off x="0" y="0"/>
                                <a:ext cx="528" cy="624"/>
                                <a:chOff x="0" y="0"/>
                                <a:chExt cx="528" cy="624"/>
                              </a:xfrm>
                            </p:grpSpPr>
                            <p:sp>
                              <p:nvSpPr>
                                <p:cNvPr id="93227" name="Oval 43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96"/>
                                  <a:ext cx="480" cy="432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008080"/>
                                </a:solidFill>
                                <a:ln w="9525">
                                  <a:solidFill>
                                    <a:schemeClr val="tx1"/>
                                  </a:solidFill>
                                  <a:round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93228" name="Rectangle 4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48"/>
                                  <a:ext cx="240" cy="576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93229" name="Rectangle 45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4" y="0"/>
                                  <a:ext cx="384" cy="28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93230" name="Rectangle 4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7" y="12"/>
                                <a:ext cx="144" cy="288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93231" name="Group 47"/>
                            <p:cNvGrpSpPr/>
                            <p:nvPr/>
                          </p:nvGrpSpPr>
                          <p:grpSpPr bwMode="auto">
                            <a:xfrm flipH="1">
                              <a:off x="1544" y="35"/>
                              <a:ext cx="480" cy="624"/>
                              <a:chOff x="0" y="0"/>
                              <a:chExt cx="528" cy="624"/>
                            </a:xfrm>
                          </p:grpSpPr>
                          <p:grpSp>
                            <p:nvGrpSpPr>
                              <p:cNvPr id="93232" name="Group 48"/>
                              <p:cNvGrpSpPr/>
                              <p:nvPr/>
                            </p:nvGrpSpPr>
                            <p:grpSpPr bwMode="auto">
                              <a:xfrm>
                                <a:off x="0" y="0"/>
                                <a:ext cx="528" cy="624"/>
                                <a:chOff x="0" y="0"/>
                                <a:chExt cx="528" cy="624"/>
                              </a:xfrm>
                            </p:grpSpPr>
                            <p:sp>
                              <p:nvSpPr>
                                <p:cNvPr id="93233" name="Oval 4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96"/>
                                  <a:ext cx="480" cy="432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008080"/>
                                </a:solidFill>
                                <a:ln w="9525">
                                  <a:solidFill>
                                    <a:schemeClr val="tx1"/>
                                  </a:solidFill>
                                  <a:round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93234" name="Rectangle 50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0" y="48"/>
                                  <a:ext cx="240" cy="576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93235" name="Rectangle 51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44" y="0"/>
                                  <a:ext cx="384" cy="28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solidFill>
                                    <a:schemeClr val="bg1"/>
                                  </a:solidFill>
                                  <a:miter lim="800000"/>
                                </a:ln>
                                <a:effectLst/>
                                <a:extLs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zh-CN" altLang="en-US" b="1">
                                    <a:solidFill>
                                      <a:schemeClr val="tx1"/>
                                    </a:solidFill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93236" name="Rectangle 5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7" y="12"/>
                                <a:ext cx="144" cy="288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rgbClr val="008080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93237" name="Rectangle 5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0"/>
                              <a:ext cx="1544" cy="96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3238" name="AutoShape 5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454" y="1555"/>
                            <a:ext cx="1521" cy="1491"/>
                          </a:xfrm>
                          <a:custGeom>
                            <a:avLst/>
                            <a:gdLst>
                              <a:gd name="G0" fmla="+- 9695 0 0"/>
                              <a:gd name="G1" fmla="+- -11647725 0 0"/>
                              <a:gd name="G2" fmla="+- 0 0 -11647725"/>
                              <a:gd name="T0" fmla="*/ 0 256 1"/>
                              <a:gd name="T1" fmla="*/ 180 256 1"/>
                              <a:gd name="G3" fmla="+- -11647725 T0 T1"/>
                              <a:gd name="T2" fmla="*/ 0 256 1"/>
                              <a:gd name="T3" fmla="*/ 90 256 1"/>
                              <a:gd name="G4" fmla="+- -11647725 T2 T3"/>
                              <a:gd name="G5" fmla="*/ G4 2 1"/>
                              <a:gd name="T4" fmla="*/ 90 256 1"/>
                              <a:gd name="T5" fmla="*/ 0 256 1"/>
                              <a:gd name="G6" fmla="+- -11647725 T4 T5"/>
                              <a:gd name="G7" fmla="*/ G6 2 1"/>
                              <a:gd name="G8" fmla="abs -11647725"/>
                              <a:gd name="T6" fmla="*/ 0 256 1"/>
                              <a:gd name="T7" fmla="*/ 90 256 1"/>
                              <a:gd name="G9" fmla="+- G8 T6 T7"/>
                              <a:gd name="G10" fmla="?: G9 G7 G5"/>
                              <a:gd name="T8" fmla="*/ 0 256 1"/>
                              <a:gd name="T9" fmla="*/ 360 256 1"/>
                              <a:gd name="G11" fmla="+- G10 T8 T9"/>
                              <a:gd name="G12" fmla="?: G10 G11 G10"/>
                              <a:gd name="T10" fmla="*/ 0 256 1"/>
                              <a:gd name="T11" fmla="*/ 360 256 1"/>
                              <a:gd name="G13" fmla="+- G12 T10 T11"/>
                              <a:gd name="G14" fmla="?: G12 G13 G12"/>
                              <a:gd name="G15" fmla="+- 0 0 G14"/>
                              <a:gd name="G16" fmla="+- 10800 0 0"/>
                              <a:gd name="G17" fmla="+- 10800 0 9695"/>
                              <a:gd name="G18" fmla="*/ 9695 1 2"/>
                              <a:gd name="G19" fmla="+- G18 5400 0"/>
                              <a:gd name="G20" fmla="cos G19 -11647725"/>
                              <a:gd name="G21" fmla="sin G19 -11647725"/>
                              <a:gd name="G22" fmla="+- G20 10800 0"/>
                              <a:gd name="G23" fmla="+- G21 10800 0"/>
                              <a:gd name="G24" fmla="+- 10800 0 G20"/>
                              <a:gd name="G25" fmla="+- 9695 10800 0"/>
                              <a:gd name="G26" fmla="?: G9 G17 G25"/>
                              <a:gd name="G27" fmla="?: G9 0 21600"/>
                              <a:gd name="G28" fmla="cos 10800 -11647725"/>
                              <a:gd name="G29" fmla="sin 10800 -11647725"/>
                              <a:gd name="G30" fmla="sin 9695 -11647725"/>
                              <a:gd name="G31" fmla="+- G28 10800 0"/>
                              <a:gd name="G32" fmla="+- G29 10800 0"/>
                              <a:gd name="G33" fmla="+- G30 10800 0"/>
                              <a:gd name="G34" fmla="?: G4 0 G31"/>
                              <a:gd name="G35" fmla="?: -11647725 G34 0"/>
                              <a:gd name="G36" fmla="?: G6 G35 G31"/>
                              <a:gd name="G37" fmla="+- 21600 0 G36"/>
                              <a:gd name="G38" fmla="?: G4 0 G33"/>
                              <a:gd name="G39" fmla="?: -11647725 G38 G32"/>
                              <a:gd name="G40" fmla="?: G6 G39 0"/>
                              <a:gd name="G41" fmla="?: G4 G32 21600"/>
                              <a:gd name="G42" fmla="?: G6 G41 G33"/>
                              <a:gd name="T12" fmla="*/ 10800 w 21600"/>
                              <a:gd name="T13" fmla="*/ 0 h 21600"/>
                              <a:gd name="T14" fmla="*/ 560 w 21600"/>
                              <a:gd name="T15" fmla="*/ 10394 h 21600"/>
                              <a:gd name="T16" fmla="*/ 10800 w 21600"/>
                              <a:gd name="T17" fmla="*/ 1105 h 21600"/>
                              <a:gd name="T18" fmla="*/ 21040 w 21600"/>
                              <a:gd name="T19" fmla="*/ 10394 h 21600"/>
                              <a:gd name="T20" fmla="*/ G36 w 21600"/>
                              <a:gd name="T21" fmla="*/ G40 h 21600"/>
                              <a:gd name="T22" fmla="*/ G37 w 21600"/>
                              <a:gd name="T23" fmla="*/ G42 h 21600"/>
                            </a:gdLst>
                            <a:ahLst/>
                            <a:cxnLst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T20" t="T21" r="T22" b="T23"/>
                            <a:pathLst>
                              <a:path w="21600" h="21600">
                                <a:moveTo>
                                  <a:pt x="1112" y="10416"/>
                                </a:moveTo>
                                <a:cubicBezTo>
                                  <a:pt x="1318" y="5215"/>
                                  <a:pt x="5594" y="1104"/>
                                  <a:pt x="10800" y="1105"/>
                                </a:cubicBezTo>
                                <a:cubicBezTo>
                                  <a:pt x="16005" y="1105"/>
                                  <a:pt x="20281" y="5215"/>
                                  <a:pt x="20487" y="10416"/>
                                </a:cubicBezTo>
                                <a:lnTo>
                                  <a:pt x="21591" y="10372"/>
                                </a:lnTo>
                                <a:cubicBezTo>
                                  <a:pt x="21361" y="4578"/>
                                  <a:pt x="16598" y="-1"/>
                                  <a:pt x="10799" y="0"/>
                                </a:cubicBezTo>
                                <a:cubicBezTo>
                                  <a:pt x="5001" y="0"/>
                                  <a:pt x="238" y="4578"/>
                                  <a:pt x="8" y="1037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3239" name="Arc 55"/>
                          <p:cNvSpPr/>
                          <p:nvPr/>
                        </p:nvSpPr>
                        <p:spPr bwMode="auto">
                          <a:xfrm rot="16200000" flipH="1" flipV="1">
                            <a:off x="1070" y="2395"/>
                            <a:ext cx="288" cy="654"/>
                          </a:xfrm>
                          <a:custGeom>
                            <a:avLst/>
                            <a:gdLst>
                              <a:gd name="G0" fmla="+- 0 0 0"/>
                              <a:gd name="G1" fmla="+- 20844 0 0"/>
                              <a:gd name="G2" fmla="+- 21600 0 0"/>
                              <a:gd name="T0" fmla="*/ 5665 w 21600"/>
                              <a:gd name="T1" fmla="*/ 0 h 41844"/>
                              <a:gd name="T2" fmla="*/ 5057 w 21600"/>
                              <a:gd name="T3" fmla="*/ 41844 h 41844"/>
                              <a:gd name="T4" fmla="*/ 0 w 21600"/>
                              <a:gd name="T5" fmla="*/ 20844 h 4184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</a:cxnLst>
                            <a:rect l="0" t="0" r="r" b="b"/>
                            <a:pathLst>
                              <a:path w="21600" h="41844" fill="none" extrusionOk="0">
                                <a:moveTo>
                                  <a:pt x="5664" y="0"/>
                                </a:moveTo>
                                <a:cubicBezTo>
                                  <a:pt x="15071" y="2556"/>
                                  <a:pt x="21600" y="11096"/>
                                  <a:pt x="21600" y="20844"/>
                                </a:cubicBezTo>
                                <a:cubicBezTo>
                                  <a:pt x="21600" y="30825"/>
                                  <a:pt x="14760" y="39506"/>
                                  <a:pt x="5056" y="41843"/>
                                </a:cubicBezTo>
                              </a:path>
                              <a:path w="21600" h="41844" stroke="0" extrusionOk="0">
                                <a:moveTo>
                                  <a:pt x="5664" y="0"/>
                                </a:moveTo>
                                <a:cubicBezTo>
                                  <a:pt x="15071" y="2556"/>
                                  <a:pt x="21600" y="11096"/>
                                  <a:pt x="21600" y="20844"/>
                                </a:cubicBezTo>
                                <a:cubicBezTo>
                                  <a:pt x="21600" y="30825"/>
                                  <a:pt x="14760" y="39506"/>
                                  <a:pt x="5056" y="41843"/>
                                </a:cubicBezTo>
                                <a:lnTo>
                                  <a:pt x="0" y="20844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76200">
                            <a:solidFill>
                              <a:schemeClr val="tx1"/>
                            </a:solidFill>
                            <a:round/>
                            <a:tailEnd type="stealth" w="med" len="med"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3240" name="Group 56"/>
                        <p:cNvGrpSpPr/>
                        <p:nvPr/>
                      </p:nvGrpSpPr>
                      <p:grpSpPr bwMode="auto">
                        <a:xfrm>
                          <a:off x="611" y="724"/>
                          <a:ext cx="254" cy="1498"/>
                          <a:chOff x="0" y="0"/>
                          <a:chExt cx="254" cy="1498"/>
                        </a:xfrm>
                      </p:grpSpPr>
                      <p:grpSp>
                        <p:nvGrpSpPr>
                          <p:cNvPr id="93241" name="Group 57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254" cy="1498"/>
                            <a:chOff x="0" y="0"/>
                            <a:chExt cx="254" cy="1498"/>
                          </a:xfrm>
                        </p:grpSpPr>
                        <p:grpSp>
                          <p:nvGrpSpPr>
                            <p:cNvPr id="93242" name="Group 58"/>
                            <p:cNvGrpSpPr/>
                            <p:nvPr/>
                          </p:nvGrpSpPr>
                          <p:grpSpPr bwMode="auto">
                            <a:xfrm>
                              <a:off x="70" y="1354"/>
                              <a:ext cx="123" cy="144"/>
                              <a:chOff x="0" y="0"/>
                              <a:chExt cx="123" cy="144"/>
                            </a:xfrm>
                          </p:grpSpPr>
                          <p:sp>
                            <p:nvSpPr>
                              <p:cNvPr id="93243" name="未知"/>
                              <p:cNvSpPr/>
                              <p:nvPr/>
                            </p:nvSpPr>
                            <p:spPr bwMode="auto">
                              <a:xfrm flipV="1">
                                <a:off x="0" y="0"/>
                                <a:ext cx="123" cy="144"/>
                              </a:xfrm>
                              <a:custGeom>
                                <a:avLst/>
                                <a:gdLst>
                                  <a:gd name="T0" fmla="*/ 472 w 1200"/>
                                  <a:gd name="T1" fmla="*/ 120 h 1616"/>
                                  <a:gd name="T2" fmla="*/ 88 w 1200"/>
                                  <a:gd name="T3" fmla="*/ 792 h 1616"/>
                                  <a:gd name="T4" fmla="*/ 40 w 1200"/>
                                  <a:gd name="T5" fmla="*/ 1272 h 1616"/>
                                  <a:gd name="T6" fmla="*/ 328 w 1200"/>
                                  <a:gd name="T7" fmla="*/ 1560 h 1616"/>
                                  <a:gd name="T8" fmla="*/ 664 w 1200"/>
                                  <a:gd name="T9" fmla="*/ 1608 h 1616"/>
                                  <a:gd name="T10" fmla="*/ 952 w 1200"/>
                                  <a:gd name="T11" fmla="*/ 1512 h 1616"/>
                                  <a:gd name="T12" fmla="*/ 1192 w 1200"/>
                                  <a:gd name="T13" fmla="*/ 1128 h 1616"/>
                                  <a:gd name="T14" fmla="*/ 1000 w 1200"/>
                                  <a:gd name="T15" fmla="*/ 552 h 1616"/>
                                  <a:gd name="T16" fmla="*/ 760 w 1200"/>
                                  <a:gd name="T17" fmla="*/ 72 h 1616"/>
                                  <a:gd name="T18" fmla="*/ 472 w 1200"/>
                                  <a:gd name="T19" fmla="*/ 120 h 1616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  <a:cxn ang="0">
                                    <a:pos x="T12" y="T13"/>
                                  </a:cxn>
                                  <a:cxn ang="0">
                                    <a:pos x="T14" y="T15"/>
                                  </a:cxn>
                                  <a:cxn ang="0">
                                    <a:pos x="T16" y="T17"/>
                                  </a:cxn>
                                  <a:cxn ang="0">
                                    <a:pos x="T18" y="T19"/>
                                  </a:cxn>
                                </a:cxnLst>
                                <a:rect l="0" t="0" r="r" b="b"/>
                                <a:pathLst>
                                  <a:path w="1200" h="1616">
                                    <a:moveTo>
                                      <a:pt x="472" y="120"/>
                                    </a:moveTo>
                                    <a:cubicBezTo>
                                      <a:pt x="360" y="240"/>
                                      <a:pt x="160" y="600"/>
                                      <a:pt x="88" y="792"/>
                                    </a:cubicBezTo>
                                    <a:cubicBezTo>
                                      <a:pt x="16" y="984"/>
                                      <a:pt x="0" y="1144"/>
                                      <a:pt x="40" y="1272"/>
                                    </a:cubicBezTo>
                                    <a:cubicBezTo>
                                      <a:pt x="80" y="1400"/>
                                      <a:pt x="224" y="1504"/>
                                      <a:pt x="328" y="1560"/>
                                    </a:cubicBezTo>
                                    <a:cubicBezTo>
                                      <a:pt x="432" y="1616"/>
                                      <a:pt x="560" y="1616"/>
                                      <a:pt x="664" y="1608"/>
                                    </a:cubicBezTo>
                                    <a:cubicBezTo>
                                      <a:pt x="768" y="1600"/>
                                      <a:pt x="864" y="1592"/>
                                      <a:pt x="952" y="1512"/>
                                    </a:cubicBezTo>
                                    <a:cubicBezTo>
                                      <a:pt x="1040" y="1432"/>
                                      <a:pt x="1184" y="1288"/>
                                      <a:pt x="1192" y="1128"/>
                                    </a:cubicBezTo>
                                    <a:cubicBezTo>
                                      <a:pt x="1200" y="968"/>
                                      <a:pt x="1072" y="728"/>
                                      <a:pt x="1000" y="552"/>
                                    </a:cubicBezTo>
                                    <a:cubicBezTo>
                                      <a:pt x="928" y="376"/>
                                      <a:pt x="840" y="144"/>
                                      <a:pt x="760" y="72"/>
                                    </a:cubicBezTo>
                                    <a:cubicBezTo>
                                      <a:pt x="680" y="0"/>
                                      <a:pt x="584" y="0"/>
                                      <a:pt x="472" y="120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FF9900"/>
                              </a:solidFill>
                              <a:ln w="9525" cmpd="sng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3244" name="Oval 6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V="1">
                                <a:off x="34" y="29"/>
                                <a:ext cx="43" cy="36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FF99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93245" name="Group 61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254" cy="1353"/>
                              <a:chOff x="0" y="0"/>
                              <a:chExt cx="254" cy="1353"/>
                            </a:xfrm>
                          </p:grpSpPr>
                          <p:sp>
                            <p:nvSpPr>
                              <p:cNvPr id="93246" name="AutoShape 6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V="1">
                                <a:off x="39" y="48"/>
                                <a:ext cx="188" cy="96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000066"/>
                              </a:solidFill>
                              <a:ln w="9525">
                                <a:solidFill>
                                  <a:srgbClr val="000066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rot="10800000" wrap="none" anchor="ctr"/>
                              <a:lstStyle/>
                              <a:p>
                                <a:pPr algn="ctr"/>
                                <a:endParaRPr lang="zh-CN" altLang="zh-CN" sz="2400" b="1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93247" name="Rectangle 6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0"/>
                                <a:ext cx="254" cy="48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0066"/>
                              </a:solidFill>
                              <a:ln w="9525">
                                <a:solidFill>
                                  <a:srgbClr val="000066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3248" name="Rectangle 6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09" y="96"/>
                                <a:ext cx="47" cy="1257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0066"/>
                              </a:solidFill>
                              <a:ln w="9525">
                                <a:solidFill>
                                  <a:srgbClr val="000066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</p:grpSp>
                      <p:grpSp>
                        <p:nvGrpSpPr>
                          <p:cNvPr id="93249" name="Group 65"/>
                          <p:cNvGrpSpPr/>
                          <p:nvPr/>
                        </p:nvGrpSpPr>
                        <p:grpSpPr bwMode="auto">
                          <a:xfrm>
                            <a:off x="44" y="620"/>
                            <a:ext cx="144" cy="425"/>
                            <a:chOff x="0" y="0"/>
                            <a:chExt cx="144" cy="425"/>
                          </a:xfrm>
                        </p:grpSpPr>
                        <p:sp>
                          <p:nvSpPr>
                            <p:cNvPr id="93250" name="AutoShape 6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" y="288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51" name="AutoShape 6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" y="375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52" name="AutoShape 6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" y="196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53" name="AutoShape 6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" y="87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54" name="AutoShape 7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93255" name="Group 71"/>
                        <p:cNvGrpSpPr/>
                        <p:nvPr/>
                      </p:nvGrpSpPr>
                      <p:grpSpPr bwMode="auto">
                        <a:xfrm>
                          <a:off x="1553" y="715"/>
                          <a:ext cx="245" cy="1497"/>
                          <a:chOff x="0" y="0"/>
                          <a:chExt cx="245" cy="1497"/>
                        </a:xfrm>
                      </p:grpSpPr>
                      <p:grpSp>
                        <p:nvGrpSpPr>
                          <p:cNvPr id="93256" name="Group 72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245" cy="1497"/>
                            <a:chOff x="0" y="0"/>
                            <a:chExt cx="245" cy="1497"/>
                          </a:xfrm>
                        </p:grpSpPr>
                        <p:grpSp>
                          <p:nvGrpSpPr>
                            <p:cNvPr id="93257" name="Group 73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245" cy="1353"/>
                              <a:chOff x="0" y="0"/>
                              <a:chExt cx="254" cy="1353"/>
                            </a:xfrm>
                          </p:grpSpPr>
                          <p:sp>
                            <p:nvSpPr>
                              <p:cNvPr id="93258" name="AutoShape 7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V="1">
                                <a:off x="39" y="48"/>
                                <a:ext cx="188" cy="96"/>
                              </a:xfrm>
                              <a:prstGeom prst="triangle">
                                <a:avLst>
                                  <a:gd name="adj" fmla="val 50000"/>
                                </a:avLst>
                              </a:prstGeom>
                              <a:solidFill>
                                <a:srgbClr val="000066"/>
                              </a:solidFill>
                              <a:ln w="9525">
                                <a:solidFill>
                                  <a:srgbClr val="000066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rot="10800000" wrap="none" anchor="ctr"/>
                              <a:lstStyle/>
                              <a:p>
                                <a:pPr algn="ctr"/>
                                <a:endParaRPr lang="zh-CN" altLang="zh-CN" sz="2400" b="1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endParaRPr>
                              </a:p>
                            </p:txBody>
                          </p:sp>
                          <p:sp>
                            <p:nvSpPr>
                              <p:cNvPr id="93259" name="Rectangle 7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0"/>
                                <a:ext cx="254" cy="48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0066"/>
                              </a:solidFill>
                              <a:ln w="9525">
                                <a:solidFill>
                                  <a:srgbClr val="000066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3260" name="Rectangle 7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09" y="96"/>
                                <a:ext cx="47" cy="1257"/>
                              </a:xfrm>
                              <a:prstGeom prst="rect">
                                <a:avLst/>
                              </a:prstGeom>
                              <a:solidFill>
                                <a:srgbClr val="000066"/>
                              </a:solidFill>
                              <a:ln w="9525">
                                <a:solidFill>
                                  <a:srgbClr val="000066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93261" name="Group 77"/>
                            <p:cNvGrpSpPr/>
                            <p:nvPr/>
                          </p:nvGrpSpPr>
                          <p:grpSpPr bwMode="auto">
                            <a:xfrm>
                              <a:off x="61" y="1353"/>
                              <a:ext cx="123" cy="144"/>
                              <a:chOff x="0" y="0"/>
                              <a:chExt cx="123" cy="144"/>
                            </a:xfrm>
                          </p:grpSpPr>
                          <p:sp>
                            <p:nvSpPr>
                              <p:cNvPr id="93262" name="未知"/>
                              <p:cNvSpPr/>
                              <p:nvPr/>
                            </p:nvSpPr>
                            <p:spPr bwMode="auto">
                              <a:xfrm flipV="1">
                                <a:off x="0" y="0"/>
                                <a:ext cx="123" cy="144"/>
                              </a:xfrm>
                              <a:custGeom>
                                <a:avLst/>
                                <a:gdLst>
                                  <a:gd name="T0" fmla="*/ 472 w 1200"/>
                                  <a:gd name="T1" fmla="*/ 120 h 1616"/>
                                  <a:gd name="T2" fmla="*/ 88 w 1200"/>
                                  <a:gd name="T3" fmla="*/ 792 h 1616"/>
                                  <a:gd name="T4" fmla="*/ 40 w 1200"/>
                                  <a:gd name="T5" fmla="*/ 1272 h 1616"/>
                                  <a:gd name="T6" fmla="*/ 328 w 1200"/>
                                  <a:gd name="T7" fmla="*/ 1560 h 1616"/>
                                  <a:gd name="T8" fmla="*/ 664 w 1200"/>
                                  <a:gd name="T9" fmla="*/ 1608 h 1616"/>
                                  <a:gd name="T10" fmla="*/ 952 w 1200"/>
                                  <a:gd name="T11" fmla="*/ 1512 h 1616"/>
                                  <a:gd name="T12" fmla="*/ 1192 w 1200"/>
                                  <a:gd name="T13" fmla="*/ 1128 h 1616"/>
                                  <a:gd name="T14" fmla="*/ 1000 w 1200"/>
                                  <a:gd name="T15" fmla="*/ 552 h 1616"/>
                                  <a:gd name="T16" fmla="*/ 760 w 1200"/>
                                  <a:gd name="T17" fmla="*/ 72 h 1616"/>
                                  <a:gd name="T18" fmla="*/ 472 w 1200"/>
                                  <a:gd name="T19" fmla="*/ 120 h 1616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  <a:cxn ang="0">
                                    <a:pos x="T12" y="T13"/>
                                  </a:cxn>
                                  <a:cxn ang="0">
                                    <a:pos x="T14" y="T15"/>
                                  </a:cxn>
                                  <a:cxn ang="0">
                                    <a:pos x="T16" y="T17"/>
                                  </a:cxn>
                                  <a:cxn ang="0">
                                    <a:pos x="T18" y="T19"/>
                                  </a:cxn>
                                </a:cxnLst>
                                <a:rect l="0" t="0" r="r" b="b"/>
                                <a:pathLst>
                                  <a:path w="1200" h="1616">
                                    <a:moveTo>
                                      <a:pt x="472" y="120"/>
                                    </a:moveTo>
                                    <a:cubicBezTo>
                                      <a:pt x="360" y="240"/>
                                      <a:pt x="160" y="600"/>
                                      <a:pt x="88" y="792"/>
                                    </a:cubicBezTo>
                                    <a:cubicBezTo>
                                      <a:pt x="16" y="984"/>
                                      <a:pt x="0" y="1144"/>
                                      <a:pt x="40" y="1272"/>
                                    </a:cubicBezTo>
                                    <a:cubicBezTo>
                                      <a:pt x="80" y="1400"/>
                                      <a:pt x="224" y="1504"/>
                                      <a:pt x="328" y="1560"/>
                                    </a:cubicBezTo>
                                    <a:cubicBezTo>
                                      <a:pt x="432" y="1616"/>
                                      <a:pt x="560" y="1616"/>
                                      <a:pt x="664" y="1608"/>
                                    </a:cubicBezTo>
                                    <a:cubicBezTo>
                                      <a:pt x="768" y="1600"/>
                                      <a:pt x="864" y="1592"/>
                                      <a:pt x="952" y="1512"/>
                                    </a:cubicBezTo>
                                    <a:cubicBezTo>
                                      <a:pt x="1040" y="1432"/>
                                      <a:pt x="1184" y="1288"/>
                                      <a:pt x="1192" y="1128"/>
                                    </a:cubicBezTo>
                                    <a:cubicBezTo>
                                      <a:pt x="1200" y="968"/>
                                      <a:pt x="1072" y="728"/>
                                      <a:pt x="1000" y="552"/>
                                    </a:cubicBezTo>
                                    <a:cubicBezTo>
                                      <a:pt x="928" y="376"/>
                                      <a:pt x="840" y="144"/>
                                      <a:pt x="760" y="72"/>
                                    </a:cubicBezTo>
                                    <a:cubicBezTo>
                                      <a:pt x="680" y="0"/>
                                      <a:pt x="584" y="0"/>
                                      <a:pt x="472" y="120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FF9900"/>
                              </a:solidFill>
                              <a:ln w="9525" cmpd="sng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3263" name="Oval 7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V="1">
                                <a:off x="34" y="29"/>
                                <a:ext cx="43" cy="36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FF990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</p:grpSp>
                      <p:grpSp>
                        <p:nvGrpSpPr>
                          <p:cNvPr id="93264" name="Group 80"/>
                          <p:cNvGrpSpPr/>
                          <p:nvPr/>
                        </p:nvGrpSpPr>
                        <p:grpSpPr bwMode="auto">
                          <a:xfrm>
                            <a:off x="66" y="620"/>
                            <a:ext cx="144" cy="433"/>
                            <a:chOff x="0" y="0"/>
                            <a:chExt cx="144" cy="425"/>
                          </a:xfrm>
                        </p:grpSpPr>
                        <p:sp>
                          <p:nvSpPr>
                            <p:cNvPr id="93265" name="AutoShape 8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" y="288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66" name="AutoShape 8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" y="375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67" name="AutoShape 8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" y="196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68" name="AutoShape 8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4" y="87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3269" name="AutoShape 8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131" cy="50"/>
                            </a:xfrm>
                            <a:prstGeom prst="parallelogram">
                              <a:avLst>
                                <a:gd name="adj" fmla="val 195408"/>
                              </a:avLst>
                            </a:prstGeom>
                            <a:solidFill>
                              <a:srgbClr val="0099FF"/>
                            </a:solidFill>
                            <a:ln w="9525">
                              <a:solidFill>
                                <a:srgbClr val="0099FF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</p:grpSp>
                  <p:grpSp>
                    <p:nvGrpSpPr>
                      <p:cNvPr id="93270" name="Group 86"/>
                      <p:cNvGrpSpPr/>
                      <p:nvPr/>
                    </p:nvGrpSpPr>
                    <p:grpSpPr bwMode="auto">
                      <a:xfrm>
                        <a:off x="585" y="541"/>
                        <a:ext cx="1186" cy="151"/>
                        <a:chOff x="0" y="0"/>
                        <a:chExt cx="1186" cy="151"/>
                      </a:xfrm>
                    </p:grpSpPr>
                    <p:sp>
                      <p:nvSpPr>
                        <p:cNvPr id="93271" name="Rectangle 87" descr="10%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4"/>
                          <a:ext cx="1186" cy="147"/>
                        </a:xfrm>
                        <a:prstGeom prst="rect">
                          <a:avLst/>
                        </a:prstGeom>
                        <a:blipFill dpi="0" rotWithShape="0">
                          <a:blip r:embed="rId1"/>
                          <a:srcRect/>
                          <a:tile tx="0" ty="0" sx="100000" sy="100000" flip="none" algn="tl"/>
                        </a:blipFill>
                        <a:ln w="9525">
                          <a:solidFill>
                            <a:schemeClr val="bg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3272" name="Rectangle 8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77" y="0"/>
                          <a:ext cx="86" cy="52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93273" name="Rectangle 89" descr="10%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47" y="685"/>
                      <a:ext cx="544" cy="423"/>
                    </a:xfrm>
                    <a:prstGeom prst="rect">
                      <a:avLst/>
                    </a:prstGeom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  <a:ln w="9525">
                      <a:solidFill>
                        <a:schemeClr val="bg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93274" name="Group 90"/>
                  <p:cNvGrpSpPr/>
                  <p:nvPr/>
                </p:nvGrpSpPr>
                <p:grpSpPr bwMode="auto">
                  <a:xfrm>
                    <a:off x="1018" y="716"/>
                    <a:ext cx="384" cy="309"/>
                    <a:chOff x="0" y="0"/>
                    <a:chExt cx="384" cy="240"/>
                  </a:xfrm>
                </p:grpSpPr>
                <p:sp>
                  <p:nvSpPr>
                    <p:cNvPr id="93275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276" name="Line 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277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278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8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279" name="Line 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3280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728" cy="4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ClrTx/>
                    <a:buSzTx/>
                    <a:buFontTx/>
                  </a:pPr>
                  <a:r>
                    <a:rPr lang="zh-CN" altLang="en-US" sz="4000" b="1">
                      <a:solidFill>
                        <a:srgbClr val="C00000"/>
                      </a:solidFill>
                      <a:latin typeface="Times New Roman" panose="02020603050405020304" pitchFamily="18" charset="0"/>
                    </a:rPr>
                    <a:t>做功冲程:</a:t>
                  </a:r>
                  <a:endPara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3281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768" y="864"/>
                  <a:ext cx="1152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进气门关闭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3282" name="Text Box 98"/>
                <p:cNvSpPr txBox="1">
                  <a:spLocks noChangeArrowheads="1"/>
                </p:cNvSpPr>
                <p:nvPr/>
              </p:nvSpPr>
              <p:spPr bwMode="auto">
                <a:xfrm>
                  <a:off x="3456" y="864"/>
                  <a:ext cx="1296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排气门关闭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3283" name="Text Box 99"/>
                <p:cNvSpPr txBox="1">
                  <a:spLocks noChangeArrowheads="1"/>
                </p:cNvSpPr>
                <p:nvPr/>
              </p:nvSpPr>
              <p:spPr bwMode="auto">
                <a:xfrm>
                  <a:off x="188" y="1187"/>
                  <a:ext cx="1680" cy="9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火花塞产生电火花  使燃料燃烧         产生高温高压气体     推动活塞向下运动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3284" name="Line 100"/>
              <p:cNvSpPr>
                <a:spLocks noChangeShapeType="1"/>
              </p:cNvSpPr>
              <p:nvPr/>
            </p:nvSpPr>
            <p:spPr bwMode="auto">
              <a:xfrm>
                <a:off x="2666" y="1337"/>
                <a:ext cx="1" cy="234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10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94211" name="Group 3"/>
            <p:cNvGrpSpPr/>
            <p:nvPr/>
          </p:nvGrpSpPr>
          <p:grpSpPr bwMode="auto">
            <a:xfrm>
              <a:off x="2361" y="1392"/>
              <a:ext cx="615" cy="1610"/>
              <a:chOff x="0" y="0"/>
              <a:chExt cx="615" cy="1610"/>
            </a:xfrm>
          </p:grpSpPr>
          <p:grpSp>
            <p:nvGrpSpPr>
              <p:cNvPr id="94212" name="Group 4"/>
              <p:cNvGrpSpPr/>
              <p:nvPr/>
            </p:nvGrpSpPr>
            <p:grpSpPr bwMode="auto">
              <a:xfrm rot="7080000">
                <a:off x="74" y="1039"/>
                <a:ext cx="490" cy="576"/>
                <a:chOff x="0" y="0"/>
                <a:chExt cx="490" cy="576"/>
              </a:xfrm>
            </p:grpSpPr>
            <p:sp>
              <p:nvSpPr>
                <p:cNvPr id="94213" name="Rectangle 5"/>
                <p:cNvSpPr>
                  <a:spLocks noChangeArrowheads="1"/>
                </p:cNvSpPr>
                <p:nvPr/>
              </p:nvSpPr>
              <p:spPr bwMode="auto">
                <a:xfrm>
                  <a:off x="119" y="0"/>
                  <a:ext cx="243" cy="480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214" name="AutoShape 6"/>
                <p:cNvSpPr>
                  <a:spLocks noChangeArrowheads="1"/>
                </p:cNvSpPr>
                <p:nvPr/>
              </p:nvSpPr>
              <p:spPr bwMode="auto">
                <a:xfrm flipH="1" flipV="1">
                  <a:off x="0" y="19"/>
                  <a:ext cx="490" cy="557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4215" name="Group 7"/>
              <p:cNvGrpSpPr/>
              <p:nvPr/>
            </p:nvGrpSpPr>
            <p:grpSpPr bwMode="auto">
              <a:xfrm rot="20700000">
                <a:off x="262" y="56"/>
                <a:ext cx="306" cy="1554"/>
                <a:chOff x="0" y="0"/>
                <a:chExt cx="306" cy="1554"/>
              </a:xfrm>
            </p:grpSpPr>
            <p:sp>
              <p:nvSpPr>
                <p:cNvPr id="94216" name="AutoShape 8"/>
                <p:cNvSpPr>
                  <a:spLocks noChangeArrowheads="1"/>
                </p:cNvSpPr>
                <p:nvPr/>
              </p:nvSpPr>
              <p:spPr bwMode="auto">
                <a:xfrm rot="21540000" flipV="1">
                  <a:off x="51" y="0"/>
                  <a:ext cx="192" cy="1479"/>
                </a:xfrm>
                <a:custGeom>
                  <a:avLst/>
                  <a:gdLst>
                    <a:gd name="G0" fmla="+- 6659 0 0"/>
                    <a:gd name="G1" fmla="+- 21600 0 6659"/>
                    <a:gd name="G2" fmla="*/ 6659 1 2"/>
                    <a:gd name="G3" fmla="+- 21600 0 G2"/>
                    <a:gd name="G4" fmla="+/ 6659 21600 2"/>
                    <a:gd name="G5" fmla="+/ G1 0 2"/>
                    <a:gd name="G6" fmla="*/ 21600 21600 6659"/>
                    <a:gd name="G7" fmla="*/ G6 1 2"/>
                    <a:gd name="G8" fmla="+- 21600 0 G7"/>
                    <a:gd name="G9" fmla="*/ 21600 1 2"/>
                    <a:gd name="G10" fmla="+- 6659 0 G9"/>
                    <a:gd name="G11" fmla="?: G10 G8 0"/>
                    <a:gd name="G12" fmla="?: G10 G7 21600"/>
                    <a:gd name="T0" fmla="*/ 18270 w 21600"/>
                    <a:gd name="T1" fmla="*/ 10800 h 21600"/>
                    <a:gd name="T2" fmla="*/ 10800 w 21600"/>
                    <a:gd name="T3" fmla="*/ 21600 h 21600"/>
                    <a:gd name="T4" fmla="*/ 3330 w 21600"/>
                    <a:gd name="T5" fmla="*/ 10800 h 21600"/>
                    <a:gd name="T6" fmla="*/ 10800 w 21600"/>
                    <a:gd name="T7" fmla="*/ 0 h 21600"/>
                    <a:gd name="T8" fmla="*/ 5130 w 21600"/>
                    <a:gd name="T9" fmla="*/ 5130 h 21600"/>
                    <a:gd name="T10" fmla="*/ 16470 w 21600"/>
                    <a:gd name="T11" fmla="*/ 1647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6659" y="21600"/>
                      </a:lnTo>
                      <a:lnTo>
                        <a:pt x="1494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217" name="Oval 9"/>
                <p:cNvSpPr>
                  <a:spLocks noChangeArrowheads="1"/>
                </p:cNvSpPr>
                <p:nvPr/>
              </p:nvSpPr>
              <p:spPr bwMode="auto">
                <a:xfrm rot="420000">
                  <a:off x="0" y="1266"/>
                  <a:ext cx="306" cy="288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218" name="Oval 10"/>
                <p:cNvSpPr>
                  <a:spLocks noChangeArrowheads="1"/>
                </p:cNvSpPr>
                <p:nvPr/>
              </p:nvSpPr>
              <p:spPr bwMode="auto">
                <a:xfrm rot="420000">
                  <a:off x="73" y="1349"/>
                  <a:ext cx="144" cy="129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4219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15" cy="33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220" name="Group 12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94221" name="Group 13"/>
              <p:cNvGrpSpPr/>
              <p:nvPr/>
            </p:nvGrpSpPr>
            <p:grpSpPr bwMode="auto">
              <a:xfrm>
                <a:off x="0" y="0"/>
                <a:ext cx="4752" cy="3470"/>
                <a:chOff x="0" y="0"/>
                <a:chExt cx="4752" cy="3470"/>
              </a:xfrm>
            </p:grpSpPr>
            <p:grpSp>
              <p:nvGrpSpPr>
                <p:cNvPr id="94222" name="Group 14"/>
                <p:cNvGrpSpPr/>
                <p:nvPr/>
              </p:nvGrpSpPr>
              <p:grpSpPr bwMode="auto">
                <a:xfrm>
                  <a:off x="1440" y="14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94223" name="Group 15"/>
                  <p:cNvGrpSpPr/>
                  <p:nvPr/>
                </p:nvGrpSpPr>
                <p:grpSpPr bwMode="auto">
                  <a:xfrm>
                    <a:off x="0" y="0"/>
                    <a:ext cx="2365" cy="3330"/>
                    <a:chOff x="0" y="0"/>
                    <a:chExt cx="2365" cy="3330"/>
                  </a:xfrm>
                </p:grpSpPr>
                <p:grpSp>
                  <p:nvGrpSpPr>
                    <p:cNvPr id="94224" name="Group 16"/>
                    <p:cNvGrpSpPr/>
                    <p:nvPr/>
                  </p:nvGrpSpPr>
                  <p:grpSpPr bwMode="auto">
                    <a:xfrm>
                      <a:off x="0" y="0"/>
                      <a:ext cx="2365" cy="3330"/>
                      <a:chOff x="0" y="0"/>
                      <a:chExt cx="2365" cy="3330"/>
                    </a:xfrm>
                  </p:grpSpPr>
                  <p:grpSp>
                    <p:nvGrpSpPr>
                      <p:cNvPr id="94225" name="Group 17"/>
                      <p:cNvGrpSpPr/>
                      <p:nvPr/>
                    </p:nvGrpSpPr>
                    <p:grpSpPr bwMode="auto">
                      <a:xfrm>
                        <a:off x="1122" y="0"/>
                        <a:ext cx="214" cy="599"/>
                        <a:chOff x="0" y="0"/>
                        <a:chExt cx="215" cy="864"/>
                      </a:xfrm>
                    </p:grpSpPr>
                    <p:sp>
                      <p:nvSpPr>
                        <p:cNvPr id="94226" name="Rectangle 1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" y="288"/>
                          <a:ext cx="85" cy="576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4227" name="Rectangle 1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528"/>
                          <a:ext cx="172" cy="4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4228" name="Rectangle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6" y="0"/>
                          <a:ext cx="43" cy="28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4229" name="Rectangle 2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6" y="0"/>
                          <a:ext cx="129" cy="4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4230" name="Group 22"/>
                      <p:cNvGrpSpPr/>
                      <p:nvPr/>
                    </p:nvGrpSpPr>
                    <p:grpSpPr bwMode="auto">
                      <a:xfrm>
                        <a:off x="0" y="284"/>
                        <a:ext cx="2365" cy="3046"/>
                        <a:chOff x="0" y="0"/>
                        <a:chExt cx="2365" cy="3046"/>
                      </a:xfrm>
                    </p:grpSpPr>
                    <p:grpSp>
                      <p:nvGrpSpPr>
                        <p:cNvPr id="94231" name="Group 23"/>
                        <p:cNvGrpSpPr/>
                        <p:nvPr/>
                      </p:nvGrpSpPr>
                      <p:grpSpPr bwMode="auto">
                        <a:xfrm>
                          <a:off x="1549" y="1496"/>
                          <a:ext cx="437" cy="842"/>
                          <a:chOff x="0" y="0"/>
                          <a:chExt cx="437" cy="842"/>
                        </a:xfrm>
                      </p:grpSpPr>
                      <p:sp>
                        <p:nvSpPr>
                          <p:cNvPr id="94232" name="Rectangle 2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0" y="0"/>
                            <a:ext cx="432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33" name="Rectangle 2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351" y="26"/>
                            <a:ext cx="86" cy="81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4234" name="Group 26"/>
                        <p:cNvGrpSpPr/>
                        <p:nvPr/>
                      </p:nvGrpSpPr>
                      <p:grpSpPr bwMode="auto">
                        <a:xfrm>
                          <a:off x="441" y="1505"/>
                          <a:ext cx="480" cy="842"/>
                          <a:chOff x="0" y="0"/>
                          <a:chExt cx="480" cy="842"/>
                        </a:xfrm>
                      </p:grpSpPr>
                      <p:sp>
                        <p:nvSpPr>
                          <p:cNvPr id="94235" name="Rectangle 2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80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36" name="Rectangle 2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" y="26"/>
                            <a:ext cx="96" cy="81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4237" name="Group 29"/>
                        <p:cNvGrpSpPr/>
                        <p:nvPr/>
                      </p:nvGrpSpPr>
                      <p:grpSpPr bwMode="auto">
                        <a:xfrm flipH="1">
                          <a:off x="1515" y="0"/>
                          <a:ext cx="850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94238" name="Group 30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94239" name="Rectangle 3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4240" name="Rectangle 3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4241" name="Oval 3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4242" name="Group 34"/>
                        <p:cNvGrpSpPr/>
                        <p:nvPr/>
                      </p:nvGrpSpPr>
                      <p:grpSpPr bwMode="auto">
                        <a:xfrm>
                          <a:off x="0" y="8"/>
                          <a:ext cx="921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94243" name="Group 35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94244" name="Rectangle 3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4245" name="Rectangle 3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4246" name="Oval 3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4247" name="Group 39"/>
                        <p:cNvGrpSpPr/>
                        <p:nvPr/>
                      </p:nvGrpSpPr>
                      <p:grpSpPr bwMode="auto">
                        <a:xfrm>
                          <a:off x="167" y="152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94248" name="Group 40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94249" name="Group 41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94250" name="Oval 42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4251" name="Rectangle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4252" name="Rectangle 4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94253" name="Rectangle 4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4254" name="Group 46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94255" name="Group 47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94256" name="Oval 4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4257" name="Rectangle 4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4258" name="Rectangle 5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94259" name="Rectangle 5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4260" name="Rectangle 5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44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4261" name="AutoShap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454" y="1555"/>
                          <a:ext cx="1521" cy="1491"/>
                        </a:xfrm>
                        <a:custGeom>
                          <a:avLst/>
                          <a:gdLst>
                            <a:gd name="G0" fmla="+- 9695 0 0"/>
                            <a:gd name="G1" fmla="+- -11647725 0 0"/>
                            <a:gd name="G2" fmla="+- 0 0 -11647725"/>
                            <a:gd name="T0" fmla="*/ 0 256 1"/>
                            <a:gd name="T1" fmla="*/ 180 256 1"/>
                            <a:gd name="G3" fmla="+- -11647725 T0 T1"/>
                            <a:gd name="T2" fmla="*/ 0 256 1"/>
                            <a:gd name="T3" fmla="*/ 90 256 1"/>
                            <a:gd name="G4" fmla="+- -11647725 T2 T3"/>
                            <a:gd name="G5" fmla="*/ G4 2 1"/>
                            <a:gd name="T4" fmla="*/ 90 256 1"/>
                            <a:gd name="T5" fmla="*/ 0 256 1"/>
                            <a:gd name="G6" fmla="+- -11647725 T4 T5"/>
                            <a:gd name="G7" fmla="*/ G6 2 1"/>
                            <a:gd name="G8" fmla="abs -11647725"/>
                            <a:gd name="T6" fmla="*/ 0 256 1"/>
                            <a:gd name="T7" fmla="*/ 90 256 1"/>
                            <a:gd name="G9" fmla="+- G8 T6 T7"/>
                            <a:gd name="G10" fmla="?: G9 G7 G5"/>
                            <a:gd name="T8" fmla="*/ 0 256 1"/>
                            <a:gd name="T9" fmla="*/ 360 256 1"/>
                            <a:gd name="G11" fmla="+- G10 T8 T9"/>
                            <a:gd name="G12" fmla="?: G10 G11 G10"/>
                            <a:gd name="T10" fmla="*/ 0 256 1"/>
                            <a:gd name="T11" fmla="*/ 360 256 1"/>
                            <a:gd name="G13" fmla="+- G12 T10 T11"/>
                            <a:gd name="G14" fmla="?: G12 G13 G12"/>
                            <a:gd name="G15" fmla="+- 0 0 G14"/>
                            <a:gd name="G16" fmla="+- 10800 0 0"/>
                            <a:gd name="G17" fmla="+- 10800 0 9695"/>
                            <a:gd name="G18" fmla="*/ 9695 1 2"/>
                            <a:gd name="G19" fmla="+- G18 5400 0"/>
                            <a:gd name="G20" fmla="cos G19 -11647725"/>
                            <a:gd name="G21" fmla="sin G19 -11647725"/>
                            <a:gd name="G22" fmla="+- G20 10800 0"/>
                            <a:gd name="G23" fmla="+- G21 10800 0"/>
                            <a:gd name="G24" fmla="+- 10800 0 G20"/>
                            <a:gd name="G25" fmla="+- 9695 10800 0"/>
                            <a:gd name="G26" fmla="?: G9 G17 G25"/>
                            <a:gd name="G27" fmla="?: G9 0 21600"/>
                            <a:gd name="G28" fmla="cos 10800 -11647725"/>
                            <a:gd name="G29" fmla="sin 10800 -11647725"/>
                            <a:gd name="G30" fmla="sin 9695 -11647725"/>
                            <a:gd name="G31" fmla="+- G28 10800 0"/>
                            <a:gd name="G32" fmla="+- G29 10800 0"/>
                            <a:gd name="G33" fmla="+- G30 10800 0"/>
                            <a:gd name="G34" fmla="?: G4 0 G31"/>
                            <a:gd name="G35" fmla="?: -11647725 G34 0"/>
                            <a:gd name="G36" fmla="?: G6 G35 G31"/>
                            <a:gd name="G37" fmla="+- 21600 0 G36"/>
                            <a:gd name="G38" fmla="?: G4 0 G33"/>
                            <a:gd name="G39" fmla="?: -11647725 G38 G32"/>
                            <a:gd name="G40" fmla="?: G6 G39 0"/>
                            <a:gd name="G41" fmla="?: G4 G32 21600"/>
                            <a:gd name="G42" fmla="?: G6 G41 G33"/>
                            <a:gd name="T12" fmla="*/ 10800 w 21600"/>
                            <a:gd name="T13" fmla="*/ 0 h 21600"/>
                            <a:gd name="T14" fmla="*/ 560 w 21600"/>
                            <a:gd name="T15" fmla="*/ 10394 h 21600"/>
                            <a:gd name="T16" fmla="*/ 10800 w 21600"/>
                            <a:gd name="T17" fmla="*/ 1105 h 21600"/>
                            <a:gd name="T18" fmla="*/ 21040 w 21600"/>
                            <a:gd name="T19" fmla="*/ 10394 h 21600"/>
                            <a:gd name="T20" fmla="*/ G36 w 21600"/>
                            <a:gd name="T21" fmla="*/ G40 h 21600"/>
                            <a:gd name="T22" fmla="*/ G37 w 21600"/>
                            <a:gd name="T23" fmla="*/ G42 h 21600"/>
                          </a:gdLst>
                          <a:ahLst/>
                          <a:cxnLst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T20" t="T21" r="T22" b="T23"/>
                          <a:pathLst>
                            <a:path w="21600" h="21600">
                              <a:moveTo>
                                <a:pt x="1112" y="10416"/>
                              </a:moveTo>
                              <a:cubicBezTo>
                                <a:pt x="1318" y="5215"/>
                                <a:pt x="5594" y="1104"/>
                                <a:pt x="10800" y="1105"/>
                              </a:cubicBezTo>
                              <a:cubicBezTo>
                                <a:pt x="16005" y="1105"/>
                                <a:pt x="20281" y="5215"/>
                                <a:pt x="20487" y="10416"/>
                              </a:cubicBezTo>
                              <a:lnTo>
                                <a:pt x="21591" y="10372"/>
                              </a:lnTo>
                              <a:cubicBezTo>
                                <a:pt x="21361" y="4578"/>
                                <a:pt x="16598" y="-1"/>
                                <a:pt x="10799" y="0"/>
                              </a:cubicBezTo>
                              <a:cubicBezTo>
                                <a:pt x="5001" y="0"/>
                                <a:pt x="238" y="4578"/>
                                <a:pt x="8" y="103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4262" name="Arc 54"/>
                        <p:cNvSpPr/>
                        <p:nvPr/>
                      </p:nvSpPr>
                      <p:spPr bwMode="auto">
                        <a:xfrm rot="16200000" flipH="1" flipV="1">
                          <a:off x="1070" y="2395"/>
                          <a:ext cx="288" cy="654"/>
                        </a:xfrm>
                        <a:custGeom>
                          <a:avLst/>
                          <a:gdLst>
                            <a:gd name="G0" fmla="+- 0 0 0"/>
                            <a:gd name="G1" fmla="+- 20844 0 0"/>
                            <a:gd name="G2" fmla="+- 21600 0 0"/>
                            <a:gd name="T0" fmla="*/ 5665 w 21600"/>
                            <a:gd name="T1" fmla="*/ 0 h 41844"/>
                            <a:gd name="T2" fmla="*/ 5057 w 21600"/>
                            <a:gd name="T3" fmla="*/ 41844 h 41844"/>
                            <a:gd name="T4" fmla="*/ 0 w 21600"/>
                            <a:gd name="T5" fmla="*/ 20844 h 4184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</a:cxnLst>
                          <a:rect l="0" t="0" r="r" b="b"/>
                          <a:pathLst>
                            <a:path w="21600" h="41844" fill="none" extrusionOk="0">
                              <a:moveTo>
                                <a:pt x="5664" y="0"/>
                              </a:moveTo>
                              <a:cubicBezTo>
                                <a:pt x="15071" y="2556"/>
                                <a:pt x="21600" y="11096"/>
                                <a:pt x="21600" y="20844"/>
                              </a:cubicBezTo>
                              <a:cubicBezTo>
                                <a:pt x="21600" y="30825"/>
                                <a:pt x="14760" y="39506"/>
                                <a:pt x="5056" y="41843"/>
                              </a:cubicBezTo>
                            </a:path>
                            <a:path w="21600" h="41844" stroke="0" extrusionOk="0">
                              <a:moveTo>
                                <a:pt x="5664" y="0"/>
                              </a:moveTo>
                              <a:cubicBezTo>
                                <a:pt x="15071" y="2556"/>
                                <a:pt x="21600" y="11096"/>
                                <a:pt x="21600" y="20844"/>
                              </a:cubicBezTo>
                              <a:cubicBezTo>
                                <a:pt x="21600" y="30825"/>
                                <a:pt x="14760" y="39506"/>
                                <a:pt x="5056" y="41843"/>
                              </a:cubicBezTo>
                              <a:lnTo>
                                <a:pt x="0" y="20844"/>
                              </a:lnTo>
                              <a:close/>
                            </a:path>
                          </a:pathLst>
                        </a:custGeom>
                        <a:noFill/>
                        <a:ln w="76200">
                          <a:solidFill>
                            <a:schemeClr val="tx1"/>
                          </a:solidFill>
                          <a:round/>
                          <a:tailEnd type="stealth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4263" name="Group 55"/>
                      <p:cNvGrpSpPr/>
                      <p:nvPr/>
                    </p:nvGrpSpPr>
                    <p:grpSpPr bwMode="auto">
                      <a:xfrm>
                        <a:off x="611" y="724"/>
                        <a:ext cx="254" cy="1498"/>
                        <a:chOff x="0" y="0"/>
                        <a:chExt cx="254" cy="1498"/>
                      </a:xfrm>
                    </p:grpSpPr>
                    <p:grpSp>
                      <p:nvGrpSpPr>
                        <p:cNvPr id="94264" name="Group 56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54" cy="1498"/>
                          <a:chOff x="0" y="0"/>
                          <a:chExt cx="254" cy="1498"/>
                        </a:xfrm>
                      </p:grpSpPr>
                      <p:grpSp>
                        <p:nvGrpSpPr>
                          <p:cNvPr id="94265" name="Group 57"/>
                          <p:cNvGrpSpPr/>
                          <p:nvPr/>
                        </p:nvGrpSpPr>
                        <p:grpSpPr bwMode="auto">
                          <a:xfrm>
                            <a:off x="70" y="1354"/>
                            <a:ext cx="123" cy="144"/>
                            <a:chOff x="0" y="0"/>
                            <a:chExt cx="123" cy="144"/>
                          </a:xfrm>
                        </p:grpSpPr>
                        <p:sp>
                          <p:nvSpPr>
                            <p:cNvPr id="94266" name="未知"/>
                            <p:cNvSpPr/>
                            <p:nvPr/>
                          </p:nvSpPr>
                          <p:spPr bwMode="auto">
                            <a:xfrm flipV="1">
                              <a:off x="0" y="0"/>
                              <a:ext cx="123" cy="144"/>
                            </a:xfrm>
                            <a:custGeom>
                              <a:avLst/>
                              <a:gdLst>
                                <a:gd name="T0" fmla="*/ 472 w 1200"/>
                                <a:gd name="T1" fmla="*/ 120 h 1616"/>
                                <a:gd name="T2" fmla="*/ 88 w 1200"/>
                                <a:gd name="T3" fmla="*/ 792 h 1616"/>
                                <a:gd name="T4" fmla="*/ 40 w 1200"/>
                                <a:gd name="T5" fmla="*/ 1272 h 1616"/>
                                <a:gd name="T6" fmla="*/ 328 w 1200"/>
                                <a:gd name="T7" fmla="*/ 1560 h 1616"/>
                                <a:gd name="T8" fmla="*/ 664 w 1200"/>
                                <a:gd name="T9" fmla="*/ 1608 h 1616"/>
                                <a:gd name="T10" fmla="*/ 952 w 1200"/>
                                <a:gd name="T11" fmla="*/ 1512 h 1616"/>
                                <a:gd name="T12" fmla="*/ 1192 w 1200"/>
                                <a:gd name="T13" fmla="*/ 1128 h 1616"/>
                                <a:gd name="T14" fmla="*/ 1000 w 1200"/>
                                <a:gd name="T15" fmla="*/ 552 h 1616"/>
                                <a:gd name="T16" fmla="*/ 760 w 1200"/>
                                <a:gd name="T17" fmla="*/ 72 h 1616"/>
                                <a:gd name="T18" fmla="*/ 472 w 1200"/>
                                <a:gd name="T19" fmla="*/ 120 h 161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</a:cxnLst>
                              <a:rect l="0" t="0" r="r" b="b"/>
                              <a:pathLst>
                                <a:path w="1200" h="1616">
                                  <a:moveTo>
                                    <a:pt x="472" y="120"/>
                                  </a:moveTo>
                                  <a:cubicBezTo>
                                    <a:pt x="360" y="240"/>
                                    <a:pt x="160" y="600"/>
                                    <a:pt x="88" y="792"/>
                                  </a:cubicBezTo>
                                  <a:cubicBezTo>
                                    <a:pt x="16" y="984"/>
                                    <a:pt x="0" y="1144"/>
                                    <a:pt x="40" y="1272"/>
                                  </a:cubicBezTo>
                                  <a:cubicBezTo>
                                    <a:pt x="80" y="1400"/>
                                    <a:pt x="224" y="1504"/>
                                    <a:pt x="328" y="1560"/>
                                  </a:cubicBezTo>
                                  <a:cubicBezTo>
                                    <a:pt x="432" y="1616"/>
                                    <a:pt x="560" y="1616"/>
                                    <a:pt x="664" y="1608"/>
                                  </a:cubicBezTo>
                                  <a:cubicBezTo>
                                    <a:pt x="768" y="1600"/>
                                    <a:pt x="864" y="1592"/>
                                    <a:pt x="952" y="1512"/>
                                  </a:cubicBezTo>
                                  <a:cubicBezTo>
                                    <a:pt x="1040" y="1432"/>
                                    <a:pt x="1184" y="1288"/>
                                    <a:pt x="1192" y="1128"/>
                                  </a:cubicBezTo>
                                  <a:cubicBezTo>
                                    <a:pt x="1200" y="968"/>
                                    <a:pt x="1072" y="728"/>
                                    <a:pt x="1000" y="552"/>
                                  </a:cubicBezTo>
                                  <a:cubicBezTo>
                                    <a:pt x="928" y="376"/>
                                    <a:pt x="840" y="144"/>
                                    <a:pt x="760" y="72"/>
                                  </a:cubicBezTo>
                                  <a:cubicBezTo>
                                    <a:pt x="680" y="0"/>
                                    <a:pt x="584" y="0"/>
                                    <a:pt x="472" y="12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9900"/>
                            </a:solidFill>
                            <a:ln w="9525" cmpd="sng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4267" name="Oval 5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4" y="29"/>
                              <a:ext cx="43" cy="36"/>
                            </a:xfrm>
                            <a:prstGeom prst="ellipse">
                              <a:avLst/>
                            </a:prstGeom>
                            <a:solidFill>
                              <a:srgbClr val="FF990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4268" name="Group 60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254" cy="1353"/>
                            <a:chOff x="0" y="0"/>
                            <a:chExt cx="254" cy="1353"/>
                          </a:xfrm>
                        </p:grpSpPr>
                        <p:sp>
                          <p:nvSpPr>
                            <p:cNvPr id="94269" name="AutoShape 6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9" y="48"/>
                              <a:ext cx="188" cy="96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rot="10800000" wrap="none" anchor="ctr"/>
                            <a:lstStyle/>
                            <a:p>
                              <a:pPr algn="ctr"/>
                              <a:endParaRPr lang="zh-CN" altLang="zh-CN" sz="2400" b="1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endParaRPr>
                            </a:p>
                          </p:txBody>
                        </p:sp>
                        <p:sp>
                          <p:nvSpPr>
                            <p:cNvPr id="94270" name="Rectangle 6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254" cy="48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4271" name="Rectangle 6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9" y="96"/>
                              <a:ext cx="47" cy="1257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94272" name="Group 64"/>
                        <p:cNvGrpSpPr/>
                        <p:nvPr/>
                      </p:nvGrpSpPr>
                      <p:grpSpPr bwMode="auto">
                        <a:xfrm>
                          <a:off x="44" y="620"/>
                          <a:ext cx="144" cy="425"/>
                          <a:chOff x="0" y="0"/>
                          <a:chExt cx="144" cy="425"/>
                        </a:xfrm>
                      </p:grpSpPr>
                      <p:sp>
                        <p:nvSpPr>
                          <p:cNvPr id="94273" name="AutoShape 6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288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74" name="AutoShape 6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375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75" name="AutoShape 6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196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76" name="AutoShape 6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" y="87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77" name="AutoShape 6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94278" name="Group 70"/>
                      <p:cNvGrpSpPr/>
                      <p:nvPr/>
                    </p:nvGrpSpPr>
                    <p:grpSpPr bwMode="auto">
                      <a:xfrm>
                        <a:off x="1553" y="715"/>
                        <a:ext cx="245" cy="1497"/>
                        <a:chOff x="0" y="0"/>
                        <a:chExt cx="245" cy="1497"/>
                      </a:xfrm>
                    </p:grpSpPr>
                    <p:grpSp>
                      <p:nvGrpSpPr>
                        <p:cNvPr id="94279" name="Group 71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45" cy="1497"/>
                          <a:chOff x="0" y="0"/>
                          <a:chExt cx="245" cy="1497"/>
                        </a:xfrm>
                      </p:grpSpPr>
                      <p:grpSp>
                        <p:nvGrpSpPr>
                          <p:cNvPr id="94280" name="Group 72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245" cy="1353"/>
                            <a:chOff x="0" y="0"/>
                            <a:chExt cx="254" cy="1353"/>
                          </a:xfrm>
                        </p:grpSpPr>
                        <p:sp>
                          <p:nvSpPr>
                            <p:cNvPr id="94281" name="AutoShape 7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9" y="48"/>
                              <a:ext cx="188" cy="96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rot="10800000" wrap="none" anchor="ctr"/>
                            <a:lstStyle/>
                            <a:p>
                              <a:pPr algn="ctr"/>
                              <a:endParaRPr lang="zh-CN" altLang="zh-CN" sz="2400" b="1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endParaRPr>
                            </a:p>
                          </p:txBody>
                        </p:sp>
                        <p:sp>
                          <p:nvSpPr>
                            <p:cNvPr id="94282" name="Rectangle 7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254" cy="48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4283" name="Rectangle 7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9" y="96"/>
                              <a:ext cx="47" cy="1257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4284" name="Group 76"/>
                          <p:cNvGrpSpPr/>
                          <p:nvPr/>
                        </p:nvGrpSpPr>
                        <p:grpSpPr bwMode="auto">
                          <a:xfrm>
                            <a:off x="61" y="1353"/>
                            <a:ext cx="123" cy="144"/>
                            <a:chOff x="0" y="0"/>
                            <a:chExt cx="123" cy="144"/>
                          </a:xfrm>
                        </p:grpSpPr>
                        <p:sp>
                          <p:nvSpPr>
                            <p:cNvPr id="94285" name="未知"/>
                            <p:cNvSpPr/>
                            <p:nvPr/>
                          </p:nvSpPr>
                          <p:spPr bwMode="auto">
                            <a:xfrm flipV="1">
                              <a:off x="0" y="0"/>
                              <a:ext cx="123" cy="144"/>
                            </a:xfrm>
                            <a:custGeom>
                              <a:avLst/>
                              <a:gdLst>
                                <a:gd name="T0" fmla="*/ 472 w 1200"/>
                                <a:gd name="T1" fmla="*/ 120 h 1616"/>
                                <a:gd name="T2" fmla="*/ 88 w 1200"/>
                                <a:gd name="T3" fmla="*/ 792 h 1616"/>
                                <a:gd name="T4" fmla="*/ 40 w 1200"/>
                                <a:gd name="T5" fmla="*/ 1272 h 1616"/>
                                <a:gd name="T6" fmla="*/ 328 w 1200"/>
                                <a:gd name="T7" fmla="*/ 1560 h 1616"/>
                                <a:gd name="T8" fmla="*/ 664 w 1200"/>
                                <a:gd name="T9" fmla="*/ 1608 h 1616"/>
                                <a:gd name="T10" fmla="*/ 952 w 1200"/>
                                <a:gd name="T11" fmla="*/ 1512 h 1616"/>
                                <a:gd name="T12" fmla="*/ 1192 w 1200"/>
                                <a:gd name="T13" fmla="*/ 1128 h 1616"/>
                                <a:gd name="T14" fmla="*/ 1000 w 1200"/>
                                <a:gd name="T15" fmla="*/ 552 h 1616"/>
                                <a:gd name="T16" fmla="*/ 760 w 1200"/>
                                <a:gd name="T17" fmla="*/ 72 h 1616"/>
                                <a:gd name="T18" fmla="*/ 472 w 1200"/>
                                <a:gd name="T19" fmla="*/ 120 h 161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</a:cxnLst>
                              <a:rect l="0" t="0" r="r" b="b"/>
                              <a:pathLst>
                                <a:path w="1200" h="1616">
                                  <a:moveTo>
                                    <a:pt x="472" y="120"/>
                                  </a:moveTo>
                                  <a:cubicBezTo>
                                    <a:pt x="360" y="240"/>
                                    <a:pt x="160" y="600"/>
                                    <a:pt x="88" y="792"/>
                                  </a:cubicBezTo>
                                  <a:cubicBezTo>
                                    <a:pt x="16" y="984"/>
                                    <a:pt x="0" y="1144"/>
                                    <a:pt x="40" y="1272"/>
                                  </a:cubicBezTo>
                                  <a:cubicBezTo>
                                    <a:pt x="80" y="1400"/>
                                    <a:pt x="224" y="1504"/>
                                    <a:pt x="328" y="1560"/>
                                  </a:cubicBezTo>
                                  <a:cubicBezTo>
                                    <a:pt x="432" y="1616"/>
                                    <a:pt x="560" y="1616"/>
                                    <a:pt x="664" y="1608"/>
                                  </a:cubicBezTo>
                                  <a:cubicBezTo>
                                    <a:pt x="768" y="1600"/>
                                    <a:pt x="864" y="1592"/>
                                    <a:pt x="952" y="1512"/>
                                  </a:cubicBezTo>
                                  <a:cubicBezTo>
                                    <a:pt x="1040" y="1432"/>
                                    <a:pt x="1184" y="1288"/>
                                    <a:pt x="1192" y="1128"/>
                                  </a:cubicBezTo>
                                  <a:cubicBezTo>
                                    <a:pt x="1200" y="968"/>
                                    <a:pt x="1072" y="728"/>
                                    <a:pt x="1000" y="552"/>
                                  </a:cubicBezTo>
                                  <a:cubicBezTo>
                                    <a:pt x="928" y="376"/>
                                    <a:pt x="840" y="144"/>
                                    <a:pt x="760" y="72"/>
                                  </a:cubicBezTo>
                                  <a:cubicBezTo>
                                    <a:pt x="680" y="0"/>
                                    <a:pt x="584" y="0"/>
                                    <a:pt x="472" y="12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9900"/>
                            </a:solidFill>
                            <a:ln w="9525" cmpd="sng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4286" name="Oval 7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4" y="29"/>
                              <a:ext cx="43" cy="36"/>
                            </a:xfrm>
                            <a:prstGeom prst="ellipse">
                              <a:avLst/>
                            </a:prstGeom>
                            <a:solidFill>
                              <a:srgbClr val="FF990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94287" name="Group 79"/>
                        <p:cNvGrpSpPr/>
                        <p:nvPr/>
                      </p:nvGrpSpPr>
                      <p:grpSpPr bwMode="auto">
                        <a:xfrm>
                          <a:off x="66" y="620"/>
                          <a:ext cx="144" cy="433"/>
                          <a:chOff x="0" y="0"/>
                          <a:chExt cx="144" cy="425"/>
                        </a:xfrm>
                      </p:grpSpPr>
                      <p:sp>
                        <p:nvSpPr>
                          <p:cNvPr id="94288" name="AutoShape 8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288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89" name="AutoShape 8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375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90" name="AutoShape 8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196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91" name="AutoShape 8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" y="87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4292" name="AutoShape 8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94293" name="Group 85"/>
                    <p:cNvGrpSpPr/>
                    <p:nvPr/>
                  </p:nvGrpSpPr>
                  <p:grpSpPr bwMode="auto">
                    <a:xfrm>
                      <a:off x="585" y="541"/>
                      <a:ext cx="1186" cy="151"/>
                      <a:chOff x="0" y="0"/>
                      <a:chExt cx="1186" cy="151"/>
                    </a:xfrm>
                  </p:grpSpPr>
                  <p:sp>
                    <p:nvSpPr>
                      <p:cNvPr id="94294" name="Rectangle 86" descr="10%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4"/>
                        <a:ext cx="1186" cy="147"/>
                      </a:xfrm>
                      <a:prstGeom prst="rect">
                        <a:avLst/>
                      </a:prstGeom>
                      <a:blipFill dpi="0" rotWithShape="0">
                        <a:blip r:embed="rId1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4295" name="Rectangle 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7" y="0"/>
                        <a:ext cx="86" cy="52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94296" name="Rectangle 88" descr="10%"/>
                  <p:cNvSpPr>
                    <a:spLocks noChangeArrowheads="1"/>
                  </p:cNvSpPr>
                  <p:nvPr/>
                </p:nvSpPr>
                <p:spPr bwMode="auto">
                  <a:xfrm>
                    <a:off x="934" y="651"/>
                    <a:ext cx="544" cy="575"/>
                  </a:xfrm>
                  <a:prstGeom prst="rect">
                    <a:avLst/>
                  </a:prstGeom>
                  <a:blipFill dpi="0" rotWithShape="0">
                    <a:blip r:embed="rId1"/>
                    <a:srcRect/>
                    <a:tile tx="0" ty="0" sx="100000" sy="100000" flip="none" algn="tl"/>
                  </a:blipFill>
                  <a:ln w="9525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94297" name="Group 89"/>
                  <p:cNvGrpSpPr/>
                  <p:nvPr/>
                </p:nvGrpSpPr>
                <p:grpSpPr bwMode="auto">
                  <a:xfrm>
                    <a:off x="1021" y="707"/>
                    <a:ext cx="384" cy="432"/>
                    <a:chOff x="0" y="0"/>
                    <a:chExt cx="384" cy="240"/>
                  </a:xfrm>
                </p:grpSpPr>
                <p:sp>
                  <p:nvSpPr>
                    <p:cNvPr id="94298" name="Line 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299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300" name="Line 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301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8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302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4303" name="Text Box 95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728" cy="4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ClrTx/>
                    <a:buSzTx/>
                    <a:buFontTx/>
                  </a:pPr>
                  <a:r>
                    <a:rPr lang="zh-CN" altLang="en-US" sz="4000" b="1">
                      <a:solidFill>
                        <a:srgbClr val="C00000"/>
                      </a:solidFill>
                      <a:latin typeface="Times New Roman" panose="02020603050405020304" pitchFamily="18" charset="0"/>
                    </a:rPr>
                    <a:t>做功冲程:</a:t>
                  </a:r>
                  <a:endPara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4304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768" y="864"/>
                  <a:ext cx="1152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进气门关闭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430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3456" y="864"/>
                  <a:ext cx="1296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排气门关闭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4306" name="Text Box 98"/>
                <p:cNvSpPr txBox="1">
                  <a:spLocks noChangeArrowheads="1"/>
                </p:cNvSpPr>
                <p:nvPr/>
              </p:nvSpPr>
              <p:spPr bwMode="auto">
                <a:xfrm>
                  <a:off x="188" y="1187"/>
                  <a:ext cx="1680" cy="9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火花塞产生电火花  使燃料燃烧         产生高温高压气体     推动活塞向下运动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4307" name="Line 99"/>
              <p:cNvSpPr>
                <a:spLocks noChangeShapeType="1"/>
              </p:cNvSpPr>
              <p:nvPr/>
            </p:nvSpPr>
            <p:spPr bwMode="auto">
              <a:xfrm>
                <a:off x="2666" y="1433"/>
                <a:ext cx="1" cy="234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95235" name="Group 3"/>
            <p:cNvGrpSpPr/>
            <p:nvPr/>
          </p:nvGrpSpPr>
          <p:grpSpPr bwMode="auto">
            <a:xfrm>
              <a:off x="2361" y="1488"/>
              <a:ext cx="663" cy="1584"/>
              <a:chOff x="0" y="0"/>
              <a:chExt cx="663" cy="1584"/>
            </a:xfrm>
          </p:grpSpPr>
          <p:grpSp>
            <p:nvGrpSpPr>
              <p:cNvPr id="95236" name="Group 4"/>
              <p:cNvGrpSpPr/>
              <p:nvPr/>
            </p:nvGrpSpPr>
            <p:grpSpPr bwMode="auto">
              <a:xfrm rot="9000000">
                <a:off x="74" y="943"/>
                <a:ext cx="490" cy="576"/>
                <a:chOff x="0" y="0"/>
                <a:chExt cx="490" cy="576"/>
              </a:xfrm>
            </p:grpSpPr>
            <p:sp>
              <p:nvSpPr>
                <p:cNvPr id="95237" name="Rectangle 5"/>
                <p:cNvSpPr>
                  <a:spLocks noChangeArrowheads="1"/>
                </p:cNvSpPr>
                <p:nvPr/>
              </p:nvSpPr>
              <p:spPr bwMode="auto">
                <a:xfrm>
                  <a:off x="119" y="0"/>
                  <a:ext cx="243" cy="480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38" name="AutoShape 6"/>
                <p:cNvSpPr>
                  <a:spLocks noChangeArrowheads="1"/>
                </p:cNvSpPr>
                <p:nvPr/>
              </p:nvSpPr>
              <p:spPr bwMode="auto">
                <a:xfrm flipH="1" flipV="1">
                  <a:off x="0" y="19"/>
                  <a:ext cx="490" cy="557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5239" name="Group 7"/>
              <p:cNvGrpSpPr/>
              <p:nvPr/>
            </p:nvGrpSpPr>
            <p:grpSpPr bwMode="auto">
              <a:xfrm rot="21180000">
                <a:off x="210" y="30"/>
                <a:ext cx="306" cy="1554"/>
                <a:chOff x="0" y="0"/>
                <a:chExt cx="306" cy="1554"/>
              </a:xfrm>
            </p:grpSpPr>
            <p:sp>
              <p:nvSpPr>
                <p:cNvPr id="95240" name="AutoShape 8"/>
                <p:cNvSpPr>
                  <a:spLocks noChangeArrowheads="1"/>
                </p:cNvSpPr>
                <p:nvPr/>
              </p:nvSpPr>
              <p:spPr bwMode="auto">
                <a:xfrm rot="21540000" flipV="1">
                  <a:off x="51" y="0"/>
                  <a:ext cx="192" cy="1479"/>
                </a:xfrm>
                <a:custGeom>
                  <a:avLst/>
                  <a:gdLst>
                    <a:gd name="G0" fmla="+- 6659 0 0"/>
                    <a:gd name="G1" fmla="+- 21600 0 6659"/>
                    <a:gd name="G2" fmla="*/ 6659 1 2"/>
                    <a:gd name="G3" fmla="+- 21600 0 G2"/>
                    <a:gd name="G4" fmla="+/ 6659 21600 2"/>
                    <a:gd name="G5" fmla="+/ G1 0 2"/>
                    <a:gd name="G6" fmla="*/ 21600 21600 6659"/>
                    <a:gd name="G7" fmla="*/ G6 1 2"/>
                    <a:gd name="G8" fmla="+- 21600 0 G7"/>
                    <a:gd name="G9" fmla="*/ 21600 1 2"/>
                    <a:gd name="G10" fmla="+- 6659 0 G9"/>
                    <a:gd name="G11" fmla="?: G10 G8 0"/>
                    <a:gd name="G12" fmla="?: G10 G7 21600"/>
                    <a:gd name="T0" fmla="*/ 18270 w 21600"/>
                    <a:gd name="T1" fmla="*/ 10800 h 21600"/>
                    <a:gd name="T2" fmla="*/ 10800 w 21600"/>
                    <a:gd name="T3" fmla="*/ 21600 h 21600"/>
                    <a:gd name="T4" fmla="*/ 3330 w 21600"/>
                    <a:gd name="T5" fmla="*/ 10800 h 21600"/>
                    <a:gd name="T6" fmla="*/ 10800 w 21600"/>
                    <a:gd name="T7" fmla="*/ 0 h 21600"/>
                    <a:gd name="T8" fmla="*/ 5130 w 21600"/>
                    <a:gd name="T9" fmla="*/ 5130 h 21600"/>
                    <a:gd name="T10" fmla="*/ 16470 w 21600"/>
                    <a:gd name="T11" fmla="*/ 1647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6659" y="21600"/>
                      </a:lnTo>
                      <a:lnTo>
                        <a:pt x="1494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41" name="Oval 9"/>
                <p:cNvSpPr>
                  <a:spLocks noChangeArrowheads="1"/>
                </p:cNvSpPr>
                <p:nvPr/>
              </p:nvSpPr>
              <p:spPr bwMode="auto">
                <a:xfrm rot="420000">
                  <a:off x="0" y="1266"/>
                  <a:ext cx="306" cy="288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242" name="Oval 10"/>
                <p:cNvSpPr>
                  <a:spLocks noChangeArrowheads="1"/>
                </p:cNvSpPr>
                <p:nvPr/>
              </p:nvSpPr>
              <p:spPr bwMode="auto">
                <a:xfrm rot="420000">
                  <a:off x="73" y="1349"/>
                  <a:ext cx="144" cy="129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5243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63" cy="33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5244" name="Rectangle 12" descr="10%"/>
            <p:cNvSpPr>
              <a:spLocks noChangeArrowheads="1"/>
            </p:cNvSpPr>
            <p:nvPr/>
          </p:nvSpPr>
          <p:spPr bwMode="auto">
            <a:xfrm>
              <a:off x="2374" y="791"/>
              <a:ext cx="544" cy="673"/>
            </a:xfrm>
            <a:prstGeom prst="rect">
              <a:avLst/>
            </a:prstGeom>
            <a:blipFill dpi="0" rotWithShape="0">
              <a:blip r:embed="rId1"/>
              <a:srcRect/>
              <a:tile tx="0" ty="0" sx="100000" sy="100000" flip="none" algn="tl"/>
            </a:blipFill>
            <a:ln w="9525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solidFill>
                  <a:schemeClr val="tx1"/>
                </a:solidFill>
              </a:endParaRPr>
            </a:p>
          </p:txBody>
        </p:sp>
        <p:grpSp>
          <p:nvGrpSpPr>
            <p:cNvPr id="95245" name="Group 13"/>
            <p:cNvGrpSpPr/>
            <p:nvPr/>
          </p:nvGrpSpPr>
          <p:grpSpPr bwMode="auto">
            <a:xfrm>
              <a:off x="0" y="0"/>
              <a:ext cx="4752" cy="3470"/>
              <a:chOff x="0" y="0"/>
              <a:chExt cx="4752" cy="3470"/>
            </a:xfrm>
          </p:grpSpPr>
          <p:grpSp>
            <p:nvGrpSpPr>
              <p:cNvPr id="95246" name="Group 14"/>
              <p:cNvGrpSpPr/>
              <p:nvPr/>
            </p:nvGrpSpPr>
            <p:grpSpPr bwMode="auto">
              <a:xfrm>
                <a:off x="0" y="0"/>
                <a:ext cx="4752" cy="3470"/>
                <a:chOff x="0" y="0"/>
                <a:chExt cx="4752" cy="3470"/>
              </a:xfrm>
            </p:grpSpPr>
            <p:grpSp>
              <p:nvGrpSpPr>
                <p:cNvPr id="95247" name="Group 15"/>
                <p:cNvGrpSpPr/>
                <p:nvPr/>
              </p:nvGrpSpPr>
              <p:grpSpPr bwMode="auto">
                <a:xfrm>
                  <a:off x="1440" y="14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95248" name="Group 16"/>
                  <p:cNvGrpSpPr/>
                  <p:nvPr/>
                </p:nvGrpSpPr>
                <p:grpSpPr bwMode="auto">
                  <a:xfrm>
                    <a:off x="0" y="0"/>
                    <a:ext cx="2365" cy="3330"/>
                    <a:chOff x="0" y="0"/>
                    <a:chExt cx="2365" cy="3330"/>
                  </a:xfrm>
                </p:grpSpPr>
                <p:grpSp>
                  <p:nvGrpSpPr>
                    <p:cNvPr id="95249" name="Group 17"/>
                    <p:cNvGrpSpPr/>
                    <p:nvPr/>
                  </p:nvGrpSpPr>
                  <p:grpSpPr bwMode="auto">
                    <a:xfrm>
                      <a:off x="0" y="0"/>
                      <a:ext cx="2365" cy="3330"/>
                      <a:chOff x="0" y="0"/>
                      <a:chExt cx="2365" cy="3330"/>
                    </a:xfrm>
                  </p:grpSpPr>
                  <p:grpSp>
                    <p:nvGrpSpPr>
                      <p:cNvPr id="95250" name="Group 18"/>
                      <p:cNvGrpSpPr/>
                      <p:nvPr/>
                    </p:nvGrpSpPr>
                    <p:grpSpPr bwMode="auto">
                      <a:xfrm>
                        <a:off x="1122" y="0"/>
                        <a:ext cx="214" cy="599"/>
                        <a:chOff x="0" y="0"/>
                        <a:chExt cx="215" cy="864"/>
                      </a:xfrm>
                    </p:grpSpPr>
                    <p:sp>
                      <p:nvSpPr>
                        <p:cNvPr id="95251" name="Rectangle 1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3" y="288"/>
                          <a:ext cx="85" cy="576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5252" name="Rectangle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528"/>
                          <a:ext cx="172" cy="4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5253" name="Rectangle 2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6" y="0"/>
                          <a:ext cx="43" cy="28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5254" name="Rectangle 2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6" y="0"/>
                          <a:ext cx="129" cy="48"/>
                        </a:xfrm>
                        <a:prstGeom prst="rect">
                          <a:avLst/>
                        </a:prstGeom>
                        <a:solidFill>
                          <a:srgbClr val="0066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5255" name="Group 23"/>
                      <p:cNvGrpSpPr/>
                      <p:nvPr/>
                    </p:nvGrpSpPr>
                    <p:grpSpPr bwMode="auto">
                      <a:xfrm>
                        <a:off x="0" y="284"/>
                        <a:ext cx="2365" cy="3046"/>
                        <a:chOff x="0" y="0"/>
                        <a:chExt cx="2365" cy="3046"/>
                      </a:xfrm>
                    </p:grpSpPr>
                    <p:grpSp>
                      <p:nvGrpSpPr>
                        <p:cNvPr id="95256" name="Group 24"/>
                        <p:cNvGrpSpPr/>
                        <p:nvPr/>
                      </p:nvGrpSpPr>
                      <p:grpSpPr bwMode="auto">
                        <a:xfrm>
                          <a:off x="1549" y="1496"/>
                          <a:ext cx="437" cy="842"/>
                          <a:chOff x="0" y="0"/>
                          <a:chExt cx="437" cy="842"/>
                        </a:xfrm>
                      </p:grpSpPr>
                      <p:sp>
                        <p:nvSpPr>
                          <p:cNvPr id="95257" name="Rectangle 2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0" y="0"/>
                            <a:ext cx="432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258" name="Rectangle 2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351" y="26"/>
                            <a:ext cx="86" cy="81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5259" name="Group 27"/>
                        <p:cNvGrpSpPr/>
                        <p:nvPr/>
                      </p:nvGrpSpPr>
                      <p:grpSpPr bwMode="auto">
                        <a:xfrm>
                          <a:off x="441" y="1505"/>
                          <a:ext cx="480" cy="842"/>
                          <a:chOff x="0" y="0"/>
                          <a:chExt cx="480" cy="842"/>
                        </a:xfrm>
                      </p:grpSpPr>
                      <p:sp>
                        <p:nvSpPr>
                          <p:cNvPr id="95260" name="Rectangle 2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80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261" name="Rectangle 2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9" y="26"/>
                            <a:ext cx="96" cy="81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5262" name="Group 30"/>
                        <p:cNvGrpSpPr/>
                        <p:nvPr/>
                      </p:nvGrpSpPr>
                      <p:grpSpPr bwMode="auto">
                        <a:xfrm flipH="1">
                          <a:off x="1515" y="0"/>
                          <a:ext cx="850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95263" name="Group 31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95264" name="Rectangle 3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5265" name="Rectangle 3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5266" name="Oval 3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5267" name="Group 35"/>
                        <p:cNvGrpSpPr/>
                        <p:nvPr/>
                      </p:nvGrpSpPr>
                      <p:grpSpPr bwMode="auto">
                        <a:xfrm>
                          <a:off x="0" y="8"/>
                          <a:ext cx="921" cy="1584"/>
                          <a:chOff x="0" y="0"/>
                          <a:chExt cx="921" cy="1584"/>
                        </a:xfrm>
                      </p:grpSpPr>
                      <p:grpSp>
                        <p:nvGrpSpPr>
                          <p:cNvPr id="95268" name="Group 36"/>
                          <p:cNvGrpSpPr/>
                          <p:nvPr/>
                        </p:nvGrpSpPr>
                        <p:grpSpPr bwMode="auto">
                          <a:xfrm>
                            <a:off x="432" y="480"/>
                            <a:ext cx="489" cy="1104"/>
                            <a:chOff x="0" y="0"/>
                            <a:chExt cx="489" cy="1104"/>
                          </a:xfrm>
                        </p:grpSpPr>
                        <p:sp>
                          <p:nvSpPr>
                            <p:cNvPr id="95269" name="Rectangle 3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93" y="0"/>
                              <a:ext cx="96" cy="1104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5270" name="Rectangle 3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432" cy="559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5271" name="Oval 3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816" cy="864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5272" name="Group 40"/>
                        <p:cNvGrpSpPr/>
                        <p:nvPr/>
                      </p:nvGrpSpPr>
                      <p:grpSpPr bwMode="auto">
                        <a:xfrm>
                          <a:off x="167" y="152"/>
                          <a:ext cx="2024" cy="660"/>
                          <a:chOff x="0" y="0"/>
                          <a:chExt cx="2024" cy="660"/>
                        </a:xfrm>
                      </p:grpSpPr>
                      <p:grpSp>
                        <p:nvGrpSpPr>
                          <p:cNvPr id="95273" name="Group 41"/>
                          <p:cNvGrpSpPr/>
                          <p:nvPr/>
                        </p:nvGrpSpPr>
                        <p:grpSpPr bwMode="auto">
                          <a:xfrm>
                            <a:off x="0" y="36"/>
                            <a:ext cx="528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95274" name="Group 42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95275" name="Oval 43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5276" name="Rectangle 44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5277" name="Rectangle 4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95278" name="Rectangle 4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5279" name="Group 47"/>
                          <p:cNvGrpSpPr/>
                          <p:nvPr/>
                        </p:nvGrpSpPr>
                        <p:grpSpPr bwMode="auto">
                          <a:xfrm flipH="1">
                            <a:off x="1544" y="35"/>
                            <a:ext cx="480" cy="624"/>
                            <a:chOff x="0" y="0"/>
                            <a:chExt cx="528" cy="624"/>
                          </a:xfrm>
                        </p:grpSpPr>
                        <p:grpSp>
                          <p:nvGrpSpPr>
                            <p:cNvPr id="95280" name="Group 48"/>
                            <p:cNvGrpSpPr/>
                            <p:nvPr/>
                          </p:nvGrpSpPr>
                          <p:grpSpPr bwMode="auto">
                            <a:xfrm>
                              <a:off x="0" y="0"/>
                              <a:ext cx="528" cy="624"/>
                              <a:chOff x="0" y="0"/>
                              <a:chExt cx="528" cy="624"/>
                            </a:xfrm>
                          </p:grpSpPr>
                          <p:sp>
                            <p:nvSpPr>
                              <p:cNvPr id="95281" name="Oval 49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96"/>
                                <a:ext cx="480" cy="43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008080"/>
                              </a:solidFill>
                              <a:ln w="9525">
                                <a:solidFill>
                                  <a:schemeClr val="tx1"/>
                                </a:solidFill>
                                <a:round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5282" name="Rectangle 5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0" y="48"/>
                                <a:ext cx="240" cy="57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95283" name="Rectangle 51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44" y="0"/>
                                <a:ext cx="384" cy="288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solidFill>
                                  <a:schemeClr val="bg1"/>
                                </a:solidFill>
                                <a:miter lim="800000"/>
                              </a:ln>
                              <a:effectLst/>
                              <a:extLs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  <p:txBody>
                              <a:bodyPr wrap="none" anchor="ctr"/>
                              <a:lstStyle/>
                              <a:p>
                                <a:endParaRPr lang="zh-CN" altLang="en-US" b="1">
                                  <a:solidFill>
                                    <a:schemeClr val="tx1"/>
                                  </a:solidFill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95284" name="Rectangle 5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7" y="12"/>
                              <a:ext cx="144" cy="288"/>
                            </a:xfrm>
                            <a:prstGeom prst="rect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rgbClr val="008080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5285" name="Rectangle 5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0"/>
                            <a:ext cx="1544" cy="96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5286" name="AutoShape 5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454" y="1555"/>
                          <a:ext cx="1521" cy="1491"/>
                        </a:xfrm>
                        <a:custGeom>
                          <a:avLst/>
                          <a:gdLst>
                            <a:gd name="G0" fmla="+- 9695 0 0"/>
                            <a:gd name="G1" fmla="+- -11647725 0 0"/>
                            <a:gd name="G2" fmla="+- 0 0 -11647725"/>
                            <a:gd name="T0" fmla="*/ 0 256 1"/>
                            <a:gd name="T1" fmla="*/ 180 256 1"/>
                            <a:gd name="G3" fmla="+- -11647725 T0 T1"/>
                            <a:gd name="T2" fmla="*/ 0 256 1"/>
                            <a:gd name="T3" fmla="*/ 90 256 1"/>
                            <a:gd name="G4" fmla="+- -11647725 T2 T3"/>
                            <a:gd name="G5" fmla="*/ G4 2 1"/>
                            <a:gd name="T4" fmla="*/ 90 256 1"/>
                            <a:gd name="T5" fmla="*/ 0 256 1"/>
                            <a:gd name="G6" fmla="+- -11647725 T4 T5"/>
                            <a:gd name="G7" fmla="*/ G6 2 1"/>
                            <a:gd name="G8" fmla="abs -11647725"/>
                            <a:gd name="T6" fmla="*/ 0 256 1"/>
                            <a:gd name="T7" fmla="*/ 90 256 1"/>
                            <a:gd name="G9" fmla="+- G8 T6 T7"/>
                            <a:gd name="G10" fmla="?: G9 G7 G5"/>
                            <a:gd name="T8" fmla="*/ 0 256 1"/>
                            <a:gd name="T9" fmla="*/ 360 256 1"/>
                            <a:gd name="G11" fmla="+- G10 T8 T9"/>
                            <a:gd name="G12" fmla="?: G10 G11 G10"/>
                            <a:gd name="T10" fmla="*/ 0 256 1"/>
                            <a:gd name="T11" fmla="*/ 360 256 1"/>
                            <a:gd name="G13" fmla="+- G12 T10 T11"/>
                            <a:gd name="G14" fmla="?: G12 G13 G12"/>
                            <a:gd name="G15" fmla="+- 0 0 G14"/>
                            <a:gd name="G16" fmla="+- 10800 0 0"/>
                            <a:gd name="G17" fmla="+- 10800 0 9695"/>
                            <a:gd name="G18" fmla="*/ 9695 1 2"/>
                            <a:gd name="G19" fmla="+- G18 5400 0"/>
                            <a:gd name="G20" fmla="cos G19 -11647725"/>
                            <a:gd name="G21" fmla="sin G19 -11647725"/>
                            <a:gd name="G22" fmla="+- G20 10800 0"/>
                            <a:gd name="G23" fmla="+- G21 10800 0"/>
                            <a:gd name="G24" fmla="+- 10800 0 G20"/>
                            <a:gd name="G25" fmla="+- 9695 10800 0"/>
                            <a:gd name="G26" fmla="?: G9 G17 G25"/>
                            <a:gd name="G27" fmla="?: G9 0 21600"/>
                            <a:gd name="G28" fmla="cos 10800 -11647725"/>
                            <a:gd name="G29" fmla="sin 10800 -11647725"/>
                            <a:gd name="G30" fmla="sin 9695 -11647725"/>
                            <a:gd name="G31" fmla="+- G28 10800 0"/>
                            <a:gd name="G32" fmla="+- G29 10800 0"/>
                            <a:gd name="G33" fmla="+- G30 10800 0"/>
                            <a:gd name="G34" fmla="?: G4 0 G31"/>
                            <a:gd name="G35" fmla="?: -11647725 G34 0"/>
                            <a:gd name="G36" fmla="?: G6 G35 G31"/>
                            <a:gd name="G37" fmla="+- 21600 0 G36"/>
                            <a:gd name="G38" fmla="?: G4 0 G33"/>
                            <a:gd name="G39" fmla="?: -11647725 G38 G32"/>
                            <a:gd name="G40" fmla="?: G6 G39 0"/>
                            <a:gd name="G41" fmla="?: G4 G32 21600"/>
                            <a:gd name="G42" fmla="?: G6 G41 G33"/>
                            <a:gd name="T12" fmla="*/ 10800 w 21600"/>
                            <a:gd name="T13" fmla="*/ 0 h 21600"/>
                            <a:gd name="T14" fmla="*/ 560 w 21600"/>
                            <a:gd name="T15" fmla="*/ 10394 h 21600"/>
                            <a:gd name="T16" fmla="*/ 10800 w 21600"/>
                            <a:gd name="T17" fmla="*/ 1105 h 21600"/>
                            <a:gd name="T18" fmla="*/ 21040 w 21600"/>
                            <a:gd name="T19" fmla="*/ 10394 h 21600"/>
                            <a:gd name="T20" fmla="*/ G36 w 21600"/>
                            <a:gd name="T21" fmla="*/ G40 h 21600"/>
                            <a:gd name="T22" fmla="*/ G37 w 21600"/>
                            <a:gd name="T23" fmla="*/ G42 h 21600"/>
                          </a:gdLst>
                          <a:ahLst/>
                          <a:cxnLst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T20" t="T21" r="T22" b="T23"/>
                          <a:pathLst>
                            <a:path w="21600" h="21600">
                              <a:moveTo>
                                <a:pt x="1112" y="10416"/>
                              </a:moveTo>
                              <a:cubicBezTo>
                                <a:pt x="1318" y="5215"/>
                                <a:pt x="5594" y="1104"/>
                                <a:pt x="10800" y="1105"/>
                              </a:cubicBezTo>
                              <a:cubicBezTo>
                                <a:pt x="16005" y="1105"/>
                                <a:pt x="20281" y="5215"/>
                                <a:pt x="20487" y="10416"/>
                              </a:cubicBezTo>
                              <a:lnTo>
                                <a:pt x="21591" y="10372"/>
                              </a:lnTo>
                              <a:cubicBezTo>
                                <a:pt x="21361" y="4578"/>
                                <a:pt x="16598" y="-1"/>
                                <a:pt x="10799" y="0"/>
                              </a:cubicBezTo>
                              <a:cubicBezTo>
                                <a:pt x="5001" y="0"/>
                                <a:pt x="238" y="4578"/>
                                <a:pt x="8" y="103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5287" name="Arc 55"/>
                        <p:cNvSpPr/>
                        <p:nvPr/>
                      </p:nvSpPr>
                      <p:spPr bwMode="auto">
                        <a:xfrm rot="16200000" flipH="1" flipV="1">
                          <a:off x="1070" y="2395"/>
                          <a:ext cx="288" cy="654"/>
                        </a:xfrm>
                        <a:custGeom>
                          <a:avLst/>
                          <a:gdLst>
                            <a:gd name="G0" fmla="+- 0 0 0"/>
                            <a:gd name="G1" fmla="+- 20844 0 0"/>
                            <a:gd name="G2" fmla="+- 21600 0 0"/>
                            <a:gd name="T0" fmla="*/ 5665 w 21600"/>
                            <a:gd name="T1" fmla="*/ 0 h 41844"/>
                            <a:gd name="T2" fmla="*/ 5057 w 21600"/>
                            <a:gd name="T3" fmla="*/ 41844 h 41844"/>
                            <a:gd name="T4" fmla="*/ 0 w 21600"/>
                            <a:gd name="T5" fmla="*/ 20844 h 4184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</a:cxnLst>
                          <a:rect l="0" t="0" r="r" b="b"/>
                          <a:pathLst>
                            <a:path w="21600" h="41844" fill="none" extrusionOk="0">
                              <a:moveTo>
                                <a:pt x="5664" y="0"/>
                              </a:moveTo>
                              <a:cubicBezTo>
                                <a:pt x="15071" y="2556"/>
                                <a:pt x="21600" y="11096"/>
                                <a:pt x="21600" y="20844"/>
                              </a:cubicBezTo>
                              <a:cubicBezTo>
                                <a:pt x="21600" y="30825"/>
                                <a:pt x="14760" y="39506"/>
                                <a:pt x="5056" y="41843"/>
                              </a:cubicBezTo>
                            </a:path>
                            <a:path w="21600" h="41844" stroke="0" extrusionOk="0">
                              <a:moveTo>
                                <a:pt x="5664" y="0"/>
                              </a:moveTo>
                              <a:cubicBezTo>
                                <a:pt x="15071" y="2556"/>
                                <a:pt x="21600" y="11096"/>
                                <a:pt x="21600" y="20844"/>
                              </a:cubicBezTo>
                              <a:cubicBezTo>
                                <a:pt x="21600" y="30825"/>
                                <a:pt x="14760" y="39506"/>
                                <a:pt x="5056" y="41843"/>
                              </a:cubicBezTo>
                              <a:lnTo>
                                <a:pt x="0" y="20844"/>
                              </a:lnTo>
                              <a:close/>
                            </a:path>
                          </a:pathLst>
                        </a:custGeom>
                        <a:noFill/>
                        <a:ln w="76200">
                          <a:solidFill>
                            <a:schemeClr val="tx1"/>
                          </a:solidFill>
                          <a:round/>
                          <a:tailEnd type="stealth" w="med" len="med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5288" name="Group 56"/>
                      <p:cNvGrpSpPr/>
                      <p:nvPr/>
                    </p:nvGrpSpPr>
                    <p:grpSpPr bwMode="auto">
                      <a:xfrm>
                        <a:off x="611" y="724"/>
                        <a:ext cx="254" cy="1498"/>
                        <a:chOff x="0" y="0"/>
                        <a:chExt cx="254" cy="1498"/>
                      </a:xfrm>
                    </p:grpSpPr>
                    <p:grpSp>
                      <p:nvGrpSpPr>
                        <p:cNvPr id="95289" name="Group 57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54" cy="1498"/>
                          <a:chOff x="0" y="0"/>
                          <a:chExt cx="254" cy="1498"/>
                        </a:xfrm>
                      </p:grpSpPr>
                      <p:grpSp>
                        <p:nvGrpSpPr>
                          <p:cNvPr id="95290" name="Group 58"/>
                          <p:cNvGrpSpPr/>
                          <p:nvPr/>
                        </p:nvGrpSpPr>
                        <p:grpSpPr bwMode="auto">
                          <a:xfrm>
                            <a:off x="70" y="1354"/>
                            <a:ext cx="123" cy="144"/>
                            <a:chOff x="0" y="0"/>
                            <a:chExt cx="123" cy="144"/>
                          </a:xfrm>
                        </p:grpSpPr>
                        <p:sp>
                          <p:nvSpPr>
                            <p:cNvPr id="95291" name="未知"/>
                            <p:cNvSpPr/>
                            <p:nvPr/>
                          </p:nvSpPr>
                          <p:spPr bwMode="auto">
                            <a:xfrm flipV="1">
                              <a:off x="0" y="0"/>
                              <a:ext cx="123" cy="144"/>
                            </a:xfrm>
                            <a:custGeom>
                              <a:avLst/>
                              <a:gdLst>
                                <a:gd name="T0" fmla="*/ 472 w 1200"/>
                                <a:gd name="T1" fmla="*/ 120 h 1616"/>
                                <a:gd name="T2" fmla="*/ 88 w 1200"/>
                                <a:gd name="T3" fmla="*/ 792 h 1616"/>
                                <a:gd name="T4" fmla="*/ 40 w 1200"/>
                                <a:gd name="T5" fmla="*/ 1272 h 1616"/>
                                <a:gd name="T6" fmla="*/ 328 w 1200"/>
                                <a:gd name="T7" fmla="*/ 1560 h 1616"/>
                                <a:gd name="T8" fmla="*/ 664 w 1200"/>
                                <a:gd name="T9" fmla="*/ 1608 h 1616"/>
                                <a:gd name="T10" fmla="*/ 952 w 1200"/>
                                <a:gd name="T11" fmla="*/ 1512 h 1616"/>
                                <a:gd name="T12" fmla="*/ 1192 w 1200"/>
                                <a:gd name="T13" fmla="*/ 1128 h 1616"/>
                                <a:gd name="T14" fmla="*/ 1000 w 1200"/>
                                <a:gd name="T15" fmla="*/ 552 h 1616"/>
                                <a:gd name="T16" fmla="*/ 760 w 1200"/>
                                <a:gd name="T17" fmla="*/ 72 h 1616"/>
                                <a:gd name="T18" fmla="*/ 472 w 1200"/>
                                <a:gd name="T19" fmla="*/ 120 h 161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</a:cxnLst>
                              <a:rect l="0" t="0" r="r" b="b"/>
                              <a:pathLst>
                                <a:path w="1200" h="1616">
                                  <a:moveTo>
                                    <a:pt x="472" y="120"/>
                                  </a:moveTo>
                                  <a:cubicBezTo>
                                    <a:pt x="360" y="240"/>
                                    <a:pt x="160" y="600"/>
                                    <a:pt x="88" y="792"/>
                                  </a:cubicBezTo>
                                  <a:cubicBezTo>
                                    <a:pt x="16" y="984"/>
                                    <a:pt x="0" y="1144"/>
                                    <a:pt x="40" y="1272"/>
                                  </a:cubicBezTo>
                                  <a:cubicBezTo>
                                    <a:pt x="80" y="1400"/>
                                    <a:pt x="224" y="1504"/>
                                    <a:pt x="328" y="1560"/>
                                  </a:cubicBezTo>
                                  <a:cubicBezTo>
                                    <a:pt x="432" y="1616"/>
                                    <a:pt x="560" y="1616"/>
                                    <a:pt x="664" y="1608"/>
                                  </a:cubicBezTo>
                                  <a:cubicBezTo>
                                    <a:pt x="768" y="1600"/>
                                    <a:pt x="864" y="1592"/>
                                    <a:pt x="952" y="1512"/>
                                  </a:cubicBezTo>
                                  <a:cubicBezTo>
                                    <a:pt x="1040" y="1432"/>
                                    <a:pt x="1184" y="1288"/>
                                    <a:pt x="1192" y="1128"/>
                                  </a:cubicBezTo>
                                  <a:cubicBezTo>
                                    <a:pt x="1200" y="968"/>
                                    <a:pt x="1072" y="728"/>
                                    <a:pt x="1000" y="552"/>
                                  </a:cubicBezTo>
                                  <a:cubicBezTo>
                                    <a:pt x="928" y="376"/>
                                    <a:pt x="840" y="144"/>
                                    <a:pt x="760" y="72"/>
                                  </a:cubicBezTo>
                                  <a:cubicBezTo>
                                    <a:pt x="680" y="0"/>
                                    <a:pt x="584" y="0"/>
                                    <a:pt x="472" y="12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9900"/>
                            </a:solidFill>
                            <a:ln w="9525" cmpd="sng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5292" name="Oval 6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4" y="29"/>
                              <a:ext cx="43" cy="36"/>
                            </a:xfrm>
                            <a:prstGeom prst="ellipse">
                              <a:avLst/>
                            </a:prstGeom>
                            <a:solidFill>
                              <a:srgbClr val="FF990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5293" name="Group 61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254" cy="1353"/>
                            <a:chOff x="0" y="0"/>
                            <a:chExt cx="254" cy="1353"/>
                          </a:xfrm>
                        </p:grpSpPr>
                        <p:sp>
                          <p:nvSpPr>
                            <p:cNvPr id="95294" name="AutoShape 6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9" y="48"/>
                              <a:ext cx="188" cy="96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rot="10800000" wrap="none" anchor="ctr"/>
                            <a:lstStyle/>
                            <a:p>
                              <a:pPr algn="ctr"/>
                              <a:endParaRPr lang="zh-CN" altLang="zh-CN" sz="2400" b="1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endParaRPr>
                            </a:p>
                          </p:txBody>
                        </p:sp>
                        <p:sp>
                          <p:nvSpPr>
                            <p:cNvPr id="95295" name="Rectangle 6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254" cy="48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5296" name="Rectangle 6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9" y="96"/>
                              <a:ext cx="47" cy="1257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95297" name="Group 65"/>
                        <p:cNvGrpSpPr/>
                        <p:nvPr/>
                      </p:nvGrpSpPr>
                      <p:grpSpPr bwMode="auto">
                        <a:xfrm>
                          <a:off x="44" y="620"/>
                          <a:ext cx="144" cy="425"/>
                          <a:chOff x="0" y="0"/>
                          <a:chExt cx="144" cy="425"/>
                        </a:xfrm>
                      </p:grpSpPr>
                      <p:sp>
                        <p:nvSpPr>
                          <p:cNvPr id="95298" name="AutoShape 6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288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299" name="AutoShape 6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375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300" name="AutoShape 6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196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301" name="AutoShape 6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" y="87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302" name="AutoShape 7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95303" name="Group 71"/>
                      <p:cNvGrpSpPr/>
                      <p:nvPr/>
                    </p:nvGrpSpPr>
                    <p:grpSpPr bwMode="auto">
                      <a:xfrm>
                        <a:off x="1553" y="715"/>
                        <a:ext cx="245" cy="1497"/>
                        <a:chOff x="0" y="0"/>
                        <a:chExt cx="245" cy="1497"/>
                      </a:xfrm>
                    </p:grpSpPr>
                    <p:grpSp>
                      <p:nvGrpSpPr>
                        <p:cNvPr id="95304" name="Group 72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45" cy="1497"/>
                          <a:chOff x="0" y="0"/>
                          <a:chExt cx="245" cy="1497"/>
                        </a:xfrm>
                      </p:grpSpPr>
                      <p:grpSp>
                        <p:nvGrpSpPr>
                          <p:cNvPr id="95305" name="Group 73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245" cy="1353"/>
                            <a:chOff x="0" y="0"/>
                            <a:chExt cx="254" cy="1353"/>
                          </a:xfrm>
                        </p:grpSpPr>
                        <p:sp>
                          <p:nvSpPr>
                            <p:cNvPr id="95306" name="AutoShape 7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9" y="48"/>
                              <a:ext cx="188" cy="96"/>
                            </a:xfrm>
                            <a:prstGeom prst="triangle">
                              <a:avLst>
                                <a:gd name="adj" fmla="val 50000"/>
                              </a:avLst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rot="10800000" wrap="none" anchor="ctr"/>
                            <a:lstStyle/>
                            <a:p>
                              <a:pPr algn="ctr"/>
                              <a:endParaRPr lang="zh-CN" altLang="zh-CN" sz="2400" b="1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endParaRPr>
                            </a:p>
                          </p:txBody>
                        </p:sp>
                        <p:sp>
                          <p:nvSpPr>
                            <p:cNvPr id="95307" name="Rectangle 7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0"/>
                              <a:ext cx="254" cy="48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5308" name="Rectangle 7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9" y="96"/>
                              <a:ext cx="47" cy="1257"/>
                            </a:xfrm>
                            <a:prstGeom prst="rect">
                              <a:avLst/>
                            </a:prstGeom>
                            <a:solidFill>
                              <a:srgbClr val="000066"/>
                            </a:solidFill>
                            <a:ln w="9525">
                              <a:solidFill>
                                <a:srgbClr val="000066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5309" name="Group 77"/>
                          <p:cNvGrpSpPr/>
                          <p:nvPr/>
                        </p:nvGrpSpPr>
                        <p:grpSpPr bwMode="auto">
                          <a:xfrm>
                            <a:off x="61" y="1353"/>
                            <a:ext cx="123" cy="144"/>
                            <a:chOff x="0" y="0"/>
                            <a:chExt cx="123" cy="144"/>
                          </a:xfrm>
                        </p:grpSpPr>
                        <p:sp>
                          <p:nvSpPr>
                            <p:cNvPr id="95310" name="未知"/>
                            <p:cNvSpPr/>
                            <p:nvPr/>
                          </p:nvSpPr>
                          <p:spPr bwMode="auto">
                            <a:xfrm flipV="1">
                              <a:off x="0" y="0"/>
                              <a:ext cx="123" cy="144"/>
                            </a:xfrm>
                            <a:custGeom>
                              <a:avLst/>
                              <a:gdLst>
                                <a:gd name="T0" fmla="*/ 472 w 1200"/>
                                <a:gd name="T1" fmla="*/ 120 h 1616"/>
                                <a:gd name="T2" fmla="*/ 88 w 1200"/>
                                <a:gd name="T3" fmla="*/ 792 h 1616"/>
                                <a:gd name="T4" fmla="*/ 40 w 1200"/>
                                <a:gd name="T5" fmla="*/ 1272 h 1616"/>
                                <a:gd name="T6" fmla="*/ 328 w 1200"/>
                                <a:gd name="T7" fmla="*/ 1560 h 1616"/>
                                <a:gd name="T8" fmla="*/ 664 w 1200"/>
                                <a:gd name="T9" fmla="*/ 1608 h 1616"/>
                                <a:gd name="T10" fmla="*/ 952 w 1200"/>
                                <a:gd name="T11" fmla="*/ 1512 h 1616"/>
                                <a:gd name="T12" fmla="*/ 1192 w 1200"/>
                                <a:gd name="T13" fmla="*/ 1128 h 1616"/>
                                <a:gd name="T14" fmla="*/ 1000 w 1200"/>
                                <a:gd name="T15" fmla="*/ 552 h 1616"/>
                                <a:gd name="T16" fmla="*/ 760 w 1200"/>
                                <a:gd name="T17" fmla="*/ 72 h 1616"/>
                                <a:gd name="T18" fmla="*/ 472 w 1200"/>
                                <a:gd name="T19" fmla="*/ 120 h 161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</a:cxnLst>
                              <a:rect l="0" t="0" r="r" b="b"/>
                              <a:pathLst>
                                <a:path w="1200" h="1616">
                                  <a:moveTo>
                                    <a:pt x="472" y="120"/>
                                  </a:moveTo>
                                  <a:cubicBezTo>
                                    <a:pt x="360" y="240"/>
                                    <a:pt x="160" y="600"/>
                                    <a:pt x="88" y="792"/>
                                  </a:cubicBezTo>
                                  <a:cubicBezTo>
                                    <a:pt x="16" y="984"/>
                                    <a:pt x="0" y="1144"/>
                                    <a:pt x="40" y="1272"/>
                                  </a:cubicBezTo>
                                  <a:cubicBezTo>
                                    <a:pt x="80" y="1400"/>
                                    <a:pt x="224" y="1504"/>
                                    <a:pt x="328" y="1560"/>
                                  </a:cubicBezTo>
                                  <a:cubicBezTo>
                                    <a:pt x="432" y="1616"/>
                                    <a:pt x="560" y="1616"/>
                                    <a:pt x="664" y="1608"/>
                                  </a:cubicBezTo>
                                  <a:cubicBezTo>
                                    <a:pt x="768" y="1600"/>
                                    <a:pt x="864" y="1592"/>
                                    <a:pt x="952" y="1512"/>
                                  </a:cubicBezTo>
                                  <a:cubicBezTo>
                                    <a:pt x="1040" y="1432"/>
                                    <a:pt x="1184" y="1288"/>
                                    <a:pt x="1192" y="1128"/>
                                  </a:cubicBezTo>
                                  <a:cubicBezTo>
                                    <a:pt x="1200" y="968"/>
                                    <a:pt x="1072" y="728"/>
                                    <a:pt x="1000" y="552"/>
                                  </a:cubicBezTo>
                                  <a:cubicBezTo>
                                    <a:pt x="928" y="376"/>
                                    <a:pt x="840" y="144"/>
                                    <a:pt x="760" y="72"/>
                                  </a:cubicBezTo>
                                  <a:cubicBezTo>
                                    <a:pt x="680" y="0"/>
                                    <a:pt x="584" y="0"/>
                                    <a:pt x="472" y="12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9900"/>
                            </a:solidFill>
                            <a:ln w="9525" cmpd="sng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5311" name="Oval 7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V="1">
                              <a:off x="34" y="29"/>
                              <a:ext cx="43" cy="36"/>
                            </a:xfrm>
                            <a:prstGeom prst="ellipse">
                              <a:avLst/>
                            </a:prstGeom>
                            <a:solidFill>
                              <a:srgbClr val="FF990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95312" name="Group 80"/>
                        <p:cNvGrpSpPr/>
                        <p:nvPr/>
                      </p:nvGrpSpPr>
                      <p:grpSpPr bwMode="auto">
                        <a:xfrm>
                          <a:off x="66" y="620"/>
                          <a:ext cx="144" cy="433"/>
                          <a:chOff x="0" y="0"/>
                          <a:chExt cx="144" cy="425"/>
                        </a:xfrm>
                      </p:grpSpPr>
                      <p:sp>
                        <p:nvSpPr>
                          <p:cNvPr id="95313" name="AutoShape 8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288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314" name="AutoShape 8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375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315" name="AutoShape 8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3" y="196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316" name="AutoShape 8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" y="87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5317" name="AutoShape 8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131" cy="50"/>
                          </a:xfrm>
                          <a:prstGeom prst="parallelogram">
                            <a:avLst>
                              <a:gd name="adj" fmla="val 195408"/>
                            </a:avLst>
                          </a:prstGeom>
                          <a:solidFill>
                            <a:srgbClr val="0099FF"/>
                          </a:solidFill>
                          <a:ln w="9525">
                            <a:solidFill>
                              <a:srgbClr val="0099FF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  <p:grpSp>
                  <p:nvGrpSpPr>
                    <p:cNvPr id="95318" name="Group 86"/>
                    <p:cNvGrpSpPr/>
                    <p:nvPr/>
                  </p:nvGrpSpPr>
                  <p:grpSpPr bwMode="auto">
                    <a:xfrm>
                      <a:off x="585" y="541"/>
                      <a:ext cx="1186" cy="151"/>
                      <a:chOff x="0" y="0"/>
                      <a:chExt cx="1186" cy="151"/>
                    </a:xfrm>
                  </p:grpSpPr>
                  <p:sp>
                    <p:nvSpPr>
                      <p:cNvPr id="95319" name="Rectangle 87" descr="10%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4"/>
                        <a:ext cx="1186" cy="147"/>
                      </a:xfrm>
                      <a:prstGeom prst="rect">
                        <a:avLst/>
                      </a:prstGeom>
                      <a:blipFill dpi="0" rotWithShape="0">
                        <a:blip r:embed="rId1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5320" name="Rectangle 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7" y="0"/>
                        <a:ext cx="86" cy="52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95321" name="Group 89"/>
                  <p:cNvGrpSpPr/>
                  <p:nvPr/>
                </p:nvGrpSpPr>
                <p:grpSpPr bwMode="auto">
                  <a:xfrm>
                    <a:off x="1021" y="711"/>
                    <a:ext cx="384" cy="480"/>
                    <a:chOff x="0" y="0"/>
                    <a:chExt cx="384" cy="240"/>
                  </a:xfrm>
                </p:grpSpPr>
                <p:sp>
                  <p:nvSpPr>
                    <p:cNvPr id="95322" name="Line 9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323" name="Line 9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324" name="Line 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325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8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5326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4" y="0"/>
                      <a:ext cx="0" cy="24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FF0000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95327" name="Text Box 95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728" cy="44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ClrTx/>
                    <a:buSzTx/>
                    <a:buFontTx/>
                  </a:pPr>
                  <a:r>
                    <a:rPr lang="zh-CN" altLang="en-US" sz="4000" b="1">
                      <a:solidFill>
                        <a:srgbClr val="C00000"/>
                      </a:solidFill>
                      <a:latin typeface="Times New Roman" panose="02020603050405020304" pitchFamily="18" charset="0"/>
                    </a:rPr>
                    <a:t>做功冲程:</a:t>
                  </a:r>
                  <a:endPara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5328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768" y="864"/>
                  <a:ext cx="1152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进气门关闭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5329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3456" y="864"/>
                  <a:ext cx="1296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排气门关闭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5330" name="Text Box 98"/>
                <p:cNvSpPr txBox="1">
                  <a:spLocks noChangeArrowheads="1"/>
                </p:cNvSpPr>
                <p:nvPr/>
              </p:nvSpPr>
              <p:spPr bwMode="auto">
                <a:xfrm>
                  <a:off x="188" y="1187"/>
                  <a:ext cx="1680" cy="9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zh-CN" altLang="en-US" sz="24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火花塞产生电火花  使燃料燃烧         产生高温高压气体     推动活塞向下运动</a:t>
                  </a:r>
                  <a:endPara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5331" name="Line 99"/>
              <p:cNvSpPr>
                <a:spLocks noChangeShapeType="1"/>
              </p:cNvSpPr>
              <p:nvPr/>
            </p:nvSpPr>
            <p:spPr bwMode="auto">
              <a:xfrm>
                <a:off x="2666" y="1529"/>
                <a:ext cx="1" cy="234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635" name="Picture 11" descr="j018742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9585" y="3540125"/>
            <a:ext cx="1762125" cy="182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6" name="Picture 12" descr="j025187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64548" y="3452813"/>
            <a:ext cx="2376487" cy="131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7" name="Picture 13" descr="J014988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98310" y="3465513"/>
            <a:ext cx="1979613" cy="158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8" name="Picture 14" descr="j021295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79085" y="1409700"/>
            <a:ext cx="1830388" cy="114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9" name="Picture 15" descr="j023307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316673" y="1368425"/>
            <a:ext cx="2303462" cy="115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8" name="Group 2"/>
          <p:cNvGrpSpPr/>
          <p:nvPr/>
        </p:nvGrpSpPr>
        <p:grpSpPr bwMode="auto">
          <a:xfrm>
            <a:off x="381000" y="815975"/>
            <a:ext cx="7543800" cy="5508625"/>
            <a:chOff x="0" y="0"/>
            <a:chExt cx="4752" cy="3470"/>
          </a:xfrm>
        </p:grpSpPr>
        <p:grpSp>
          <p:nvGrpSpPr>
            <p:cNvPr id="96259" name="Group 3"/>
            <p:cNvGrpSpPr/>
            <p:nvPr/>
          </p:nvGrpSpPr>
          <p:grpSpPr bwMode="auto">
            <a:xfrm>
              <a:off x="1440" y="140"/>
              <a:ext cx="2365" cy="3330"/>
              <a:chOff x="0" y="0"/>
              <a:chExt cx="2365" cy="3330"/>
            </a:xfrm>
          </p:grpSpPr>
          <p:grpSp>
            <p:nvGrpSpPr>
              <p:cNvPr id="96260" name="Group 4"/>
              <p:cNvGrpSpPr/>
              <p:nvPr/>
            </p:nvGrpSpPr>
            <p:grpSpPr bwMode="auto">
              <a:xfrm>
                <a:off x="0" y="0"/>
                <a:ext cx="2365" cy="3330"/>
                <a:chOff x="0" y="0"/>
                <a:chExt cx="2365" cy="3330"/>
              </a:xfrm>
            </p:grpSpPr>
            <p:grpSp>
              <p:nvGrpSpPr>
                <p:cNvPr id="96261" name="Group 5"/>
                <p:cNvGrpSpPr/>
                <p:nvPr/>
              </p:nvGrpSpPr>
              <p:grpSpPr bwMode="auto">
                <a:xfrm>
                  <a:off x="921" y="676"/>
                  <a:ext cx="615" cy="2370"/>
                  <a:chOff x="0" y="0"/>
                  <a:chExt cx="615" cy="2370"/>
                </a:xfrm>
              </p:grpSpPr>
              <p:grpSp>
                <p:nvGrpSpPr>
                  <p:cNvPr id="96262" name="Group 6"/>
                  <p:cNvGrpSpPr/>
                  <p:nvPr/>
                </p:nvGrpSpPr>
                <p:grpSpPr bwMode="auto">
                  <a:xfrm>
                    <a:off x="0" y="816"/>
                    <a:ext cx="615" cy="1554"/>
                    <a:chOff x="0" y="0"/>
                    <a:chExt cx="615" cy="1554"/>
                  </a:xfrm>
                </p:grpSpPr>
                <p:grpSp>
                  <p:nvGrpSpPr>
                    <p:cNvPr id="96263" name="Group 7"/>
                    <p:cNvGrpSpPr/>
                    <p:nvPr/>
                  </p:nvGrpSpPr>
                  <p:grpSpPr bwMode="auto">
                    <a:xfrm rot="10800000">
                      <a:off x="74" y="838"/>
                      <a:ext cx="490" cy="576"/>
                      <a:chOff x="0" y="0"/>
                      <a:chExt cx="490" cy="576"/>
                    </a:xfrm>
                  </p:grpSpPr>
                  <p:sp>
                    <p:nvSpPr>
                      <p:cNvPr id="96264" name="Rectangle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9" y="0"/>
                        <a:ext cx="243" cy="48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6265" name="AutoShape 9"/>
                      <p:cNvSpPr>
                        <a:spLocks noChangeArrowheads="1"/>
                      </p:cNvSpPr>
                      <p:nvPr/>
                    </p:nvSpPr>
                    <p:spPr bwMode="auto">
                      <a:xfrm flipH="1" flipV="1">
                        <a:off x="0" y="19"/>
                        <a:ext cx="490" cy="557"/>
                      </a:xfrm>
                      <a:custGeom>
                        <a:avLst/>
                        <a:gdLst>
                          <a:gd name="G0" fmla="+- 5400 0 0"/>
                          <a:gd name="G1" fmla="+- 11796480 0 0"/>
                          <a:gd name="G2" fmla="+- 0 0 11796480"/>
                          <a:gd name="T0" fmla="*/ 0 256 1"/>
                          <a:gd name="T1" fmla="*/ 180 256 1"/>
                          <a:gd name="G3" fmla="+- 11796480 T0 T1"/>
                          <a:gd name="T2" fmla="*/ 0 256 1"/>
                          <a:gd name="T3" fmla="*/ 90 256 1"/>
                          <a:gd name="G4" fmla="+- 11796480 T2 T3"/>
                          <a:gd name="G5" fmla="*/ G4 2 1"/>
                          <a:gd name="T4" fmla="*/ 90 256 1"/>
                          <a:gd name="T5" fmla="*/ 0 256 1"/>
                          <a:gd name="G6" fmla="+- 11796480 T4 T5"/>
                          <a:gd name="G7" fmla="*/ G6 2 1"/>
                          <a:gd name="G8" fmla="abs 11796480"/>
                          <a:gd name="T6" fmla="*/ 0 256 1"/>
                          <a:gd name="T7" fmla="*/ 90 256 1"/>
                          <a:gd name="G9" fmla="+- G8 T6 T7"/>
                          <a:gd name="G10" fmla="?: G9 G7 G5"/>
                          <a:gd name="T8" fmla="*/ 0 256 1"/>
                          <a:gd name="T9" fmla="*/ 360 256 1"/>
                          <a:gd name="G11" fmla="+- G10 T8 T9"/>
                          <a:gd name="G12" fmla="?: G10 G11 G10"/>
                          <a:gd name="T10" fmla="*/ 0 256 1"/>
                          <a:gd name="T11" fmla="*/ 360 256 1"/>
                          <a:gd name="G13" fmla="+- G12 T10 T11"/>
                          <a:gd name="G14" fmla="?: G12 G13 G12"/>
                          <a:gd name="G15" fmla="+- 0 0 G14"/>
                          <a:gd name="G16" fmla="+- 10800 0 0"/>
                          <a:gd name="G17" fmla="+- 10800 0 5400"/>
                          <a:gd name="G18" fmla="*/ 5400 1 2"/>
                          <a:gd name="G19" fmla="+- G18 5400 0"/>
                          <a:gd name="G20" fmla="cos G19 11796480"/>
                          <a:gd name="G21" fmla="sin G19 11796480"/>
                          <a:gd name="G22" fmla="+- G20 10800 0"/>
                          <a:gd name="G23" fmla="+- G21 10800 0"/>
                          <a:gd name="G24" fmla="+- 10800 0 G20"/>
                          <a:gd name="G25" fmla="+- 5400 10800 0"/>
                          <a:gd name="G26" fmla="?: G9 G17 G25"/>
                          <a:gd name="G27" fmla="?: G9 0 21600"/>
                          <a:gd name="G28" fmla="cos 10800 11796480"/>
                          <a:gd name="G29" fmla="sin 10800 11796480"/>
                          <a:gd name="G30" fmla="sin 5400 11796480"/>
                          <a:gd name="G31" fmla="+- G28 10800 0"/>
                          <a:gd name="G32" fmla="+- G29 10800 0"/>
                          <a:gd name="G33" fmla="+- G30 10800 0"/>
                          <a:gd name="G34" fmla="?: G4 0 G31"/>
                          <a:gd name="G35" fmla="?: 11796480 G34 0"/>
                          <a:gd name="G36" fmla="?: G6 G35 G31"/>
                          <a:gd name="G37" fmla="+- 21600 0 G36"/>
                          <a:gd name="G38" fmla="?: G4 0 G33"/>
                          <a:gd name="G39" fmla="?: 11796480 G38 G32"/>
                          <a:gd name="G40" fmla="?: G6 G39 0"/>
                          <a:gd name="G41" fmla="?: G4 G32 21600"/>
                          <a:gd name="G42" fmla="?: G6 G41 G33"/>
                          <a:gd name="T12" fmla="*/ 10800 w 21600"/>
                          <a:gd name="T13" fmla="*/ 0 h 21600"/>
                          <a:gd name="T14" fmla="*/ 2700 w 21600"/>
                          <a:gd name="T15" fmla="*/ 10800 h 21600"/>
                          <a:gd name="T16" fmla="*/ 10800 w 21600"/>
                          <a:gd name="T17" fmla="*/ 5400 h 21600"/>
                          <a:gd name="T18" fmla="*/ 18900 w 21600"/>
                          <a:gd name="T19" fmla="*/ 10800 h 21600"/>
                          <a:gd name="T20" fmla="*/ G36 w 21600"/>
                          <a:gd name="T21" fmla="*/ G40 h 21600"/>
                          <a:gd name="T22" fmla="*/ G37 w 21600"/>
                          <a:gd name="T23" fmla="*/ G42 h 21600"/>
                        </a:gdLst>
                        <a:ahLst/>
                        <a:cxnLst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T20" t="T21" r="T22" b="T23"/>
                        <a:pathLst>
                          <a:path w="21600" h="21600">
                            <a:moveTo>
                              <a:pt x="5400" y="10800"/>
                            </a:moveTo>
                            <a:cubicBezTo>
                              <a:pt x="5400" y="7817"/>
                              <a:pt x="7817" y="5400"/>
                              <a:pt x="10800" y="5400"/>
                            </a:cubicBezTo>
                            <a:cubicBezTo>
                              <a:pt x="13782" y="5399"/>
                              <a:pt x="16199" y="7817"/>
                              <a:pt x="16200" y="10799"/>
                            </a:cubicBezTo>
                            <a:lnTo>
                              <a:pt x="21600" y="10800"/>
                            </a:lnTo>
                            <a:cubicBezTo>
                              <a:pt x="21600" y="4835"/>
                              <a:pt x="16764" y="0"/>
                              <a:pt x="10800" y="0"/>
                            </a:cubicBezTo>
                            <a:cubicBezTo>
                              <a:pt x="4835" y="0"/>
                              <a:pt x="0" y="4835"/>
                              <a:pt x="0" y="10800"/>
                            </a:cubicBez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6266" name="Group 10"/>
                    <p:cNvGrpSpPr/>
                    <p:nvPr/>
                  </p:nvGrpSpPr>
                  <p:grpSpPr bwMode="auto">
                    <a:xfrm>
                      <a:off x="171" y="0"/>
                      <a:ext cx="306" cy="1554"/>
                      <a:chOff x="0" y="0"/>
                      <a:chExt cx="306" cy="1554"/>
                    </a:xfrm>
                  </p:grpSpPr>
                  <p:sp>
                    <p:nvSpPr>
                      <p:cNvPr id="96267" name="AutoShape 11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 flipV="1">
                        <a:off x="51" y="0"/>
                        <a:ext cx="192" cy="1479"/>
                      </a:xfrm>
                      <a:custGeom>
                        <a:avLst/>
                        <a:gdLst>
                          <a:gd name="G0" fmla="+- 6659 0 0"/>
                          <a:gd name="G1" fmla="+- 21600 0 6659"/>
                          <a:gd name="G2" fmla="*/ 6659 1 2"/>
                          <a:gd name="G3" fmla="+- 21600 0 G2"/>
                          <a:gd name="G4" fmla="+/ 6659 21600 2"/>
                          <a:gd name="G5" fmla="+/ G1 0 2"/>
                          <a:gd name="G6" fmla="*/ 21600 21600 6659"/>
                          <a:gd name="G7" fmla="*/ G6 1 2"/>
                          <a:gd name="G8" fmla="+- 21600 0 G7"/>
                          <a:gd name="G9" fmla="*/ 21600 1 2"/>
                          <a:gd name="G10" fmla="+- 6659 0 G9"/>
                          <a:gd name="G11" fmla="?: G10 G8 0"/>
                          <a:gd name="G12" fmla="?: G10 G7 21600"/>
                          <a:gd name="T0" fmla="*/ 18270 w 21600"/>
                          <a:gd name="T1" fmla="*/ 10800 h 21600"/>
                          <a:gd name="T2" fmla="*/ 10800 w 21600"/>
                          <a:gd name="T3" fmla="*/ 21600 h 21600"/>
                          <a:gd name="T4" fmla="*/ 3330 w 21600"/>
                          <a:gd name="T5" fmla="*/ 10800 h 21600"/>
                          <a:gd name="T6" fmla="*/ 10800 w 21600"/>
                          <a:gd name="T7" fmla="*/ 0 h 21600"/>
                          <a:gd name="T8" fmla="*/ 5130 w 21600"/>
                          <a:gd name="T9" fmla="*/ 5130 h 21600"/>
                          <a:gd name="T10" fmla="*/ 16470 w 21600"/>
                          <a:gd name="T11" fmla="*/ 16470 h 216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T8" t="T9" r="T10" b="T11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6659" y="21600"/>
                            </a:lnTo>
                            <a:lnTo>
                              <a:pt x="14941" y="21600"/>
                            </a:lnTo>
                            <a:lnTo>
                              <a:pt x="21600" y="0"/>
                            </a:lnTo>
                            <a:close/>
                          </a:path>
                        </a:pathLst>
                      </a:cu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6268" name="Oval 12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0" y="1266"/>
                        <a:ext cx="306" cy="288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6269" name="Oval 13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73" y="1349"/>
                        <a:ext cx="144" cy="129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96270" name="Rectangle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615" cy="33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96271" name="Rectangle 15" descr="10%"/>
                  <p:cNvSpPr>
                    <a:spLocks noChangeArrowheads="1"/>
                  </p:cNvSpPr>
                  <p:nvPr/>
                </p:nvSpPr>
                <p:spPr bwMode="auto">
                  <a:xfrm>
                    <a:off x="26" y="0"/>
                    <a:ext cx="544" cy="755"/>
                  </a:xfrm>
                  <a:prstGeom prst="rect">
                    <a:avLst/>
                  </a:prstGeom>
                  <a:blipFill dpi="0" rotWithShape="0">
                    <a:blip r:embed="rId1"/>
                    <a:srcRect/>
                    <a:tile tx="0" ty="0" sx="100000" sy="100000" flip="none" algn="tl"/>
                  </a:blipFill>
                  <a:ln w="9525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96272" name="Group 16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96273" name="Group 17"/>
                  <p:cNvGrpSpPr/>
                  <p:nvPr/>
                </p:nvGrpSpPr>
                <p:grpSpPr bwMode="auto">
                  <a:xfrm>
                    <a:off x="0" y="0"/>
                    <a:ext cx="2365" cy="3330"/>
                    <a:chOff x="0" y="0"/>
                    <a:chExt cx="2365" cy="3330"/>
                  </a:xfrm>
                </p:grpSpPr>
                <p:grpSp>
                  <p:nvGrpSpPr>
                    <p:cNvPr id="96274" name="Group 18"/>
                    <p:cNvGrpSpPr/>
                    <p:nvPr/>
                  </p:nvGrpSpPr>
                  <p:grpSpPr bwMode="auto">
                    <a:xfrm>
                      <a:off x="1122" y="0"/>
                      <a:ext cx="214" cy="599"/>
                      <a:chOff x="0" y="0"/>
                      <a:chExt cx="215" cy="864"/>
                    </a:xfrm>
                  </p:grpSpPr>
                  <p:sp>
                    <p:nvSpPr>
                      <p:cNvPr id="96275" name="Rectangle 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" y="288"/>
                        <a:ext cx="85" cy="576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6276" name="Rectangle 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528"/>
                        <a:ext cx="172" cy="48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6277" name="Rectangle 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6" y="0"/>
                        <a:ext cx="43" cy="288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6278" name="Rectangle 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6" y="0"/>
                        <a:ext cx="129" cy="48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6279" name="Group 23"/>
                    <p:cNvGrpSpPr/>
                    <p:nvPr/>
                  </p:nvGrpSpPr>
                  <p:grpSpPr bwMode="auto">
                    <a:xfrm>
                      <a:off x="0" y="284"/>
                      <a:ext cx="2365" cy="3046"/>
                      <a:chOff x="0" y="0"/>
                      <a:chExt cx="2365" cy="3046"/>
                    </a:xfrm>
                  </p:grpSpPr>
                  <p:grpSp>
                    <p:nvGrpSpPr>
                      <p:cNvPr id="96280" name="Group 24"/>
                      <p:cNvGrpSpPr/>
                      <p:nvPr/>
                    </p:nvGrpSpPr>
                    <p:grpSpPr bwMode="auto">
                      <a:xfrm>
                        <a:off x="1549" y="1496"/>
                        <a:ext cx="437" cy="842"/>
                        <a:chOff x="0" y="0"/>
                        <a:chExt cx="437" cy="842"/>
                      </a:xfrm>
                    </p:grpSpPr>
                    <p:sp>
                      <p:nvSpPr>
                        <p:cNvPr id="96281" name="Rectangle 2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0" y="0"/>
                          <a:ext cx="432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282" name="Rectangle 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351" y="26"/>
                          <a:ext cx="8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6283" name="Group 27"/>
                      <p:cNvGrpSpPr/>
                      <p:nvPr/>
                    </p:nvGrpSpPr>
                    <p:grpSpPr bwMode="auto">
                      <a:xfrm>
                        <a:off x="441" y="1505"/>
                        <a:ext cx="480" cy="842"/>
                        <a:chOff x="0" y="0"/>
                        <a:chExt cx="480" cy="842"/>
                      </a:xfrm>
                    </p:grpSpPr>
                    <p:sp>
                      <p:nvSpPr>
                        <p:cNvPr id="96284" name="Rectangle 2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80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285" name="Rectangle 2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" y="26"/>
                          <a:ext cx="9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6286" name="Group 30"/>
                      <p:cNvGrpSpPr/>
                      <p:nvPr/>
                    </p:nvGrpSpPr>
                    <p:grpSpPr bwMode="auto">
                      <a:xfrm flipH="1">
                        <a:off x="1515" y="0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96287" name="Group 31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96288" name="Rectangle 3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6289" name="Rectangle 3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6290" name="Oval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6291" name="Group 35"/>
                      <p:cNvGrpSpPr/>
                      <p:nvPr/>
                    </p:nvGrpSpPr>
                    <p:grpSpPr bwMode="auto">
                      <a:xfrm>
                        <a:off x="0" y="8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96292" name="Group 36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96293" name="Rectangle 3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6294" name="Rectangle 3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6295" name="Oval 3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6296" name="Group 40"/>
                      <p:cNvGrpSpPr/>
                      <p:nvPr/>
                    </p:nvGrpSpPr>
                    <p:grpSpPr bwMode="auto">
                      <a:xfrm>
                        <a:off x="167" y="152"/>
                        <a:ext cx="2024" cy="660"/>
                        <a:chOff x="0" y="0"/>
                        <a:chExt cx="2024" cy="660"/>
                      </a:xfrm>
                    </p:grpSpPr>
                    <p:grpSp>
                      <p:nvGrpSpPr>
                        <p:cNvPr id="96297" name="Group 41"/>
                        <p:cNvGrpSpPr/>
                        <p:nvPr/>
                      </p:nvGrpSpPr>
                      <p:grpSpPr bwMode="auto">
                        <a:xfrm>
                          <a:off x="0" y="36"/>
                          <a:ext cx="528" cy="624"/>
                          <a:chOff x="0" y="0"/>
                          <a:chExt cx="528" cy="624"/>
                        </a:xfrm>
                      </p:grpSpPr>
                      <p:grpSp>
                        <p:nvGrpSpPr>
                          <p:cNvPr id="96298" name="Group 42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528" cy="624"/>
                            <a:chOff x="0" y="0"/>
                            <a:chExt cx="528" cy="624"/>
                          </a:xfrm>
                        </p:grpSpPr>
                        <p:sp>
                          <p:nvSpPr>
                            <p:cNvPr id="96299" name="Oval 4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96"/>
                              <a:ext cx="480" cy="432"/>
                            </a:xfrm>
                            <a:prstGeom prst="ellipse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6300" name="Rectangle 44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48"/>
                              <a:ext cx="240" cy="57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6301" name="Rectangle 4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4" y="0"/>
                              <a:ext cx="384" cy="288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6302" name="Rectangle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12"/>
                            <a:ext cx="144" cy="288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6303" name="Group 47"/>
                        <p:cNvGrpSpPr/>
                        <p:nvPr/>
                      </p:nvGrpSpPr>
                      <p:grpSpPr bwMode="auto">
                        <a:xfrm flipH="1">
                          <a:off x="1544" y="35"/>
                          <a:ext cx="480" cy="624"/>
                          <a:chOff x="0" y="0"/>
                          <a:chExt cx="528" cy="624"/>
                        </a:xfrm>
                      </p:grpSpPr>
                      <p:grpSp>
                        <p:nvGrpSpPr>
                          <p:cNvPr id="96304" name="Group 48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528" cy="624"/>
                            <a:chOff x="0" y="0"/>
                            <a:chExt cx="528" cy="624"/>
                          </a:xfrm>
                        </p:grpSpPr>
                        <p:sp>
                          <p:nvSpPr>
                            <p:cNvPr id="96305" name="Oval 4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96"/>
                              <a:ext cx="480" cy="432"/>
                            </a:xfrm>
                            <a:prstGeom prst="ellipse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6306" name="Rectangle 50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48"/>
                              <a:ext cx="240" cy="57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6307" name="Rectangle 5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4" y="0"/>
                              <a:ext cx="384" cy="288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6308" name="Rectangle 5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12"/>
                            <a:ext cx="144" cy="288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6309" name="Rectangle 5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0"/>
                          <a:ext cx="1544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96310" name="AutoShape 54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454" y="1555"/>
                        <a:ext cx="1521" cy="1491"/>
                      </a:xfrm>
                      <a:custGeom>
                        <a:avLst/>
                        <a:gdLst>
                          <a:gd name="G0" fmla="+- 9695 0 0"/>
                          <a:gd name="G1" fmla="+- -11647725 0 0"/>
                          <a:gd name="G2" fmla="+- 0 0 -11647725"/>
                          <a:gd name="T0" fmla="*/ 0 256 1"/>
                          <a:gd name="T1" fmla="*/ 180 256 1"/>
                          <a:gd name="G3" fmla="+- -11647725 T0 T1"/>
                          <a:gd name="T2" fmla="*/ 0 256 1"/>
                          <a:gd name="T3" fmla="*/ 90 256 1"/>
                          <a:gd name="G4" fmla="+- -11647725 T2 T3"/>
                          <a:gd name="G5" fmla="*/ G4 2 1"/>
                          <a:gd name="T4" fmla="*/ 90 256 1"/>
                          <a:gd name="T5" fmla="*/ 0 256 1"/>
                          <a:gd name="G6" fmla="+- -11647725 T4 T5"/>
                          <a:gd name="G7" fmla="*/ G6 2 1"/>
                          <a:gd name="G8" fmla="abs -11647725"/>
                          <a:gd name="T6" fmla="*/ 0 256 1"/>
                          <a:gd name="T7" fmla="*/ 90 256 1"/>
                          <a:gd name="G9" fmla="+- G8 T6 T7"/>
                          <a:gd name="G10" fmla="?: G9 G7 G5"/>
                          <a:gd name="T8" fmla="*/ 0 256 1"/>
                          <a:gd name="T9" fmla="*/ 360 256 1"/>
                          <a:gd name="G11" fmla="+- G10 T8 T9"/>
                          <a:gd name="G12" fmla="?: G10 G11 G10"/>
                          <a:gd name="T10" fmla="*/ 0 256 1"/>
                          <a:gd name="T11" fmla="*/ 360 256 1"/>
                          <a:gd name="G13" fmla="+- G12 T10 T11"/>
                          <a:gd name="G14" fmla="?: G12 G13 G12"/>
                          <a:gd name="G15" fmla="+- 0 0 G14"/>
                          <a:gd name="G16" fmla="+- 10800 0 0"/>
                          <a:gd name="G17" fmla="+- 10800 0 9695"/>
                          <a:gd name="G18" fmla="*/ 9695 1 2"/>
                          <a:gd name="G19" fmla="+- G18 5400 0"/>
                          <a:gd name="G20" fmla="cos G19 -11647725"/>
                          <a:gd name="G21" fmla="sin G19 -11647725"/>
                          <a:gd name="G22" fmla="+- G20 10800 0"/>
                          <a:gd name="G23" fmla="+- G21 10800 0"/>
                          <a:gd name="G24" fmla="+- 10800 0 G20"/>
                          <a:gd name="G25" fmla="+- 9695 10800 0"/>
                          <a:gd name="G26" fmla="?: G9 G17 G25"/>
                          <a:gd name="G27" fmla="?: G9 0 21600"/>
                          <a:gd name="G28" fmla="cos 10800 -11647725"/>
                          <a:gd name="G29" fmla="sin 10800 -11647725"/>
                          <a:gd name="G30" fmla="sin 9695 -11647725"/>
                          <a:gd name="G31" fmla="+- G28 10800 0"/>
                          <a:gd name="G32" fmla="+- G29 10800 0"/>
                          <a:gd name="G33" fmla="+- G30 10800 0"/>
                          <a:gd name="G34" fmla="?: G4 0 G31"/>
                          <a:gd name="G35" fmla="?: -11647725 G34 0"/>
                          <a:gd name="G36" fmla="?: G6 G35 G31"/>
                          <a:gd name="G37" fmla="+- 21600 0 G36"/>
                          <a:gd name="G38" fmla="?: G4 0 G33"/>
                          <a:gd name="G39" fmla="?: -11647725 G38 G32"/>
                          <a:gd name="G40" fmla="?: G6 G39 0"/>
                          <a:gd name="G41" fmla="?: G4 G32 21600"/>
                          <a:gd name="G42" fmla="?: G6 G41 G33"/>
                          <a:gd name="T12" fmla="*/ 10800 w 21600"/>
                          <a:gd name="T13" fmla="*/ 0 h 21600"/>
                          <a:gd name="T14" fmla="*/ 560 w 21600"/>
                          <a:gd name="T15" fmla="*/ 10394 h 21600"/>
                          <a:gd name="T16" fmla="*/ 10800 w 21600"/>
                          <a:gd name="T17" fmla="*/ 1105 h 21600"/>
                          <a:gd name="T18" fmla="*/ 21040 w 21600"/>
                          <a:gd name="T19" fmla="*/ 10394 h 21600"/>
                          <a:gd name="T20" fmla="*/ G36 w 21600"/>
                          <a:gd name="T21" fmla="*/ G40 h 21600"/>
                          <a:gd name="T22" fmla="*/ G37 w 21600"/>
                          <a:gd name="T23" fmla="*/ G42 h 21600"/>
                        </a:gdLst>
                        <a:ahLst/>
                        <a:cxnLst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T20" t="T21" r="T22" b="T23"/>
                        <a:pathLst>
                          <a:path w="21600" h="21600">
                            <a:moveTo>
                              <a:pt x="1112" y="10416"/>
                            </a:moveTo>
                            <a:cubicBezTo>
                              <a:pt x="1318" y="5215"/>
                              <a:pt x="5594" y="1104"/>
                              <a:pt x="10800" y="1105"/>
                            </a:cubicBezTo>
                            <a:cubicBezTo>
                              <a:pt x="16005" y="1105"/>
                              <a:pt x="20281" y="5215"/>
                              <a:pt x="20487" y="10416"/>
                            </a:cubicBezTo>
                            <a:lnTo>
                              <a:pt x="21591" y="10372"/>
                            </a:lnTo>
                            <a:cubicBezTo>
                              <a:pt x="21361" y="4578"/>
                              <a:pt x="16598" y="-1"/>
                              <a:pt x="10799" y="0"/>
                            </a:cubicBezTo>
                            <a:cubicBezTo>
                              <a:pt x="5001" y="0"/>
                              <a:pt x="238" y="4578"/>
                              <a:pt x="8" y="10372"/>
                            </a:cubicBezTo>
                            <a:close/>
                          </a:path>
                        </a:pathLst>
                      </a:cu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6311" name="Arc 55"/>
                      <p:cNvSpPr/>
                      <p:nvPr/>
                    </p:nvSpPr>
                    <p:spPr bwMode="auto">
                      <a:xfrm rot="16200000" flipH="1" flipV="1">
                        <a:off x="1070" y="2395"/>
                        <a:ext cx="288" cy="654"/>
                      </a:xfrm>
                      <a:custGeom>
                        <a:avLst/>
                        <a:gdLst>
                          <a:gd name="G0" fmla="+- 0 0 0"/>
                          <a:gd name="G1" fmla="+- 20844 0 0"/>
                          <a:gd name="G2" fmla="+- 21600 0 0"/>
                          <a:gd name="T0" fmla="*/ 5665 w 21600"/>
                          <a:gd name="T1" fmla="*/ 0 h 41844"/>
                          <a:gd name="T2" fmla="*/ 5057 w 21600"/>
                          <a:gd name="T3" fmla="*/ 41844 h 41844"/>
                          <a:gd name="T4" fmla="*/ 0 w 21600"/>
                          <a:gd name="T5" fmla="*/ 20844 h 41844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1600" h="41844" fill="none" extrusionOk="0">
                            <a:moveTo>
                              <a:pt x="5664" y="0"/>
                            </a:moveTo>
                            <a:cubicBezTo>
                              <a:pt x="15071" y="2556"/>
                              <a:pt x="21600" y="11096"/>
                              <a:pt x="21600" y="20844"/>
                            </a:cubicBezTo>
                            <a:cubicBezTo>
                              <a:pt x="21600" y="30825"/>
                              <a:pt x="14760" y="39506"/>
                              <a:pt x="5056" y="41843"/>
                            </a:cubicBezTo>
                          </a:path>
                          <a:path w="21600" h="41844" stroke="0" extrusionOk="0">
                            <a:moveTo>
                              <a:pt x="5664" y="0"/>
                            </a:moveTo>
                            <a:cubicBezTo>
                              <a:pt x="15071" y="2556"/>
                              <a:pt x="21600" y="11096"/>
                              <a:pt x="21600" y="20844"/>
                            </a:cubicBezTo>
                            <a:cubicBezTo>
                              <a:pt x="21600" y="30825"/>
                              <a:pt x="14760" y="39506"/>
                              <a:pt x="5056" y="41843"/>
                            </a:cubicBezTo>
                            <a:lnTo>
                              <a:pt x="0" y="20844"/>
                            </a:lnTo>
                            <a:close/>
                          </a:path>
                        </a:pathLst>
                      </a:custGeom>
                      <a:noFill/>
                      <a:ln w="76200">
                        <a:solidFill>
                          <a:schemeClr val="tx1"/>
                        </a:solidFill>
                        <a:round/>
                        <a:tailEnd type="stealth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6312" name="Group 56"/>
                    <p:cNvGrpSpPr/>
                    <p:nvPr/>
                  </p:nvGrpSpPr>
                  <p:grpSpPr bwMode="auto">
                    <a:xfrm>
                      <a:off x="611" y="724"/>
                      <a:ext cx="254" cy="1498"/>
                      <a:chOff x="0" y="0"/>
                      <a:chExt cx="254" cy="1498"/>
                    </a:xfrm>
                  </p:grpSpPr>
                  <p:grpSp>
                    <p:nvGrpSpPr>
                      <p:cNvPr id="96313" name="Group 57"/>
                      <p:cNvGrpSpPr/>
                      <p:nvPr/>
                    </p:nvGrpSpPr>
                    <p:grpSpPr bwMode="auto">
                      <a:xfrm>
                        <a:off x="0" y="0"/>
                        <a:ext cx="254" cy="1498"/>
                        <a:chOff x="0" y="0"/>
                        <a:chExt cx="254" cy="1498"/>
                      </a:xfrm>
                    </p:grpSpPr>
                    <p:grpSp>
                      <p:nvGrpSpPr>
                        <p:cNvPr id="96314" name="Group 58"/>
                        <p:cNvGrpSpPr/>
                        <p:nvPr/>
                      </p:nvGrpSpPr>
                      <p:grpSpPr bwMode="auto">
                        <a:xfrm>
                          <a:off x="70" y="1354"/>
                          <a:ext cx="123" cy="144"/>
                          <a:chOff x="0" y="0"/>
                          <a:chExt cx="123" cy="144"/>
                        </a:xfrm>
                      </p:grpSpPr>
                      <p:sp>
                        <p:nvSpPr>
                          <p:cNvPr id="96315" name="未知"/>
                          <p:cNvSpPr/>
                          <p:nvPr/>
                        </p:nvSpPr>
                        <p:spPr bwMode="auto">
                          <a:xfrm flipV="1">
                            <a:off x="0" y="0"/>
                            <a:ext cx="123" cy="144"/>
                          </a:xfrm>
                          <a:custGeom>
                            <a:avLst/>
                            <a:gdLst>
                              <a:gd name="T0" fmla="*/ 472 w 1200"/>
                              <a:gd name="T1" fmla="*/ 120 h 1616"/>
                              <a:gd name="T2" fmla="*/ 88 w 1200"/>
                              <a:gd name="T3" fmla="*/ 792 h 1616"/>
                              <a:gd name="T4" fmla="*/ 40 w 1200"/>
                              <a:gd name="T5" fmla="*/ 1272 h 1616"/>
                              <a:gd name="T6" fmla="*/ 328 w 1200"/>
                              <a:gd name="T7" fmla="*/ 1560 h 1616"/>
                              <a:gd name="T8" fmla="*/ 664 w 1200"/>
                              <a:gd name="T9" fmla="*/ 1608 h 1616"/>
                              <a:gd name="T10" fmla="*/ 952 w 1200"/>
                              <a:gd name="T11" fmla="*/ 1512 h 1616"/>
                              <a:gd name="T12" fmla="*/ 1192 w 1200"/>
                              <a:gd name="T13" fmla="*/ 1128 h 1616"/>
                              <a:gd name="T14" fmla="*/ 1000 w 1200"/>
                              <a:gd name="T15" fmla="*/ 552 h 1616"/>
                              <a:gd name="T16" fmla="*/ 760 w 1200"/>
                              <a:gd name="T17" fmla="*/ 72 h 1616"/>
                              <a:gd name="T18" fmla="*/ 472 w 1200"/>
                              <a:gd name="T19" fmla="*/ 120 h 1616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1200" h="1616">
                                <a:moveTo>
                                  <a:pt x="472" y="120"/>
                                </a:moveTo>
                                <a:cubicBezTo>
                                  <a:pt x="360" y="240"/>
                                  <a:pt x="160" y="600"/>
                                  <a:pt x="88" y="792"/>
                                </a:cubicBezTo>
                                <a:cubicBezTo>
                                  <a:pt x="16" y="984"/>
                                  <a:pt x="0" y="1144"/>
                                  <a:pt x="40" y="1272"/>
                                </a:cubicBezTo>
                                <a:cubicBezTo>
                                  <a:pt x="80" y="1400"/>
                                  <a:pt x="224" y="1504"/>
                                  <a:pt x="328" y="1560"/>
                                </a:cubicBezTo>
                                <a:cubicBezTo>
                                  <a:pt x="432" y="1616"/>
                                  <a:pt x="560" y="1616"/>
                                  <a:pt x="664" y="1608"/>
                                </a:cubicBezTo>
                                <a:cubicBezTo>
                                  <a:pt x="768" y="1600"/>
                                  <a:pt x="864" y="1592"/>
                                  <a:pt x="952" y="1512"/>
                                </a:cubicBezTo>
                                <a:cubicBezTo>
                                  <a:pt x="1040" y="1432"/>
                                  <a:pt x="1184" y="1288"/>
                                  <a:pt x="1192" y="1128"/>
                                </a:cubicBezTo>
                                <a:cubicBezTo>
                                  <a:pt x="1200" y="968"/>
                                  <a:pt x="1072" y="728"/>
                                  <a:pt x="1000" y="552"/>
                                </a:cubicBezTo>
                                <a:cubicBezTo>
                                  <a:pt x="928" y="376"/>
                                  <a:pt x="840" y="144"/>
                                  <a:pt x="760" y="72"/>
                                </a:cubicBezTo>
                                <a:cubicBezTo>
                                  <a:pt x="680" y="0"/>
                                  <a:pt x="584" y="0"/>
                                  <a:pt x="472" y="12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9900"/>
                          </a:solidFill>
                          <a:ln w="9525" cmpd="sng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6316" name="Oval 6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4" y="29"/>
                            <a:ext cx="43" cy="36"/>
                          </a:xfrm>
                          <a:prstGeom prst="ellipse">
                            <a:avLst/>
                          </a:prstGeom>
                          <a:solidFill>
                            <a:srgbClr val="FF990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6317" name="Group 61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54" cy="1353"/>
                          <a:chOff x="0" y="0"/>
                          <a:chExt cx="254" cy="1353"/>
                        </a:xfrm>
                      </p:grpSpPr>
                      <p:sp>
                        <p:nvSpPr>
                          <p:cNvPr id="96318" name="AutoShape 6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9" y="48"/>
                            <a:ext cx="188" cy="96"/>
                          </a:xfrm>
                          <a:prstGeom prst="triangle">
                            <a:avLst>
                              <a:gd name="adj" fmla="val 50000"/>
                            </a:avLst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/>
                            <a:endParaRPr lang="zh-CN" altLang="zh-CN" sz="24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endParaRPr>
                          </a:p>
                        </p:txBody>
                      </p:sp>
                      <p:sp>
                        <p:nvSpPr>
                          <p:cNvPr id="96319" name="Rectangle 6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254" cy="48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6320" name="Rectangle 6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09" y="96"/>
                            <a:ext cx="47" cy="1257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96321" name="Group 65"/>
                      <p:cNvGrpSpPr/>
                      <p:nvPr/>
                    </p:nvGrpSpPr>
                    <p:grpSpPr bwMode="auto">
                      <a:xfrm>
                        <a:off x="44" y="620"/>
                        <a:ext cx="144" cy="425"/>
                        <a:chOff x="0" y="0"/>
                        <a:chExt cx="144" cy="425"/>
                      </a:xfrm>
                    </p:grpSpPr>
                    <p:sp>
                      <p:nvSpPr>
                        <p:cNvPr id="96322" name="AutoShape 6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288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323" name="AutoShape 6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375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324" name="AutoShape 6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196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325" name="AutoShape 6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" y="87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326" name="AutoShape 7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6327" name="Group 71"/>
                    <p:cNvGrpSpPr/>
                    <p:nvPr/>
                  </p:nvGrpSpPr>
                  <p:grpSpPr bwMode="auto">
                    <a:xfrm>
                      <a:off x="1553" y="715"/>
                      <a:ext cx="245" cy="1497"/>
                      <a:chOff x="0" y="0"/>
                      <a:chExt cx="245" cy="1497"/>
                    </a:xfrm>
                  </p:grpSpPr>
                  <p:grpSp>
                    <p:nvGrpSpPr>
                      <p:cNvPr id="96328" name="Group 72"/>
                      <p:cNvGrpSpPr/>
                      <p:nvPr/>
                    </p:nvGrpSpPr>
                    <p:grpSpPr bwMode="auto">
                      <a:xfrm>
                        <a:off x="0" y="0"/>
                        <a:ext cx="245" cy="1497"/>
                        <a:chOff x="0" y="0"/>
                        <a:chExt cx="245" cy="1497"/>
                      </a:xfrm>
                    </p:grpSpPr>
                    <p:grpSp>
                      <p:nvGrpSpPr>
                        <p:cNvPr id="96329" name="Group 73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45" cy="1353"/>
                          <a:chOff x="0" y="0"/>
                          <a:chExt cx="254" cy="1353"/>
                        </a:xfrm>
                      </p:grpSpPr>
                      <p:sp>
                        <p:nvSpPr>
                          <p:cNvPr id="96330" name="AutoShape 7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9" y="48"/>
                            <a:ext cx="188" cy="96"/>
                          </a:xfrm>
                          <a:prstGeom prst="triangle">
                            <a:avLst>
                              <a:gd name="adj" fmla="val 50000"/>
                            </a:avLst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/>
                            <a:endParaRPr lang="zh-CN" altLang="zh-CN" sz="24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endParaRPr>
                          </a:p>
                        </p:txBody>
                      </p:sp>
                      <p:sp>
                        <p:nvSpPr>
                          <p:cNvPr id="96331" name="Rectangle 7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254" cy="48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6332" name="Rectangle 7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09" y="96"/>
                            <a:ext cx="47" cy="1257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6333" name="Group 77"/>
                        <p:cNvGrpSpPr/>
                        <p:nvPr/>
                      </p:nvGrpSpPr>
                      <p:grpSpPr bwMode="auto">
                        <a:xfrm>
                          <a:off x="61" y="1353"/>
                          <a:ext cx="123" cy="144"/>
                          <a:chOff x="0" y="0"/>
                          <a:chExt cx="123" cy="144"/>
                        </a:xfrm>
                      </p:grpSpPr>
                      <p:sp>
                        <p:nvSpPr>
                          <p:cNvPr id="96334" name="未知"/>
                          <p:cNvSpPr/>
                          <p:nvPr/>
                        </p:nvSpPr>
                        <p:spPr bwMode="auto">
                          <a:xfrm flipV="1">
                            <a:off x="0" y="0"/>
                            <a:ext cx="123" cy="144"/>
                          </a:xfrm>
                          <a:custGeom>
                            <a:avLst/>
                            <a:gdLst>
                              <a:gd name="T0" fmla="*/ 472 w 1200"/>
                              <a:gd name="T1" fmla="*/ 120 h 1616"/>
                              <a:gd name="T2" fmla="*/ 88 w 1200"/>
                              <a:gd name="T3" fmla="*/ 792 h 1616"/>
                              <a:gd name="T4" fmla="*/ 40 w 1200"/>
                              <a:gd name="T5" fmla="*/ 1272 h 1616"/>
                              <a:gd name="T6" fmla="*/ 328 w 1200"/>
                              <a:gd name="T7" fmla="*/ 1560 h 1616"/>
                              <a:gd name="T8" fmla="*/ 664 w 1200"/>
                              <a:gd name="T9" fmla="*/ 1608 h 1616"/>
                              <a:gd name="T10" fmla="*/ 952 w 1200"/>
                              <a:gd name="T11" fmla="*/ 1512 h 1616"/>
                              <a:gd name="T12" fmla="*/ 1192 w 1200"/>
                              <a:gd name="T13" fmla="*/ 1128 h 1616"/>
                              <a:gd name="T14" fmla="*/ 1000 w 1200"/>
                              <a:gd name="T15" fmla="*/ 552 h 1616"/>
                              <a:gd name="T16" fmla="*/ 760 w 1200"/>
                              <a:gd name="T17" fmla="*/ 72 h 1616"/>
                              <a:gd name="T18" fmla="*/ 472 w 1200"/>
                              <a:gd name="T19" fmla="*/ 120 h 1616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1200" h="1616">
                                <a:moveTo>
                                  <a:pt x="472" y="120"/>
                                </a:moveTo>
                                <a:cubicBezTo>
                                  <a:pt x="360" y="240"/>
                                  <a:pt x="160" y="600"/>
                                  <a:pt x="88" y="792"/>
                                </a:cubicBezTo>
                                <a:cubicBezTo>
                                  <a:pt x="16" y="984"/>
                                  <a:pt x="0" y="1144"/>
                                  <a:pt x="40" y="1272"/>
                                </a:cubicBezTo>
                                <a:cubicBezTo>
                                  <a:pt x="80" y="1400"/>
                                  <a:pt x="224" y="1504"/>
                                  <a:pt x="328" y="1560"/>
                                </a:cubicBezTo>
                                <a:cubicBezTo>
                                  <a:pt x="432" y="1616"/>
                                  <a:pt x="560" y="1616"/>
                                  <a:pt x="664" y="1608"/>
                                </a:cubicBezTo>
                                <a:cubicBezTo>
                                  <a:pt x="768" y="1600"/>
                                  <a:pt x="864" y="1592"/>
                                  <a:pt x="952" y="1512"/>
                                </a:cubicBezTo>
                                <a:cubicBezTo>
                                  <a:pt x="1040" y="1432"/>
                                  <a:pt x="1184" y="1288"/>
                                  <a:pt x="1192" y="1128"/>
                                </a:cubicBezTo>
                                <a:cubicBezTo>
                                  <a:pt x="1200" y="968"/>
                                  <a:pt x="1072" y="728"/>
                                  <a:pt x="1000" y="552"/>
                                </a:cubicBezTo>
                                <a:cubicBezTo>
                                  <a:pt x="928" y="376"/>
                                  <a:pt x="840" y="144"/>
                                  <a:pt x="760" y="72"/>
                                </a:cubicBezTo>
                                <a:cubicBezTo>
                                  <a:pt x="680" y="0"/>
                                  <a:pt x="584" y="0"/>
                                  <a:pt x="472" y="12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9900"/>
                          </a:solidFill>
                          <a:ln w="9525" cmpd="sng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6335" name="Oval 7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4" y="29"/>
                            <a:ext cx="43" cy="36"/>
                          </a:xfrm>
                          <a:prstGeom prst="ellipse">
                            <a:avLst/>
                          </a:prstGeom>
                          <a:solidFill>
                            <a:srgbClr val="FF990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96336" name="Group 80"/>
                      <p:cNvGrpSpPr/>
                      <p:nvPr/>
                    </p:nvGrpSpPr>
                    <p:grpSpPr bwMode="auto">
                      <a:xfrm>
                        <a:off x="66" y="620"/>
                        <a:ext cx="144" cy="433"/>
                        <a:chOff x="0" y="0"/>
                        <a:chExt cx="144" cy="425"/>
                      </a:xfrm>
                    </p:grpSpPr>
                    <p:sp>
                      <p:nvSpPr>
                        <p:cNvPr id="96337" name="AutoShape 8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288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338" name="AutoShape 8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375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339" name="AutoShape 8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196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340" name="AutoShape 8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" y="87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341" name="AutoShape 8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96342" name="Group 86"/>
                  <p:cNvGrpSpPr/>
                  <p:nvPr/>
                </p:nvGrpSpPr>
                <p:grpSpPr bwMode="auto">
                  <a:xfrm>
                    <a:off x="585" y="541"/>
                    <a:ext cx="1186" cy="151"/>
                    <a:chOff x="0" y="0"/>
                    <a:chExt cx="1186" cy="151"/>
                  </a:xfrm>
                </p:grpSpPr>
                <p:sp>
                  <p:nvSpPr>
                    <p:cNvPr id="96343" name="Rectangle 87" descr="10%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"/>
                      <a:ext cx="1186" cy="147"/>
                    </a:xfrm>
                    <a:prstGeom prst="rect">
                      <a:avLst/>
                    </a:prstGeom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  <a:ln w="9525">
                      <a:solidFill>
                        <a:schemeClr val="bg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6344" name="Rectangle 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7" y="0"/>
                      <a:ext cx="86" cy="52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96345" name="Group 89"/>
              <p:cNvGrpSpPr/>
              <p:nvPr/>
            </p:nvGrpSpPr>
            <p:grpSpPr bwMode="auto">
              <a:xfrm>
                <a:off x="1008" y="716"/>
                <a:ext cx="384" cy="584"/>
                <a:chOff x="0" y="0"/>
                <a:chExt cx="384" cy="240"/>
              </a:xfrm>
            </p:grpSpPr>
            <p:sp>
              <p:nvSpPr>
                <p:cNvPr id="96346" name="Line 9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347" name="Line 91"/>
                <p:cNvSpPr>
                  <a:spLocks noChangeShapeType="1"/>
                </p:cNvSpPr>
                <p:nvPr/>
              </p:nvSpPr>
              <p:spPr bwMode="auto">
                <a:xfrm>
                  <a:off x="96" y="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348" name="Line 92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349" name="Line 93"/>
                <p:cNvSpPr>
                  <a:spLocks noChangeShapeType="1"/>
                </p:cNvSpPr>
                <p:nvPr/>
              </p:nvSpPr>
              <p:spPr bwMode="auto">
                <a:xfrm>
                  <a:off x="288" y="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350" name="Line 94"/>
                <p:cNvSpPr>
                  <a:spLocks noChangeShapeType="1"/>
                </p:cNvSpPr>
                <p:nvPr/>
              </p:nvSpPr>
              <p:spPr bwMode="auto">
                <a:xfrm>
                  <a:off x="384" y="0"/>
                  <a:ext cx="0" cy="24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6351" name="Text Box 95"/>
            <p:cNvSpPr txBox="1">
              <a:spLocks noChangeArrowheads="1"/>
            </p:cNvSpPr>
            <p:nvPr/>
          </p:nvSpPr>
          <p:spPr bwMode="auto">
            <a:xfrm>
              <a:off x="0" y="0"/>
              <a:ext cx="1728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rPr>
                <a:t>做功冲程:</a:t>
              </a:r>
              <a:endParaRPr lang="zh-CN" altLang="en-US" sz="4000" b="1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6352" name="Text Box 96"/>
            <p:cNvSpPr txBox="1">
              <a:spLocks noChangeArrowheads="1"/>
            </p:cNvSpPr>
            <p:nvPr/>
          </p:nvSpPr>
          <p:spPr bwMode="auto">
            <a:xfrm>
              <a:off x="768" y="864"/>
              <a:ext cx="1152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进气门关闭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6353" name="Text Box 97"/>
            <p:cNvSpPr txBox="1">
              <a:spLocks noChangeArrowheads="1"/>
            </p:cNvSpPr>
            <p:nvPr/>
          </p:nvSpPr>
          <p:spPr bwMode="auto">
            <a:xfrm>
              <a:off x="3456" y="864"/>
              <a:ext cx="1296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排气门关闭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6354" name="Text Box 98"/>
            <p:cNvSpPr txBox="1">
              <a:spLocks noChangeArrowheads="1"/>
            </p:cNvSpPr>
            <p:nvPr/>
          </p:nvSpPr>
          <p:spPr bwMode="auto">
            <a:xfrm>
              <a:off x="188" y="1187"/>
              <a:ext cx="1680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火花塞产生电火花  使燃料燃烧         产生高温高压气体     推动活塞向下运动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871855" y="681355"/>
            <a:ext cx="62433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kumimoji="1" lang="en-US" altLang="zh-CN" sz="3200">
                <a:solidFill>
                  <a:srgbClr val="0033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1" lang="zh-CN" altLang="en-US" sz="3200" b="1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内燃机（汽油机）的工作原理</a:t>
            </a:r>
            <a:endParaRPr kumimoji="1" lang="zh-CN" altLang="en-US" sz="3200" b="1">
              <a:solidFill>
                <a:schemeClr val="accent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5003800" y="1289050"/>
            <a:ext cx="197040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做功冲程：</a:t>
            </a:r>
            <a:endParaRPr kumimoji="1"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913313" y="1811020"/>
            <a:ext cx="3917950" cy="310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在压缩冲程结束时，火花塞产生电火花，使燃料猛烈燃烧产生高温高压的气体。高温高压的气体推动活塞向下运动，带动曲轴转动，对外做功。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60525" y="1268413"/>
            <a:ext cx="2952750" cy="482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4787900" y="5029200"/>
            <a:ext cx="435610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在这一冲程中是将</a:t>
            </a:r>
            <a:r>
              <a:rPr lang="zh-CN" altLang="en-US" sz="2400" b="1" u="sng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能转化为</a:t>
            </a:r>
            <a:r>
              <a:rPr lang="zh-CN" altLang="en-US" sz="2400" b="1" u="sng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了            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能。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7324725" y="4928235"/>
            <a:ext cx="8763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内能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5684520" y="5389245"/>
            <a:ext cx="11049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机械能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75"/>
                            </p:stCondLst>
                            <p:childTnLst>
                              <p:par>
                                <p:cTn id="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ldLvl="0" animBg="1" autoUpdateAnimBg="0"/>
      <p:bldP spid="43012" grpId="0" bldLvl="0" animBg="1" autoUpdateAnimBg="0"/>
      <p:bldP spid="43015" grpId="0" bldLvl="0" animBg="1"/>
      <p:bldP spid="4301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30" name="Group 2"/>
          <p:cNvGrpSpPr/>
          <p:nvPr/>
        </p:nvGrpSpPr>
        <p:grpSpPr bwMode="auto">
          <a:xfrm>
            <a:off x="381000" y="815975"/>
            <a:ext cx="8153400" cy="5508625"/>
            <a:chOff x="0" y="0"/>
            <a:chExt cx="5136" cy="3470"/>
          </a:xfrm>
        </p:grpSpPr>
        <p:grpSp>
          <p:nvGrpSpPr>
            <p:cNvPr id="99331" name="Group 3"/>
            <p:cNvGrpSpPr/>
            <p:nvPr/>
          </p:nvGrpSpPr>
          <p:grpSpPr bwMode="auto">
            <a:xfrm>
              <a:off x="0" y="0"/>
              <a:ext cx="5136" cy="3470"/>
              <a:chOff x="0" y="0"/>
              <a:chExt cx="5136" cy="3470"/>
            </a:xfrm>
          </p:grpSpPr>
          <p:grpSp>
            <p:nvGrpSpPr>
              <p:cNvPr id="99332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99333" name="Group 5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99334" name="Group 6"/>
                  <p:cNvGrpSpPr/>
                  <p:nvPr/>
                </p:nvGrpSpPr>
                <p:grpSpPr bwMode="auto">
                  <a:xfrm>
                    <a:off x="0" y="0"/>
                    <a:ext cx="2365" cy="3330"/>
                    <a:chOff x="0" y="0"/>
                    <a:chExt cx="2365" cy="3330"/>
                  </a:xfrm>
                </p:grpSpPr>
                <p:grpSp>
                  <p:nvGrpSpPr>
                    <p:cNvPr id="99335" name="Group 7"/>
                    <p:cNvGrpSpPr/>
                    <p:nvPr/>
                  </p:nvGrpSpPr>
                  <p:grpSpPr bwMode="auto">
                    <a:xfrm flipH="1">
                      <a:off x="925" y="1348"/>
                      <a:ext cx="593" cy="1584"/>
                      <a:chOff x="0" y="0"/>
                      <a:chExt cx="576" cy="1584"/>
                    </a:xfrm>
                  </p:grpSpPr>
                  <p:grpSp>
                    <p:nvGrpSpPr>
                      <p:cNvPr id="99336" name="Group 8"/>
                      <p:cNvGrpSpPr/>
                      <p:nvPr/>
                    </p:nvGrpSpPr>
                    <p:grpSpPr bwMode="auto">
                      <a:xfrm rot="9000000">
                        <a:off x="74" y="943"/>
                        <a:ext cx="490" cy="576"/>
                        <a:chOff x="0" y="0"/>
                        <a:chExt cx="490" cy="576"/>
                      </a:xfrm>
                    </p:grpSpPr>
                    <p:sp>
                      <p:nvSpPr>
                        <p:cNvPr id="99337" name="Rectangle 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19" y="0"/>
                          <a:ext cx="243" cy="480"/>
                        </a:xfrm>
                        <a:prstGeom prst="rect">
                          <a:avLst/>
                        </a:prstGeom>
                        <a:solidFill>
                          <a:srgbClr val="FFFF00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338" name="AutoShape 1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 flipV="1">
                          <a:off x="0" y="19"/>
                          <a:ext cx="490" cy="557"/>
                        </a:xfrm>
                        <a:custGeom>
                          <a:avLst/>
                          <a:gdLst>
                            <a:gd name="G0" fmla="+- 5400 0 0"/>
                            <a:gd name="G1" fmla="+- 11796480 0 0"/>
                            <a:gd name="G2" fmla="+- 0 0 11796480"/>
                            <a:gd name="T0" fmla="*/ 0 256 1"/>
                            <a:gd name="T1" fmla="*/ 180 256 1"/>
                            <a:gd name="G3" fmla="+- 11796480 T0 T1"/>
                            <a:gd name="T2" fmla="*/ 0 256 1"/>
                            <a:gd name="T3" fmla="*/ 90 256 1"/>
                            <a:gd name="G4" fmla="+- 11796480 T2 T3"/>
                            <a:gd name="G5" fmla="*/ G4 2 1"/>
                            <a:gd name="T4" fmla="*/ 90 256 1"/>
                            <a:gd name="T5" fmla="*/ 0 256 1"/>
                            <a:gd name="G6" fmla="+- 11796480 T4 T5"/>
                            <a:gd name="G7" fmla="*/ G6 2 1"/>
                            <a:gd name="G8" fmla="abs 11796480"/>
                            <a:gd name="T6" fmla="*/ 0 256 1"/>
                            <a:gd name="T7" fmla="*/ 90 256 1"/>
                            <a:gd name="G9" fmla="+- G8 T6 T7"/>
                            <a:gd name="G10" fmla="?: G9 G7 G5"/>
                            <a:gd name="T8" fmla="*/ 0 256 1"/>
                            <a:gd name="T9" fmla="*/ 360 256 1"/>
                            <a:gd name="G11" fmla="+- G10 T8 T9"/>
                            <a:gd name="G12" fmla="?: G10 G11 G10"/>
                            <a:gd name="T10" fmla="*/ 0 256 1"/>
                            <a:gd name="T11" fmla="*/ 360 256 1"/>
                            <a:gd name="G13" fmla="+- G12 T10 T11"/>
                            <a:gd name="G14" fmla="?: G12 G13 G12"/>
                            <a:gd name="G15" fmla="+- 0 0 G14"/>
                            <a:gd name="G16" fmla="+- 10800 0 0"/>
                            <a:gd name="G17" fmla="+- 10800 0 5400"/>
                            <a:gd name="G18" fmla="*/ 5400 1 2"/>
                            <a:gd name="G19" fmla="+- G18 5400 0"/>
                            <a:gd name="G20" fmla="cos G19 11796480"/>
                            <a:gd name="G21" fmla="sin G19 11796480"/>
                            <a:gd name="G22" fmla="+- G20 10800 0"/>
                            <a:gd name="G23" fmla="+- G21 10800 0"/>
                            <a:gd name="G24" fmla="+- 10800 0 G20"/>
                            <a:gd name="G25" fmla="+- 5400 10800 0"/>
                            <a:gd name="G26" fmla="?: G9 G17 G25"/>
                            <a:gd name="G27" fmla="?: G9 0 21600"/>
                            <a:gd name="G28" fmla="cos 10800 11796480"/>
                            <a:gd name="G29" fmla="sin 10800 11796480"/>
                            <a:gd name="G30" fmla="sin 5400 11796480"/>
                            <a:gd name="G31" fmla="+- G28 10800 0"/>
                            <a:gd name="G32" fmla="+- G29 10800 0"/>
                            <a:gd name="G33" fmla="+- G30 10800 0"/>
                            <a:gd name="G34" fmla="?: G4 0 G31"/>
                            <a:gd name="G35" fmla="?: 11796480 G34 0"/>
                            <a:gd name="G36" fmla="?: G6 G35 G31"/>
                            <a:gd name="G37" fmla="+- 21600 0 G36"/>
                            <a:gd name="G38" fmla="?: G4 0 G33"/>
                            <a:gd name="G39" fmla="?: 11796480 G38 G32"/>
                            <a:gd name="G40" fmla="?: G6 G39 0"/>
                            <a:gd name="G41" fmla="?: G4 G32 21600"/>
                            <a:gd name="G42" fmla="?: G6 G41 G33"/>
                            <a:gd name="T12" fmla="*/ 10800 w 21600"/>
                            <a:gd name="T13" fmla="*/ 0 h 21600"/>
                            <a:gd name="T14" fmla="*/ 2700 w 21600"/>
                            <a:gd name="T15" fmla="*/ 10800 h 21600"/>
                            <a:gd name="T16" fmla="*/ 10800 w 21600"/>
                            <a:gd name="T17" fmla="*/ 5400 h 21600"/>
                            <a:gd name="T18" fmla="*/ 18900 w 21600"/>
                            <a:gd name="T19" fmla="*/ 10800 h 21600"/>
                            <a:gd name="T20" fmla="*/ G36 w 21600"/>
                            <a:gd name="T21" fmla="*/ G40 h 21600"/>
                            <a:gd name="T22" fmla="*/ G37 w 21600"/>
                            <a:gd name="T23" fmla="*/ G42 h 21600"/>
                          </a:gdLst>
                          <a:ahLst/>
                          <a:cxnLst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T20" t="T21" r="T22" b="T23"/>
                          <a:pathLst>
                            <a:path w="21600" h="21600">
                              <a:moveTo>
                                <a:pt x="5400" y="10800"/>
                              </a:moveTo>
                              <a:cubicBezTo>
                                <a:pt x="5400" y="7817"/>
                                <a:pt x="7817" y="5400"/>
                                <a:pt x="10800" y="5400"/>
                              </a:cubicBezTo>
                              <a:cubicBezTo>
                                <a:pt x="13782" y="5399"/>
                                <a:pt x="16199" y="7817"/>
                                <a:pt x="16200" y="10799"/>
                              </a:cubicBezTo>
                              <a:lnTo>
                                <a:pt x="21600" y="10800"/>
                              </a:lnTo>
                              <a:cubicBezTo>
                                <a:pt x="21600" y="4835"/>
                                <a:pt x="16764" y="0"/>
                                <a:pt x="10800" y="0"/>
                              </a:cubicBezTo>
                              <a:cubicBezTo>
                                <a:pt x="4835" y="0"/>
                                <a:pt x="0" y="4835"/>
                                <a:pt x="0" y="1080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00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9339" name="Group 11"/>
                      <p:cNvGrpSpPr/>
                      <p:nvPr/>
                    </p:nvGrpSpPr>
                    <p:grpSpPr bwMode="auto">
                      <a:xfrm rot="21180000">
                        <a:off x="210" y="30"/>
                        <a:ext cx="306" cy="1554"/>
                        <a:chOff x="0" y="0"/>
                        <a:chExt cx="306" cy="1554"/>
                      </a:xfrm>
                    </p:grpSpPr>
                    <p:sp>
                      <p:nvSpPr>
                        <p:cNvPr id="99340" name="AutoShape 1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21540000" flipV="1">
                          <a:off x="51" y="0"/>
                          <a:ext cx="192" cy="1479"/>
                        </a:xfrm>
                        <a:custGeom>
                          <a:avLst/>
                          <a:gdLst>
                            <a:gd name="G0" fmla="+- 6659 0 0"/>
                            <a:gd name="G1" fmla="+- 21600 0 6659"/>
                            <a:gd name="G2" fmla="*/ 6659 1 2"/>
                            <a:gd name="G3" fmla="+- 21600 0 G2"/>
                            <a:gd name="G4" fmla="+/ 6659 21600 2"/>
                            <a:gd name="G5" fmla="+/ G1 0 2"/>
                            <a:gd name="G6" fmla="*/ 21600 21600 6659"/>
                            <a:gd name="G7" fmla="*/ G6 1 2"/>
                            <a:gd name="G8" fmla="+- 21600 0 G7"/>
                            <a:gd name="G9" fmla="*/ 21600 1 2"/>
                            <a:gd name="G10" fmla="+- 6659 0 G9"/>
                            <a:gd name="G11" fmla="?: G10 G8 0"/>
                            <a:gd name="G12" fmla="?: G10 G7 21600"/>
                            <a:gd name="T0" fmla="*/ 18270 w 21600"/>
                            <a:gd name="T1" fmla="*/ 10800 h 21600"/>
                            <a:gd name="T2" fmla="*/ 10800 w 21600"/>
                            <a:gd name="T3" fmla="*/ 21600 h 21600"/>
                            <a:gd name="T4" fmla="*/ 3330 w 21600"/>
                            <a:gd name="T5" fmla="*/ 10800 h 21600"/>
                            <a:gd name="T6" fmla="*/ 10800 w 21600"/>
                            <a:gd name="T7" fmla="*/ 0 h 21600"/>
                            <a:gd name="T8" fmla="*/ 5130 w 21600"/>
                            <a:gd name="T9" fmla="*/ 5130 h 21600"/>
                            <a:gd name="T10" fmla="*/ 16470 w 21600"/>
                            <a:gd name="T11" fmla="*/ 16470 h 2160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</a:cxnLst>
                          <a:rect l="T8" t="T9" r="T10" b="T11"/>
                          <a:pathLst>
                            <a:path w="21600" h="21600">
                              <a:moveTo>
                                <a:pt x="0" y="0"/>
                              </a:moveTo>
                              <a:lnTo>
                                <a:pt x="6659" y="21600"/>
                              </a:lnTo>
                              <a:lnTo>
                                <a:pt x="14941" y="21600"/>
                              </a:lnTo>
                              <a:lnTo>
                                <a:pt x="2160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6600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341" name="Oval 1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420000">
                          <a:off x="0" y="1266"/>
                          <a:ext cx="306" cy="288"/>
                        </a:xfrm>
                        <a:prstGeom prst="ellipse">
                          <a:avLst/>
                        </a:prstGeom>
                        <a:solidFill>
                          <a:srgbClr val="FF66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342" name="Oval 1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420000">
                          <a:off x="73" y="1349"/>
                          <a:ext cx="144" cy="129"/>
                        </a:xfrm>
                        <a:prstGeom prst="ellipse">
                          <a:avLst/>
                        </a:prstGeom>
                        <a:solidFill>
                          <a:srgbClr val="FF66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99343" name="Rectangle 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76" cy="33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9344" name="Group 16"/>
                    <p:cNvGrpSpPr/>
                    <p:nvPr/>
                  </p:nvGrpSpPr>
                  <p:grpSpPr bwMode="auto">
                    <a:xfrm>
                      <a:off x="1122" y="0"/>
                      <a:ext cx="214" cy="599"/>
                      <a:chOff x="0" y="0"/>
                      <a:chExt cx="215" cy="864"/>
                    </a:xfrm>
                  </p:grpSpPr>
                  <p:sp>
                    <p:nvSpPr>
                      <p:cNvPr id="99345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" y="288"/>
                        <a:ext cx="85" cy="576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9346" name="Rectangle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528"/>
                        <a:ext cx="172" cy="48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9347" name="Rectangle 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6" y="0"/>
                        <a:ext cx="43" cy="288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9348" name="Rectangle 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6" y="0"/>
                        <a:ext cx="129" cy="48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9349" name="Group 21"/>
                    <p:cNvGrpSpPr/>
                    <p:nvPr/>
                  </p:nvGrpSpPr>
                  <p:grpSpPr bwMode="auto">
                    <a:xfrm>
                      <a:off x="0" y="284"/>
                      <a:ext cx="2365" cy="3046"/>
                      <a:chOff x="0" y="0"/>
                      <a:chExt cx="2365" cy="3046"/>
                    </a:xfrm>
                  </p:grpSpPr>
                  <p:grpSp>
                    <p:nvGrpSpPr>
                      <p:cNvPr id="99350" name="Group 22"/>
                      <p:cNvGrpSpPr/>
                      <p:nvPr/>
                    </p:nvGrpSpPr>
                    <p:grpSpPr bwMode="auto">
                      <a:xfrm>
                        <a:off x="1549" y="1496"/>
                        <a:ext cx="437" cy="842"/>
                        <a:chOff x="0" y="0"/>
                        <a:chExt cx="437" cy="842"/>
                      </a:xfrm>
                    </p:grpSpPr>
                    <p:sp>
                      <p:nvSpPr>
                        <p:cNvPr id="99351" name="Rectangle 2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0" y="0"/>
                          <a:ext cx="432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352" name="Rectangle 2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H="1">
                          <a:off x="351" y="26"/>
                          <a:ext cx="8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9353" name="Group 25"/>
                      <p:cNvGrpSpPr/>
                      <p:nvPr/>
                    </p:nvGrpSpPr>
                    <p:grpSpPr bwMode="auto">
                      <a:xfrm>
                        <a:off x="441" y="1505"/>
                        <a:ext cx="480" cy="842"/>
                        <a:chOff x="0" y="0"/>
                        <a:chExt cx="480" cy="842"/>
                      </a:xfrm>
                    </p:grpSpPr>
                    <p:sp>
                      <p:nvSpPr>
                        <p:cNvPr id="99354" name="Rectangle 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80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355" name="Rectangle 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9" y="26"/>
                          <a:ext cx="96" cy="81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9356" name="Group 28"/>
                      <p:cNvGrpSpPr/>
                      <p:nvPr/>
                    </p:nvGrpSpPr>
                    <p:grpSpPr bwMode="auto">
                      <a:xfrm flipH="1">
                        <a:off x="1515" y="0"/>
                        <a:ext cx="850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99357" name="Group 29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99358" name="Rectangle 3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9359" name="Rectangle 3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9360" name="Oval 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9361" name="Group 33"/>
                      <p:cNvGrpSpPr/>
                      <p:nvPr/>
                    </p:nvGrpSpPr>
                    <p:grpSpPr bwMode="auto">
                      <a:xfrm>
                        <a:off x="0" y="8"/>
                        <a:ext cx="921" cy="1584"/>
                        <a:chOff x="0" y="0"/>
                        <a:chExt cx="921" cy="1584"/>
                      </a:xfrm>
                    </p:grpSpPr>
                    <p:grpSp>
                      <p:nvGrpSpPr>
                        <p:cNvPr id="99362" name="Group 34"/>
                        <p:cNvGrpSpPr/>
                        <p:nvPr/>
                      </p:nvGrpSpPr>
                      <p:grpSpPr bwMode="auto">
                        <a:xfrm>
                          <a:off x="432" y="480"/>
                          <a:ext cx="489" cy="1104"/>
                          <a:chOff x="0" y="0"/>
                          <a:chExt cx="489" cy="1104"/>
                        </a:xfrm>
                      </p:grpSpPr>
                      <p:sp>
                        <p:nvSpPr>
                          <p:cNvPr id="99363" name="Rectangle 3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93" y="0"/>
                            <a:ext cx="96" cy="1104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9364" name="Rectangle 3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432" cy="559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9365" name="Oval 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816" cy="864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9525">
                          <a:solidFill>
                            <a:schemeClr val="bg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9366" name="Group 38"/>
                      <p:cNvGrpSpPr/>
                      <p:nvPr/>
                    </p:nvGrpSpPr>
                    <p:grpSpPr bwMode="auto">
                      <a:xfrm>
                        <a:off x="167" y="152"/>
                        <a:ext cx="2024" cy="660"/>
                        <a:chOff x="0" y="0"/>
                        <a:chExt cx="2024" cy="660"/>
                      </a:xfrm>
                    </p:grpSpPr>
                    <p:grpSp>
                      <p:nvGrpSpPr>
                        <p:cNvPr id="99367" name="Group 39"/>
                        <p:cNvGrpSpPr/>
                        <p:nvPr/>
                      </p:nvGrpSpPr>
                      <p:grpSpPr bwMode="auto">
                        <a:xfrm>
                          <a:off x="0" y="36"/>
                          <a:ext cx="528" cy="624"/>
                          <a:chOff x="0" y="0"/>
                          <a:chExt cx="528" cy="624"/>
                        </a:xfrm>
                      </p:grpSpPr>
                      <p:grpSp>
                        <p:nvGrpSpPr>
                          <p:cNvPr id="99368" name="Group 40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528" cy="624"/>
                            <a:chOff x="0" y="0"/>
                            <a:chExt cx="528" cy="624"/>
                          </a:xfrm>
                        </p:grpSpPr>
                        <p:sp>
                          <p:nvSpPr>
                            <p:cNvPr id="99369" name="Oval 4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96"/>
                              <a:ext cx="480" cy="432"/>
                            </a:xfrm>
                            <a:prstGeom prst="ellipse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9370" name="Rectangle 42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48"/>
                              <a:ext cx="240" cy="57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9371" name="Rectangle 43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4" y="0"/>
                              <a:ext cx="384" cy="288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9372" name="Rectangle 4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12"/>
                            <a:ext cx="144" cy="288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9373" name="Group 45"/>
                        <p:cNvGrpSpPr/>
                        <p:nvPr/>
                      </p:nvGrpSpPr>
                      <p:grpSpPr bwMode="auto">
                        <a:xfrm flipH="1">
                          <a:off x="1544" y="35"/>
                          <a:ext cx="480" cy="624"/>
                          <a:chOff x="0" y="0"/>
                          <a:chExt cx="528" cy="624"/>
                        </a:xfrm>
                      </p:grpSpPr>
                      <p:grpSp>
                        <p:nvGrpSpPr>
                          <p:cNvPr id="99374" name="Group 46"/>
                          <p:cNvGrpSpPr/>
                          <p:nvPr/>
                        </p:nvGrpSpPr>
                        <p:grpSpPr bwMode="auto">
                          <a:xfrm>
                            <a:off x="0" y="0"/>
                            <a:ext cx="528" cy="624"/>
                            <a:chOff x="0" y="0"/>
                            <a:chExt cx="528" cy="624"/>
                          </a:xfrm>
                        </p:grpSpPr>
                        <p:sp>
                          <p:nvSpPr>
                            <p:cNvPr id="99375" name="Oval 4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96"/>
                              <a:ext cx="480" cy="432"/>
                            </a:xfrm>
                            <a:prstGeom prst="ellipse">
                              <a:avLst/>
                            </a:prstGeom>
                            <a:solidFill>
                              <a:srgbClr val="008080"/>
                            </a:solidFill>
                            <a:ln w="9525">
                              <a:solidFill>
                                <a:schemeClr val="tx1"/>
                              </a:solidFill>
                              <a:round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9376" name="Rectangle 4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0" y="48"/>
                              <a:ext cx="240" cy="57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  <p:sp>
                          <p:nvSpPr>
                            <p:cNvPr id="99377" name="Rectangle 4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44" y="0"/>
                              <a:ext cx="384" cy="288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solidFill>
                                <a:schemeClr val="bg1"/>
                              </a:solidFill>
                              <a:miter lim="800000"/>
                            </a:ln>
                            <a:effectLst/>
                            <a:extLs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  <p:txBody>
                            <a:bodyPr wrap="none" anchor="ctr"/>
                            <a:lstStyle/>
                            <a:p>
                              <a:endParaRPr lang="zh-CN" altLang="en-US" b="1">
                                <a:solidFill>
                                  <a:schemeClr val="tx1"/>
                                </a:solidFill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9378" name="Rectangle 5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7" y="12"/>
                            <a:ext cx="144" cy="288"/>
                          </a:xfrm>
                          <a:prstGeom prst="rect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rgbClr val="008080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99379" name="Rectangle 5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0"/>
                          <a:ext cx="1544" cy="96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99380" name="AutoShape 52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454" y="1555"/>
                        <a:ext cx="1521" cy="1491"/>
                      </a:xfrm>
                      <a:custGeom>
                        <a:avLst/>
                        <a:gdLst>
                          <a:gd name="G0" fmla="+- 9695 0 0"/>
                          <a:gd name="G1" fmla="+- -11647725 0 0"/>
                          <a:gd name="G2" fmla="+- 0 0 -11647725"/>
                          <a:gd name="T0" fmla="*/ 0 256 1"/>
                          <a:gd name="T1" fmla="*/ 180 256 1"/>
                          <a:gd name="G3" fmla="+- -11647725 T0 T1"/>
                          <a:gd name="T2" fmla="*/ 0 256 1"/>
                          <a:gd name="T3" fmla="*/ 90 256 1"/>
                          <a:gd name="G4" fmla="+- -11647725 T2 T3"/>
                          <a:gd name="G5" fmla="*/ G4 2 1"/>
                          <a:gd name="T4" fmla="*/ 90 256 1"/>
                          <a:gd name="T5" fmla="*/ 0 256 1"/>
                          <a:gd name="G6" fmla="+- -11647725 T4 T5"/>
                          <a:gd name="G7" fmla="*/ G6 2 1"/>
                          <a:gd name="G8" fmla="abs -11647725"/>
                          <a:gd name="T6" fmla="*/ 0 256 1"/>
                          <a:gd name="T7" fmla="*/ 90 256 1"/>
                          <a:gd name="G9" fmla="+- G8 T6 T7"/>
                          <a:gd name="G10" fmla="?: G9 G7 G5"/>
                          <a:gd name="T8" fmla="*/ 0 256 1"/>
                          <a:gd name="T9" fmla="*/ 360 256 1"/>
                          <a:gd name="G11" fmla="+- G10 T8 T9"/>
                          <a:gd name="G12" fmla="?: G10 G11 G10"/>
                          <a:gd name="T10" fmla="*/ 0 256 1"/>
                          <a:gd name="T11" fmla="*/ 360 256 1"/>
                          <a:gd name="G13" fmla="+- G12 T10 T11"/>
                          <a:gd name="G14" fmla="?: G12 G13 G12"/>
                          <a:gd name="G15" fmla="+- 0 0 G14"/>
                          <a:gd name="G16" fmla="+- 10800 0 0"/>
                          <a:gd name="G17" fmla="+- 10800 0 9695"/>
                          <a:gd name="G18" fmla="*/ 9695 1 2"/>
                          <a:gd name="G19" fmla="+- G18 5400 0"/>
                          <a:gd name="G20" fmla="cos G19 -11647725"/>
                          <a:gd name="G21" fmla="sin G19 -11647725"/>
                          <a:gd name="G22" fmla="+- G20 10800 0"/>
                          <a:gd name="G23" fmla="+- G21 10800 0"/>
                          <a:gd name="G24" fmla="+- 10800 0 G20"/>
                          <a:gd name="G25" fmla="+- 9695 10800 0"/>
                          <a:gd name="G26" fmla="?: G9 G17 G25"/>
                          <a:gd name="G27" fmla="?: G9 0 21600"/>
                          <a:gd name="G28" fmla="cos 10800 -11647725"/>
                          <a:gd name="G29" fmla="sin 10800 -11647725"/>
                          <a:gd name="G30" fmla="sin 9695 -11647725"/>
                          <a:gd name="G31" fmla="+- G28 10800 0"/>
                          <a:gd name="G32" fmla="+- G29 10800 0"/>
                          <a:gd name="G33" fmla="+- G30 10800 0"/>
                          <a:gd name="G34" fmla="?: G4 0 G31"/>
                          <a:gd name="G35" fmla="?: -11647725 G34 0"/>
                          <a:gd name="G36" fmla="?: G6 G35 G31"/>
                          <a:gd name="G37" fmla="+- 21600 0 G36"/>
                          <a:gd name="G38" fmla="?: G4 0 G33"/>
                          <a:gd name="G39" fmla="?: -11647725 G38 G32"/>
                          <a:gd name="G40" fmla="?: G6 G39 0"/>
                          <a:gd name="G41" fmla="?: G4 G32 21600"/>
                          <a:gd name="G42" fmla="?: G6 G41 G33"/>
                          <a:gd name="T12" fmla="*/ 10800 w 21600"/>
                          <a:gd name="T13" fmla="*/ 0 h 21600"/>
                          <a:gd name="T14" fmla="*/ 560 w 21600"/>
                          <a:gd name="T15" fmla="*/ 10394 h 21600"/>
                          <a:gd name="T16" fmla="*/ 10800 w 21600"/>
                          <a:gd name="T17" fmla="*/ 1105 h 21600"/>
                          <a:gd name="T18" fmla="*/ 21040 w 21600"/>
                          <a:gd name="T19" fmla="*/ 10394 h 21600"/>
                          <a:gd name="T20" fmla="*/ G36 w 21600"/>
                          <a:gd name="T21" fmla="*/ G40 h 21600"/>
                          <a:gd name="T22" fmla="*/ G37 w 21600"/>
                          <a:gd name="T23" fmla="*/ G42 h 21600"/>
                        </a:gdLst>
                        <a:ahLst/>
                        <a:cxnLst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T20" t="T21" r="T22" b="T23"/>
                        <a:pathLst>
                          <a:path w="21600" h="21600">
                            <a:moveTo>
                              <a:pt x="1112" y="10416"/>
                            </a:moveTo>
                            <a:cubicBezTo>
                              <a:pt x="1318" y="5215"/>
                              <a:pt x="5594" y="1104"/>
                              <a:pt x="10800" y="1105"/>
                            </a:cubicBezTo>
                            <a:cubicBezTo>
                              <a:pt x="16005" y="1105"/>
                              <a:pt x="20281" y="5215"/>
                              <a:pt x="20487" y="10416"/>
                            </a:cubicBezTo>
                            <a:lnTo>
                              <a:pt x="21591" y="10372"/>
                            </a:lnTo>
                            <a:cubicBezTo>
                              <a:pt x="21361" y="4578"/>
                              <a:pt x="16598" y="-1"/>
                              <a:pt x="10799" y="0"/>
                            </a:cubicBezTo>
                            <a:cubicBezTo>
                              <a:pt x="5001" y="0"/>
                              <a:pt x="238" y="4578"/>
                              <a:pt x="8" y="10372"/>
                            </a:cubicBezTo>
                            <a:close/>
                          </a:path>
                        </a:pathLst>
                      </a:cu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9381" name="Arc 53"/>
                      <p:cNvSpPr/>
                      <p:nvPr/>
                    </p:nvSpPr>
                    <p:spPr bwMode="auto">
                      <a:xfrm rot="16200000" flipH="1" flipV="1">
                        <a:off x="1070" y="2395"/>
                        <a:ext cx="288" cy="654"/>
                      </a:xfrm>
                      <a:custGeom>
                        <a:avLst/>
                        <a:gdLst>
                          <a:gd name="G0" fmla="+- 0 0 0"/>
                          <a:gd name="G1" fmla="+- 20844 0 0"/>
                          <a:gd name="G2" fmla="+- 21600 0 0"/>
                          <a:gd name="T0" fmla="*/ 5665 w 21600"/>
                          <a:gd name="T1" fmla="*/ 0 h 41844"/>
                          <a:gd name="T2" fmla="*/ 5057 w 21600"/>
                          <a:gd name="T3" fmla="*/ 41844 h 41844"/>
                          <a:gd name="T4" fmla="*/ 0 w 21600"/>
                          <a:gd name="T5" fmla="*/ 20844 h 41844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0" t="0" r="r" b="b"/>
                        <a:pathLst>
                          <a:path w="21600" h="41844" fill="none" extrusionOk="0">
                            <a:moveTo>
                              <a:pt x="5664" y="0"/>
                            </a:moveTo>
                            <a:cubicBezTo>
                              <a:pt x="15071" y="2556"/>
                              <a:pt x="21600" y="11096"/>
                              <a:pt x="21600" y="20844"/>
                            </a:cubicBezTo>
                            <a:cubicBezTo>
                              <a:pt x="21600" y="30825"/>
                              <a:pt x="14760" y="39506"/>
                              <a:pt x="5056" y="41843"/>
                            </a:cubicBezTo>
                          </a:path>
                          <a:path w="21600" h="41844" stroke="0" extrusionOk="0">
                            <a:moveTo>
                              <a:pt x="5664" y="0"/>
                            </a:moveTo>
                            <a:cubicBezTo>
                              <a:pt x="15071" y="2556"/>
                              <a:pt x="21600" y="11096"/>
                              <a:pt x="21600" y="20844"/>
                            </a:cubicBezTo>
                            <a:cubicBezTo>
                              <a:pt x="21600" y="30825"/>
                              <a:pt x="14760" y="39506"/>
                              <a:pt x="5056" y="41843"/>
                            </a:cubicBezTo>
                            <a:lnTo>
                              <a:pt x="0" y="20844"/>
                            </a:lnTo>
                            <a:close/>
                          </a:path>
                        </a:pathLst>
                      </a:custGeom>
                      <a:noFill/>
                      <a:ln w="76200">
                        <a:solidFill>
                          <a:schemeClr val="tx1"/>
                        </a:solidFill>
                        <a:round/>
                        <a:tailEnd type="stealth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9382" name="Group 54"/>
                    <p:cNvGrpSpPr/>
                    <p:nvPr/>
                  </p:nvGrpSpPr>
                  <p:grpSpPr bwMode="auto">
                    <a:xfrm>
                      <a:off x="611" y="724"/>
                      <a:ext cx="254" cy="1498"/>
                      <a:chOff x="0" y="0"/>
                      <a:chExt cx="254" cy="1498"/>
                    </a:xfrm>
                  </p:grpSpPr>
                  <p:grpSp>
                    <p:nvGrpSpPr>
                      <p:cNvPr id="99383" name="Group 55"/>
                      <p:cNvGrpSpPr/>
                      <p:nvPr/>
                    </p:nvGrpSpPr>
                    <p:grpSpPr bwMode="auto">
                      <a:xfrm>
                        <a:off x="0" y="0"/>
                        <a:ext cx="254" cy="1498"/>
                        <a:chOff x="0" y="0"/>
                        <a:chExt cx="254" cy="1498"/>
                      </a:xfrm>
                    </p:grpSpPr>
                    <p:grpSp>
                      <p:nvGrpSpPr>
                        <p:cNvPr id="99384" name="Group 56"/>
                        <p:cNvGrpSpPr/>
                        <p:nvPr/>
                      </p:nvGrpSpPr>
                      <p:grpSpPr bwMode="auto">
                        <a:xfrm>
                          <a:off x="70" y="1354"/>
                          <a:ext cx="123" cy="144"/>
                          <a:chOff x="0" y="0"/>
                          <a:chExt cx="123" cy="144"/>
                        </a:xfrm>
                      </p:grpSpPr>
                      <p:sp>
                        <p:nvSpPr>
                          <p:cNvPr id="99385" name="未知"/>
                          <p:cNvSpPr/>
                          <p:nvPr/>
                        </p:nvSpPr>
                        <p:spPr bwMode="auto">
                          <a:xfrm flipV="1">
                            <a:off x="0" y="0"/>
                            <a:ext cx="123" cy="144"/>
                          </a:xfrm>
                          <a:custGeom>
                            <a:avLst/>
                            <a:gdLst>
                              <a:gd name="T0" fmla="*/ 472 w 1200"/>
                              <a:gd name="T1" fmla="*/ 120 h 1616"/>
                              <a:gd name="T2" fmla="*/ 88 w 1200"/>
                              <a:gd name="T3" fmla="*/ 792 h 1616"/>
                              <a:gd name="T4" fmla="*/ 40 w 1200"/>
                              <a:gd name="T5" fmla="*/ 1272 h 1616"/>
                              <a:gd name="T6" fmla="*/ 328 w 1200"/>
                              <a:gd name="T7" fmla="*/ 1560 h 1616"/>
                              <a:gd name="T8" fmla="*/ 664 w 1200"/>
                              <a:gd name="T9" fmla="*/ 1608 h 1616"/>
                              <a:gd name="T10" fmla="*/ 952 w 1200"/>
                              <a:gd name="T11" fmla="*/ 1512 h 1616"/>
                              <a:gd name="T12" fmla="*/ 1192 w 1200"/>
                              <a:gd name="T13" fmla="*/ 1128 h 1616"/>
                              <a:gd name="T14" fmla="*/ 1000 w 1200"/>
                              <a:gd name="T15" fmla="*/ 552 h 1616"/>
                              <a:gd name="T16" fmla="*/ 760 w 1200"/>
                              <a:gd name="T17" fmla="*/ 72 h 1616"/>
                              <a:gd name="T18" fmla="*/ 472 w 1200"/>
                              <a:gd name="T19" fmla="*/ 120 h 1616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1200" h="1616">
                                <a:moveTo>
                                  <a:pt x="472" y="120"/>
                                </a:moveTo>
                                <a:cubicBezTo>
                                  <a:pt x="360" y="240"/>
                                  <a:pt x="160" y="600"/>
                                  <a:pt x="88" y="792"/>
                                </a:cubicBezTo>
                                <a:cubicBezTo>
                                  <a:pt x="16" y="984"/>
                                  <a:pt x="0" y="1144"/>
                                  <a:pt x="40" y="1272"/>
                                </a:cubicBezTo>
                                <a:cubicBezTo>
                                  <a:pt x="80" y="1400"/>
                                  <a:pt x="224" y="1504"/>
                                  <a:pt x="328" y="1560"/>
                                </a:cubicBezTo>
                                <a:cubicBezTo>
                                  <a:pt x="432" y="1616"/>
                                  <a:pt x="560" y="1616"/>
                                  <a:pt x="664" y="1608"/>
                                </a:cubicBezTo>
                                <a:cubicBezTo>
                                  <a:pt x="768" y="1600"/>
                                  <a:pt x="864" y="1592"/>
                                  <a:pt x="952" y="1512"/>
                                </a:cubicBezTo>
                                <a:cubicBezTo>
                                  <a:pt x="1040" y="1432"/>
                                  <a:pt x="1184" y="1288"/>
                                  <a:pt x="1192" y="1128"/>
                                </a:cubicBezTo>
                                <a:cubicBezTo>
                                  <a:pt x="1200" y="968"/>
                                  <a:pt x="1072" y="728"/>
                                  <a:pt x="1000" y="552"/>
                                </a:cubicBezTo>
                                <a:cubicBezTo>
                                  <a:pt x="928" y="376"/>
                                  <a:pt x="840" y="144"/>
                                  <a:pt x="760" y="72"/>
                                </a:cubicBezTo>
                                <a:cubicBezTo>
                                  <a:pt x="680" y="0"/>
                                  <a:pt x="584" y="0"/>
                                  <a:pt x="472" y="12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9900"/>
                          </a:solidFill>
                          <a:ln w="9525" cmpd="sng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9386" name="Oval 5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4" y="29"/>
                            <a:ext cx="43" cy="36"/>
                          </a:xfrm>
                          <a:prstGeom prst="ellipse">
                            <a:avLst/>
                          </a:prstGeom>
                          <a:solidFill>
                            <a:srgbClr val="FF990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9387" name="Group 59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254" cy="1353"/>
                          <a:chOff x="0" y="0"/>
                          <a:chExt cx="254" cy="1353"/>
                        </a:xfrm>
                      </p:grpSpPr>
                      <p:sp>
                        <p:nvSpPr>
                          <p:cNvPr id="99388" name="AutoShape 6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V="1">
                            <a:off x="39" y="48"/>
                            <a:ext cx="188" cy="96"/>
                          </a:xfrm>
                          <a:prstGeom prst="triangle">
                            <a:avLst>
                              <a:gd name="adj" fmla="val 50000"/>
                            </a:avLst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rot="10800000" wrap="none" anchor="ctr"/>
                          <a:lstStyle/>
                          <a:p>
                            <a:pPr algn="ctr"/>
                            <a:endParaRPr lang="zh-CN" altLang="zh-CN" sz="24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endParaRPr>
                          </a:p>
                        </p:txBody>
                      </p:sp>
                      <p:sp>
                        <p:nvSpPr>
                          <p:cNvPr id="99389" name="Rectangle 6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0"/>
                            <a:ext cx="254" cy="48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99390" name="Rectangle 6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09" y="96"/>
                            <a:ext cx="47" cy="1257"/>
                          </a:xfrm>
                          <a:prstGeom prst="rect">
                            <a:avLst/>
                          </a:prstGeom>
                          <a:solidFill>
                            <a:srgbClr val="000066"/>
                          </a:solidFill>
                          <a:ln w="9525">
                            <a:solidFill>
                              <a:srgbClr val="000066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99391" name="Group 63"/>
                      <p:cNvGrpSpPr/>
                      <p:nvPr/>
                    </p:nvGrpSpPr>
                    <p:grpSpPr bwMode="auto">
                      <a:xfrm>
                        <a:off x="44" y="620"/>
                        <a:ext cx="144" cy="425"/>
                        <a:chOff x="0" y="0"/>
                        <a:chExt cx="144" cy="425"/>
                      </a:xfrm>
                    </p:grpSpPr>
                    <p:sp>
                      <p:nvSpPr>
                        <p:cNvPr id="99392" name="AutoShape 6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288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393" name="AutoShape 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375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394" name="AutoShape 6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196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395" name="AutoShape 6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" y="87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396" name="AutoShape 6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9397" name="Group 69"/>
                    <p:cNvGrpSpPr/>
                    <p:nvPr/>
                  </p:nvGrpSpPr>
                  <p:grpSpPr bwMode="auto">
                    <a:xfrm>
                      <a:off x="585" y="541"/>
                      <a:ext cx="1186" cy="151"/>
                      <a:chOff x="0" y="0"/>
                      <a:chExt cx="1186" cy="151"/>
                    </a:xfrm>
                  </p:grpSpPr>
                  <p:sp>
                    <p:nvSpPr>
                      <p:cNvPr id="99398" name="Rectangle 70" descr="10%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4"/>
                        <a:ext cx="1186" cy="147"/>
                      </a:xfrm>
                      <a:prstGeom prst="rect">
                        <a:avLst/>
                      </a:prstGeom>
                      <a:blipFill dpi="0" rotWithShape="0">
                        <a:blip r:embed="rId1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99399" name="Rectangle 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7" y="0"/>
                        <a:ext cx="86" cy="52"/>
                      </a:xfrm>
                      <a:prstGeom prst="rect">
                        <a:avLst/>
                      </a:prstGeom>
                      <a:solidFill>
                        <a:srgbClr val="0066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99400" name="Rectangle 72" descr="10%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47" y="677"/>
                      <a:ext cx="544" cy="623"/>
                    </a:xfrm>
                    <a:prstGeom prst="rect">
                      <a:avLst/>
                    </a:prstGeom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  <a:ln w="9525">
                      <a:solidFill>
                        <a:schemeClr val="bg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grpSp>
                  <p:nvGrpSpPr>
                    <p:cNvPr id="99401" name="Group 73"/>
                    <p:cNvGrpSpPr/>
                    <p:nvPr/>
                  </p:nvGrpSpPr>
                  <p:grpSpPr bwMode="auto">
                    <a:xfrm>
                      <a:off x="1553" y="676"/>
                      <a:ext cx="245" cy="1497"/>
                      <a:chOff x="0" y="0"/>
                      <a:chExt cx="245" cy="1497"/>
                    </a:xfrm>
                  </p:grpSpPr>
                  <p:grpSp>
                    <p:nvGrpSpPr>
                      <p:cNvPr id="99402" name="Group 74"/>
                      <p:cNvGrpSpPr/>
                      <p:nvPr/>
                    </p:nvGrpSpPr>
                    <p:grpSpPr bwMode="auto">
                      <a:xfrm>
                        <a:off x="0" y="0"/>
                        <a:ext cx="245" cy="1353"/>
                        <a:chOff x="0" y="0"/>
                        <a:chExt cx="254" cy="1353"/>
                      </a:xfrm>
                    </p:grpSpPr>
                    <p:sp>
                      <p:nvSpPr>
                        <p:cNvPr id="99403" name="AutoShape 7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9" y="48"/>
                          <a:ext cx="188" cy="96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rot="10800000" wrap="none" anchor="ctr"/>
                        <a:lstStyle/>
                        <a:p>
                          <a:pPr algn="ctr"/>
                          <a:endParaRPr lang="zh-CN" altLang="zh-CN" sz="24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99404" name="Rectangle 7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254" cy="48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405" name="Rectangle 7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9" y="96"/>
                          <a:ext cx="47" cy="1257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9406" name="Group 78"/>
                      <p:cNvGrpSpPr/>
                      <p:nvPr/>
                    </p:nvGrpSpPr>
                    <p:grpSpPr bwMode="auto">
                      <a:xfrm rot="2160000">
                        <a:off x="61" y="1353"/>
                        <a:ext cx="123" cy="144"/>
                        <a:chOff x="0" y="0"/>
                        <a:chExt cx="123" cy="144"/>
                      </a:xfrm>
                    </p:grpSpPr>
                    <p:sp>
                      <p:nvSpPr>
                        <p:cNvPr id="99407" name="未知"/>
                        <p:cNvSpPr/>
                        <p:nvPr/>
                      </p:nvSpPr>
                      <p:spPr bwMode="auto">
                        <a:xfrm flipV="1">
                          <a:off x="0" y="0"/>
                          <a:ext cx="123" cy="144"/>
                        </a:xfrm>
                        <a:custGeom>
                          <a:avLst/>
                          <a:gdLst>
                            <a:gd name="T0" fmla="*/ 472 w 1200"/>
                            <a:gd name="T1" fmla="*/ 120 h 1616"/>
                            <a:gd name="T2" fmla="*/ 88 w 1200"/>
                            <a:gd name="T3" fmla="*/ 792 h 1616"/>
                            <a:gd name="T4" fmla="*/ 40 w 1200"/>
                            <a:gd name="T5" fmla="*/ 1272 h 1616"/>
                            <a:gd name="T6" fmla="*/ 328 w 1200"/>
                            <a:gd name="T7" fmla="*/ 1560 h 1616"/>
                            <a:gd name="T8" fmla="*/ 664 w 1200"/>
                            <a:gd name="T9" fmla="*/ 1608 h 1616"/>
                            <a:gd name="T10" fmla="*/ 952 w 1200"/>
                            <a:gd name="T11" fmla="*/ 1512 h 1616"/>
                            <a:gd name="T12" fmla="*/ 1192 w 1200"/>
                            <a:gd name="T13" fmla="*/ 1128 h 1616"/>
                            <a:gd name="T14" fmla="*/ 1000 w 1200"/>
                            <a:gd name="T15" fmla="*/ 552 h 1616"/>
                            <a:gd name="T16" fmla="*/ 760 w 1200"/>
                            <a:gd name="T17" fmla="*/ 72 h 1616"/>
                            <a:gd name="T18" fmla="*/ 472 w 1200"/>
                            <a:gd name="T19" fmla="*/ 120 h 161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200" h="1616">
                              <a:moveTo>
                                <a:pt x="472" y="120"/>
                              </a:moveTo>
                              <a:cubicBezTo>
                                <a:pt x="360" y="240"/>
                                <a:pt x="160" y="600"/>
                                <a:pt x="88" y="792"/>
                              </a:cubicBezTo>
                              <a:cubicBezTo>
                                <a:pt x="16" y="984"/>
                                <a:pt x="0" y="1144"/>
                                <a:pt x="40" y="1272"/>
                              </a:cubicBezTo>
                              <a:cubicBezTo>
                                <a:pt x="80" y="1400"/>
                                <a:pt x="224" y="1504"/>
                                <a:pt x="328" y="1560"/>
                              </a:cubicBezTo>
                              <a:cubicBezTo>
                                <a:pt x="432" y="1616"/>
                                <a:pt x="560" y="1616"/>
                                <a:pt x="664" y="1608"/>
                              </a:cubicBezTo>
                              <a:cubicBezTo>
                                <a:pt x="768" y="1600"/>
                                <a:pt x="864" y="1592"/>
                                <a:pt x="952" y="1512"/>
                              </a:cubicBezTo>
                              <a:cubicBezTo>
                                <a:pt x="1040" y="1432"/>
                                <a:pt x="1184" y="1288"/>
                                <a:pt x="1192" y="1128"/>
                              </a:cubicBezTo>
                              <a:cubicBezTo>
                                <a:pt x="1200" y="968"/>
                                <a:pt x="1072" y="728"/>
                                <a:pt x="1000" y="552"/>
                              </a:cubicBezTo>
                              <a:cubicBezTo>
                                <a:pt x="928" y="376"/>
                                <a:pt x="840" y="144"/>
                                <a:pt x="760" y="72"/>
                              </a:cubicBezTo>
                              <a:cubicBezTo>
                                <a:pt x="680" y="0"/>
                                <a:pt x="584" y="0"/>
                                <a:pt x="472" y="1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9900"/>
                        </a:solidFill>
                        <a:ln w="9525" cmpd="sng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408" name="Oval 8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4" y="29"/>
                          <a:ext cx="43" cy="36"/>
                        </a:xfrm>
                        <a:prstGeom prst="ellipse">
                          <a:avLst/>
                        </a:prstGeom>
                        <a:solidFill>
                          <a:srgbClr val="FF99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99409" name="Group 81"/>
                      <p:cNvGrpSpPr/>
                      <p:nvPr/>
                    </p:nvGrpSpPr>
                    <p:grpSpPr bwMode="auto">
                      <a:xfrm>
                        <a:off x="66" y="659"/>
                        <a:ext cx="144" cy="433"/>
                        <a:chOff x="0" y="0"/>
                        <a:chExt cx="144" cy="425"/>
                      </a:xfrm>
                    </p:grpSpPr>
                    <p:sp>
                      <p:nvSpPr>
                        <p:cNvPr id="99410" name="AutoShape 8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288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411" name="AutoShape 8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375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412" name="AutoShape 8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" y="196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413" name="AutoShape 8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" y="87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414" name="AutoShape 8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31" cy="50"/>
                        </a:xfrm>
                        <a:prstGeom prst="parallelogram">
                          <a:avLst>
                            <a:gd name="adj" fmla="val 195408"/>
                          </a:avLst>
                        </a:prstGeom>
                        <a:solidFill>
                          <a:srgbClr val="0099FF"/>
                        </a:solidFill>
                        <a:ln w="9525">
                          <a:solidFill>
                            <a:srgbClr val="0099FF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</p:grpSp>
              <p:sp>
                <p:nvSpPr>
                  <p:cNvPr id="99415" name="Arc 87"/>
                  <p:cNvSpPr/>
                  <p:nvPr/>
                </p:nvSpPr>
                <p:spPr bwMode="auto">
                  <a:xfrm flipH="1" flipV="1">
                    <a:off x="1736" y="916"/>
                    <a:ext cx="232" cy="166"/>
                  </a:xfrm>
                  <a:custGeom>
                    <a:avLst/>
                    <a:gdLst>
                      <a:gd name="G0" fmla="+- 1148 0 0"/>
                      <a:gd name="G1" fmla="+- 21600 0 0"/>
                      <a:gd name="G2" fmla="+- 21600 0 0"/>
                      <a:gd name="T0" fmla="*/ 0 w 22727"/>
                      <a:gd name="T1" fmla="*/ 31 h 21600"/>
                      <a:gd name="T2" fmla="*/ 22727 w 22727"/>
                      <a:gd name="T3" fmla="*/ 20651 h 21600"/>
                      <a:gd name="T4" fmla="*/ 1148 w 22727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2727" h="21600" fill="none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</a:path>
                      <a:path w="22727" h="21600" stroke="0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  <a:lnTo>
                          <a:pt x="1148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9416" name="Arc 88"/>
                  <p:cNvSpPr/>
                  <p:nvPr/>
                </p:nvSpPr>
                <p:spPr bwMode="auto">
                  <a:xfrm flipH="1">
                    <a:off x="1200" y="724"/>
                    <a:ext cx="288" cy="192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99417" name="Group 89"/>
                <p:cNvGrpSpPr/>
                <p:nvPr/>
              </p:nvGrpSpPr>
              <p:grpSpPr bwMode="auto">
                <a:xfrm flipV="1">
                  <a:off x="1021" y="750"/>
                  <a:ext cx="384" cy="502"/>
                  <a:chOff x="0" y="0"/>
                  <a:chExt cx="384" cy="240"/>
                </a:xfrm>
              </p:grpSpPr>
              <p:sp>
                <p:nvSpPr>
                  <p:cNvPr id="99418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419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96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420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421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288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422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384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9423" name="Text Box 9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ClrTx/>
                  <a:buSzTx/>
                  <a:buFontTx/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排气冲程: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9424" name="Text Box 96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9425" name="Text Box 97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排气门打开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9426" name="Text Box 98"/>
              <p:cNvSpPr txBox="1">
                <a:spLocks noChangeArrowheads="1"/>
              </p:cNvSpPr>
              <p:nvPr/>
            </p:nvSpPr>
            <p:spPr bwMode="auto">
              <a:xfrm>
                <a:off x="3456" y="1114"/>
                <a:ext cx="1680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活塞向上运动把废气排出汽缸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9427" name="Line 99"/>
            <p:cNvSpPr>
              <a:spLocks noChangeShapeType="1"/>
            </p:cNvSpPr>
            <p:nvPr/>
          </p:nvSpPr>
          <p:spPr bwMode="auto">
            <a:xfrm rot="10800000">
              <a:off x="2666" y="1529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54" name="Group 2"/>
          <p:cNvGrpSpPr/>
          <p:nvPr/>
        </p:nvGrpSpPr>
        <p:grpSpPr bwMode="auto">
          <a:xfrm>
            <a:off x="381000" y="815975"/>
            <a:ext cx="8153400" cy="5508625"/>
            <a:chOff x="0" y="0"/>
            <a:chExt cx="5136" cy="3470"/>
          </a:xfrm>
        </p:grpSpPr>
        <p:grpSp>
          <p:nvGrpSpPr>
            <p:cNvPr id="100355" name="Group 3"/>
            <p:cNvGrpSpPr/>
            <p:nvPr/>
          </p:nvGrpSpPr>
          <p:grpSpPr bwMode="auto">
            <a:xfrm>
              <a:off x="0" y="0"/>
              <a:ext cx="5136" cy="3470"/>
              <a:chOff x="0" y="0"/>
              <a:chExt cx="5136" cy="3470"/>
            </a:xfrm>
          </p:grpSpPr>
          <p:grpSp>
            <p:nvGrpSpPr>
              <p:cNvPr id="100356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100357" name="Group 5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100358" name="Group 6"/>
                  <p:cNvGrpSpPr/>
                  <p:nvPr/>
                </p:nvGrpSpPr>
                <p:grpSpPr bwMode="auto">
                  <a:xfrm>
                    <a:off x="864" y="1252"/>
                    <a:ext cx="672" cy="1610"/>
                    <a:chOff x="0" y="0"/>
                    <a:chExt cx="672" cy="1610"/>
                  </a:xfrm>
                </p:grpSpPr>
                <p:grpSp>
                  <p:nvGrpSpPr>
                    <p:cNvPr id="100359" name="Group 7"/>
                    <p:cNvGrpSpPr/>
                    <p:nvPr/>
                  </p:nvGrpSpPr>
                  <p:grpSpPr bwMode="auto">
                    <a:xfrm rot="14520000" flipH="1">
                      <a:off x="59" y="1023"/>
                      <a:ext cx="490" cy="608"/>
                      <a:chOff x="0" y="0"/>
                      <a:chExt cx="490" cy="576"/>
                    </a:xfrm>
                  </p:grpSpPr>
                  <p:sp>
                    <p:nvSpPr>
                      <p:cNvPr id="100360" name="Rectangle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9" y="0"/>
                        <a:ext cx="243" cy="48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361" name="AutoShape 9"/>
                      <p:cNvSpPr>
                        <a:spLocks noChangeArrowheads="1"/>
                      </p:cNvSpPr>
                      <p:nvPr/>
                    </p:nvSpPr>
                    <p:spPr bwMode="auto">
                      <a:xfrm flipH="1" flipV="1">
                        <a:off x="0" y="19"/>
                        <a:ext cx="490" cy="557"/>
                      </a:xfrm>
                      <a:custGeom>
                        <a:avLst/>
                        <a:gdLst>
                          <a:gd name="G0" fmla="+- 5400 0 0"/>
                          <a:gd name="G1" fmla="+- 11796480 0 0"/>
                          <a:gd name="G2" fmla="+- 0 0 11796480"/>
                          <a:gd name="T0" fmla="*/ 0 256 1"/>
                          <a:gd name="T1" fmla="*/ 180 256 1"/>
                          <a:gd name="G3" fmla="+- 11796480 T0 T1"/>
                          <a:gd name="T2" fmla="*/ 0 256 1"/>
                          <a:gd name="T3" fmla="*/ 90 256 1"/>
                          <a:gd name="G4" fmla="+- 11796480 T2 T3"/>
                          <a:gd name="G5" fmla="*/ G4 2 1"/>
                          <a:gd name="T4" fmla="*/ 90 256 1"/>
                          <a:gd name="T5" fmla="*/ 0 256 1"/>
                          <a:gd name="G6" fmla="+- 11796480 T4 T5"/>
                          <a:gd name="G7" fmla="*/ G6 2 1"/>
                          <a:gd name="G8" fmla="abs 11796480"/>
                          <a:gd name="T6" fmla="*/ 0 256 1"/>
                          <a:gd name="T7" fmla="*/ 90 256 1"/>
                          <a:gd name="G9" fmla="+- G8 T6 T7"/>
                          <a:gd name="G10" fmla="?: G9 G7 G5"/>
                          <a:gd name="T8" fmla="*/ 0 256 1"/>
                          <a:gd name="T9" fmla="*/ 360 256 1"/>
                          <a:gd name="G11" fmla="+- G10 T8 T9"/>
                          <a:gd name="G12" fmla="?: G10 G11 G10"/>
                          <a:gd name="T10" fmla="*/ 0 256 1"/>
                          <a:gd name="T11" fmla="*/ 360 256 1"/>
                          <a:gd name="G13" fmla="+- G12 T10 T11"/>
                          <a:gd name="G14" fmla="?: G12 G13 G12"/>
                          <a:gd name="G15" fmla="+- 0 0 G14"/>
                          <a:gd name="G16" fmla="+- 10800 0 0"/>
                          <a:gd name="G17" fmla="+- 10800 0 5400"/>
                          <a:gd name="G18" fmla="*/ 5400 1 2"/>
                          <a:gd name="G19" fmla="+- G18 5400 0"/>
                          <a:gd name="G20" fmla="cos G19 11796480"/>
                          <a:gd name="G21" fmla="sin G19 11796480"/>
                          <a:gd name="G22" fmla="+- G20 10800 0"/>
                          <a:gd name="G23" fmla="+- G21 10800 0"/>
                          <a:gd name="G24" fmla="+- 10800 0 G20"/>
                          <a:gd name="G25" fmla="+- 5400 10800 0"/>
                          <a:gd name="G26" fmla="?: G9 G17 G25"/>
                          <a:gd name="G27" fmla="?: G9 0 21600"/>
                          <a:gd name="G28" fmla="cos 10800 11796480"/>
                          <a:gd name="G29" fmla="sin 10800 11796480"/>
                          <a:gd name="G30" fmla="sin 5400 11796480"/>
                          <a:gd name="G31" fmla="+- G28 10800 0"/>
                          <a:gd name="G32" fmla="+- G29 10800 0"/>
                          <a:gd name="G33" fmla="+- G30 10800 0"/>
                          <a:gd name="G34" fmla="?: G4 0 G31"/>
                          <a:gd name="G35" fmla="?: 11796480 G34 0"/>
                          <a:gd name="G36" fmla="?: G6 G35 G31"/>
                          <a:gd name="G37" fmla="+- 21600 0 G36"/>
                          <a:gd name="G38" fmla="?: G4 0 G33"/>
                          <a:gd name="G39" fmla="?: 11796480 G38 G32"/>
                          <a:gd name="G40" fmla="?: G6 G39 0"/>
                          <a:gd name="G41" fmla="?: G4 G32 21600"/>
                          <a:gd name="G42" fmla="?: G6 G41 G33"/>
                          <a:gd name="T12" fmla="*/ 10800 w 21600"/>
                          <a:gd name="T13" fmla="*/ 0 h 21600"/>
                          <a:gd name="T14" fmla="*/ 2700 w 21600"/>
                          <a:gd name="T15" fmla="*/ 10800 h 21600"/>
                          <a:gd name="T16" fmla="*/ 10800 w 21600"/>
                          <a:gd name="T17" fmla="*/ 5400 h 21600"/>
                          <a:gd name="T18" fmla="*/ 18900 w 21600"/>
                          <a:gd name="T19" fmla="*/ 10800 h 21600"/>
                          <a:gd name="T20" fmla="*/ G36 w 21600"/>
                          <a:gd name="T21" fmla="*/ G40 h 21600"/>
                          <a:gd name="T22" fmla="*/ G37 w 21600"/>
                          <a:gd name="T23" fmla="*/ G42 h 21600"/>
                        </a:gdLst>
                        <a:ahLst/>
                        <a:cxnLst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T20" t="T21" r="T22" b="T23"/>
                        <a:pathLst>
                          <a:path w="21600" h="21600">
                            <a:moveTo>
                              <a:pt x="5400" y="10800"/>
                            </a:moveTo>
                            <a:cubicBezTo>
                              <a:pt x="5400" y="7817"/>
                              <a:pt x="7817" y="5400"/>
                              <a:pt x="10800" y="5400"/>
                            </a:cubicBezTo>
                            <a:cubicBezTo>
                              <a:pt x="13782" y="5399"/>
                              <a:pt x="16199" y="7817"/>
                              <a:pt x="16200" y="10799"/>
                            </a:cubicBezTo>
                            <a:lnTo>
                              <a:pt x="21600" y="10800"/>
                            </a:lnTo>
                            <a:cubicBezTo>
                              <a:pt x="21600" y="4835"/>
                              <a:pt x="16764" y="0"/>
                              <a:pt x="10800" y="0"/>
                            </a:cubicBezTo>
                            <a:cubicBezTo>
                              <a:pt x="4835" y="0"/>
                              <a:pt x="0" y="4835"/>
                              <a:pt x="0" y="10800"/>
                            </a:cubicBez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  <p:grpSp>
                  <p:nvGrpSpPr>
                    <p:cNvPr id="100362" name="Group 10"/>
                    <p:cNvGrpSpPr/>
                    <p:nvPr/>
                  </p:nvGrpSpPr>
                  <p:grpSpPr bwMode="auto">
                    <a:xfrm rot="900000" flipH="1">
                      <a:off x="41" y="56"/>
                      <a:ext cx="323" cy="1554"/>
                      <a:chOff x="0" y="0"/>
                      <a:chExt cx="306" cy="1554"/>
                    </a:xfrm>
                  </p:grpSpPr>
                  <p:sp>
                    <p:nvSpPr>
                      <p:cNvPr id="100363" name="AutoShape 11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 flipV="1">
                        <a:off x="51" y="0"/>
                        <a:ext cx="192" cy="1479"/>
                      </a:xfrm>
                      <a:custGeom>
                        <a:avLst/>
                        <a:gdLst>
                          <a:gd name="G0" fmla="+- 6659 0 0"/>
                          <a:gd name="G1" fmla="+- 21600 0 6659"/>
                          <a:gd name="G2" fmla="*/ 6659 1 2"/>
                          <a:gd name="G3" fmla="+- 21600 0 G2"/>
                          <a:gd name="G4" fmla="+/ 6659 21600 2"/>
                          <a:gd name="G5" fmla="+/ G1 0 2"/>
                          <a:gd name="G6" fmla="*/ 21600 21600 6659"/>
                          <a:gd name="G7" fmla="*/ G6 1 2"/>
                          <a:gd name="G8" fmla="+- 21600 0 G7"/>
                          <a:gd name="G9" fmla="*/ 21600 1 2"/>
                          <a:gd name="G10" fmla="+- 6659 0 G9"/>
                          <a:gd name="G11" fmla="?: G10 G8 0"/>
                          <a:gd name="G12" fmla="?: G10 G7 21600"/>
                          <a:gd name="T0" fmla="*/ 18270 w 21600"/>
                          <a:gd name="T1" fmla="*/ 10800 h 21600"/>
                          <a:gd name="T2" fmla="*/ 10800 w 21600"/>
                          <a:gd name="T3" fmla="*/ 21600 h 21600"/>
                          <a:gd name="T4" fmla="*/ 3330 w 21600"/>
                          <a:gd name="T5" fmla="*/ 10800 h 21600"/>
                          <a:gd name="T6" fmla="*/ 10800 w 21600"/>
                          <a:gd name="T7" fmla="*/ 0 h 21600"/>
                          <a:gd name="T8" fmla="*/ 5130 w 21600"/>
                          <a:gd name="T9" fmla="*/ 5130 h 21600"/>
                          <a:gd name="T10" fmla="*/ 16470 w 21600"/>
                          <a:gd name="T11" fmla="*/ 16470 h 216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T8" t="T9" r="T10" b="T11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6659" y="21600"/>
                            </a:lnTo>
                            <a:lnTo>
                              <a:pt x="14941" y="21600"/>
                            </a:lnTo>
                            <a:lnTo>
                              <a:pt x="21600" y="0"/>
                            </a:lnTo>
                            <a:close/>
                          </a:path>
                        </a:pathLst>
                      </a:cu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364" name="Oval 12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0" y="1266"/>
                        <a:ext cx="306" cy="288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365" name="Oval 13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73" y="1349"/>
                        <a:ext cx="144" cy="129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  <p:sp>
                  <p:nvSpPr>
                    <p:cNvPr id="100366" name="Rectangle 14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33" y="0"/>
                      <a:ext cx="639" cy="33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</p:grpSp>
              <p:grpSp>
                <p:nvGrpSpPr>
                  <p:cNvPr id="100367" name="Group 15"/>
                  <p:cNvGrpSpPr/>
                  <p:nvPr/>
                </p:nvGrpSpPr>
                <p:grpSpPr bwMode="auto">
                  <a:xfrm>
                    <a:off x="1122" y="0"/>
                    <a:ext cx="214" cy="599"/>
                    <a:chOff x="0" y="0"/>
                    <a:chExt cx="215" cy="864"/>
                  </a:xfrm>
                </p:grpSpPr>
                <p:sp>
                  <p:nvSpPr>
                    <p:cNvPr id="100368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" y="288"/>
                      <a:ext cx="85" cy="576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  <p:sp>
                  <p:nvSpPr>
                    <p:cNvPr id="100369" name="Rectangle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528"/>
                      <a:ext cx="172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  <p:sp>
                  <p:nvSpPr>
                    <p:cNvPr id="100370" name="Rectangle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" y="0"/>
                      <a:ext cx="43" cy="28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  <p:sp>
                  <p:nvSpPr>
                    <p:cNvPr id="100371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" y="0"/>
                      <a:ext cx="129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</p:grpSp>
              <p:grpSp>
                <p:nvGrpSpPr>
                  <p:cNvPr id="100372" name="Group 20"/>
                  <p:cNvGrpSpPr/>
                  <p:nvPr/>
                </p:nvGrpSpPr>
                <p:grpSpPr bwMode="auto">
                  <a:xfrm>
                    <a:off x="0" y="284"/>
                    <a:ext cx="2365" cy="3046"/>
                    <a:chOff x="0" y="0"/>
                    <a:chExt cx="2365" cy="3046"/>
                  </a:xfrm>
                </p:grpSpPr>
                <p:grpSp>
                  <p:nvGrpSpPr>
                    <p:cNvPr id="100373" name="Group 21"/>
                    <p:cNvGrpSpPr/>
                    <p:nvPr/>
                  </p:nvGrpSpPr>
                  <p:grpSpPr bwMode="auto">
                    <a:xfrm>
                      <a:off x="1549" y="1496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100374" name="Rectangle 22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375" name="Rectangle 23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  <p:grpSp>
                  <p:nvGrpSpPr>
                    <p:cNvPr id="100376" name="Group 24"/>
                    <p:cNvGrpSpPr/>
                    <p:nvPr/>
                  </p:nvGrpSpPr>
                  <p:grpSpPr bwMode="auto">
                    <a:xfrm>
                      <a:off x="441" y="1505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100377" name="Rectangle 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378" name="Rectangle 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  <p:grpSp>
                  <p:nvGrpSpPr>
                    <p:cNvPr id="100379" name="Group 27"/>
                    <p:cNvGrpSpPr/>
                    <p:nvPr/>
                  </p:nvGrpSpPr>
                  <p:grpSpPr bwMode="auto">
                    <a:xfrm flipH="1">
                      <a:off x="1515" y="0"/>
                      <a:ext cx="850" cy="1584"/>
                      <a:chOff x="0" y="0"/>
                      <a:chExt cx="921" cy="1584"/>
                    </a:xfrm>
                  </p:grpSpPr>
                  <p:grpSp>
                    <p:nvGrpSpPr>
                      <p:cNvPr id="100380" name="Group 28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100381" name="Rectangle 2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  <p:sp>
                      <p:nvSpPr>
                        <p:cNvPr id="100382" name="Rectangle 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</p:grpSp>
                  <p:sp>
                    <p:nvSpPr>
                      <p:cNvPr id="100383" name="Oval 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  <p:grpSp>
                  <p:nvGrpSpPr>
                    <p:cNvPr id="100384" name="Group 32"/>
                    <p:cNvGrpSpPr/>
                    <p:nvPr/>
                  </p:nvGrpSpPr>
                  <p:grpSpPr bwMode="auto">
                    <a:xfrm>
                      <a:off x="0" y="8"/>
                      <a:ext cx="921" cy="1584"/>
                      <a:chOff x="0" y="0"/>
                      <a:chExt cx="921" cy="1584"/>
                    </a:xfrm>
                  </p:grpSpPr>
                  <p:grpSp>
                    <p:nvGrpSpPr>
                      <p:cNvPr id="100385" name="Group 33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100386" name="Rectangle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  <p:sp>
                      <p:nvSpPr>
                        <p:cNvPr id="100387" name="Rectangl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</p:grpSp>
                  <p:sp>
                    <p:nvSpPr>
                      <p:cNvPr id="100388" name="Oval 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  <p:grpSp>
                  <p:nvGrpSpPr>
                    <p:cNvPr id="100389" name="Group 37"/>
                    <p:cNvGrpSpPr/>
                    <p:nvPr/>
                  </p:nvGrpSpPr>
                  <p:grpSpPr bwMode="auto">
                    <a:xfrm>
                      <a:off x="167" y="152"/>
                      <a:ext cx="2024" cy="660"/>
                      <a:chOff x="0" y="0"/>
                      <a:chExt cx="2024" cy="660"/>
                    </a:xfrm>
                  </p:grpSpPr>
                  <p:grpSp>
                    <p:nvGrpSpPr>
                      <p:cNvPr id="100390" name="Group 38"/>
                      <p:cNvGrpSpPr/>
                      <p:nvPr/>
                    </p:nvGrpSpPr>
                    <p:grpSpPr bwMode="auto">
                      <a:xfrm>
                        <a:off x="0" y="36"/>
                        <a:ext cx="528" cy="624"/>
                        <a:chOff x="0" y="0"/>
                        <a:chExt cx="528" cy="624"/>
                      </a:xfrm>
                    </p:grpSpPr>
                    <p:grpSp>
                      <p:nvGrpSpPr>
                        <p:cNvPr id="100391" name="Group 39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528" cy="624"/>
                          <a:chOff x="0" y="0"/>
                          <a:chExt cx="528" cy="624"/>
                        </a:xfrm>
                      </p:grpSpPr>
                      <p:sp>
                        <p:nvSpPr>
                          <p:cNvPr id="100392" name="Oval 4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96"/>
                            <a:ext cx="480" cy="432"/>
                          </a:xfrm>
                          <a:prstGeom prst="ellipse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  <a:effectLst/>
                            </a:endParaRPr>
                          </a:p>
                        </p:txBody>
                      </p:sp>
                      <p:sp>
                        <p:nvSpPr>
                          <p:cNvPr id="100393" name="Rectangle 4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48"/>
                            <a:ext cx="240" cy="57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  <a:effectLst/>
                            </a:endParaRPr>
                          </a:p>
                        </p:txBody>
                      </p:sp>
                      <p:sp>
                        <p:nvSpPr>
                          <p:cNvPr id="100394" name="Rectangle 4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4" y="0"/>
                            <a:ext cx="384" cy="28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  <a:effectLst/>
                            </a:endParaRPr>
                          </a:p>
                        </p:txBody>
                      </p:sp>
                    </p:grpSp>
                    <p:sp>
                      <p:nvSpPr>
                        <p:cNvPr id="100395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12"/>
                          <a:ext cx="144" cy="288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</p:grpSp>
                  <p:grpSp>
                    <p:nvGrpSpPr>
                      <p:cNvPr id="100396" name="Group 44"/>
                      <p:cNvGrpSpPr/>
                      <p:nvPr/>
                    </p:nvGrpSpPr>
                    <p:grpSpPr bwMode="auto">
                      <a:xfrm flipH="1">
                        <a:off x="1544" y="35"/>
                        <a:ext cx="480" cy="624"/>
                        <a:chOff x="0" y="0"/>
                        <a:chExt cx="528" cy="624"/>
                      </a:xfrm>
                    </p:grpSpPr>
                    <p:grpSp>
                      <p:nvGrpSpPr>
                        <p:cNvPr id="100397" name="Group 45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528" cy="624"/>
                          <a:chOff x="0" y="0"/>
                          <a:chExt cx="528" cy="624"/>
                        </a:xfrm>
                      </p:grpSpPr>
                      <p:sp>
                        <p:nvSpPr>
                          <p:cNvPr id="100398" name="Oval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96"/>
                            <a:ext cx="480" cy="432"/>
                          </a:xfrm>
                          <a:prstGeom prst="ellipse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  <a:effectLst/>
                            </a:endParaRPr>
                          </a:p>
                        </p:txBody>
                      </p:sp>
                      <p:sp>
                        <p:nvSpPr>
                          <p:cNvPr id="100399" name="Rectangle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48"/>
                            <a:ext cx="240" cy="57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  <a:effectLst/>
                            </a:endParaRPr>
                          </a:p>
                        </p:txBody>
                      </p:sp>
                      <p:sp>
                        <p:nvSpPr>
                          <p:cNvPr id="100400" name="Rectangle 4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4" y="0"/>
                            <a:ext cx="384" cy="28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  <a:effectLst/>
                            </a:endParaRPr>
                          </a:p>
                        </p:txBody>
                      </p:sp>
                    </p:grpSp>
                    <p:sp>
                      <p:nvSpPr>
                        <p:cNvPr id="100401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12"/>
                          <a:ext cx="144" cy="288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</p:grpSp>
                  <p:sp>
                    <p:nvSpPr>
                      <p:cNvPr id="100402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7" y="0"/>
                        <a:ext cx="1544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  <p:sp>
                  <p:nvSpPr>
                    <p:cNvPr id="100403" name="AutoShape 51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54" y="1555"/>
                      <a:ext cx="1521" cy="1491"/>
                    </a:xfrm>
                    <a:custGeom>
                      <a:avLst/>
                      <a:gdLst>
                        <a:gd name="G0" fmla="+- 9695 0 0"/>
                        <a:gd name="G1" fmla="+- -11647725 0 0"/>
                        <a:gd name="G2" fmla="+- 0 0 -11647725"/>
                        <a:gd name="T0" fmla="*/ 0 256 1"/>
                        <a:gd name="T1" fmla="*/ 180 256 1"/>
                        <a:gd name="G3" fmla="+- -11647725 T0 T1"/>
                        <a:gd name="T2" fmla="*/ 0 256 1"/>
                        <a:gd name="T3" fmla="*/ 90 256 1"/>
                        <a:gd name="G4" fmla="+- -11647725 T2 T3"/>
                        <a:gd name="G5" fmla="*/ G4 2 1"/>
                        <a:gd name="T4" fmla="*/ 90 256 1"/>
                        <a:gd name="T5" fmla="*/ 0 256 1"/>
                        <a:gd name="G6" fmla="+- -11647725 T4 T5"/>
                        <a:gd name="G7" fmla="*/ G6 2 1"/>
                        <a:gd name="G8" fmla="abs -11647725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9695"/>
                        <a:gd name="G18" fmla="*/ 9695 1 2"/>
                        <a:gd name="G19" fmla="+- G18 5400 0"/>
                        <a:gd name="G20" fmla="cos G19 -11647725"/>
                        <a:gd name="G21" fmla="sin G19 -11647725"/>
                        <a:gd name="G22" fmla="+- G20 10800 0"/>
                        <a:gd name="G23" fmla="+- G21 10800 0"/>
                        <a:gd name="G24" fmla="+- 10800 0 G20"/>
                        <a:gd name="G25" fmla="+- 9695 10800 0"/>
                        <a:gd name="G26" fmla="?: G9 G17 G25"/>
                        <a:gd name="G27" fmla="?: G9 0 21600"/>
                        <a:gd name="G28" fmla="cos 10800 -11647725"/>
                        <a:gd name="G29" fmla="sin 10800 -11647725"/>
                        <a:gd name="G30" fmla="sin 9695 -11647725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-11647725 G34 0"/>
                        <a:gd name="G36" fmla="?: G6 G35 G31"/>
                        <a:gd name="G37" fmla="+- 21600 0 G36"/>
                        <a:gd name="G38" fmla="?: G4 0 G33"/>
                        <a:gd name="G39" fmla="?: -11647725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560 w 21600"/>
                        <a:gd name="T15" fmla="*/ 10394 h 21600"/>
                        <a:gd name="T16" fmla="*/ 10800 w 21600"/>
                        <a:gd name="T17" fmla="*/ 1105 h 21600"/>
                        <a:gd name="T18" fmla="*/ 21040 w 21600"/>
                        <a:gd name="T19" fmla="*/ 10394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1112" y="10416"/>
                          </a:moveTo>
                          <a:cubicBezTo>
                            <a:pt x="1318" y="5215"/>
                            <a:pt x="5594" y="1104"/>
                            <a:pt x="10800" y="1105"/>
                          </a:cubicBezTo>
                          <a:cubicBezTo>
                            <a:pt x="16005" y="1105"/>
                            <a:pt x="20281" y="5215"/>
                            <a:pt x="20487" y="10416"/>
                          </a:cubicBezTo>
                          <a:lnTo>
                            <a:pt x="21591" y="10372"/>
                          </a:lnTo>
                          <a:cubicBezTo>
                            <a:pt x="21361" y="4578"/>
                            <a:pt x="16598" y="-1"/>
                            <a:pt x="10799" y="0"/>
                          </a:cubicBezTo>
                          <a:cubicBezTo>
                            <a:pt x="5001" y="0"/>
                            <a:pt x="238" y="4578"/>
                            <a:pt x="8" y="10372"/>
                          </a:cubicBez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  <p:sp>
                  <p:nvSpPr>
                    <p:cNvPr id="100404" name="Arc 52"/>
                    <p:cNvSpPr/>
                    <p:nvPr/>
                  </p:nvSpPr>
                  <p:spPr bwMode="auto">
                    <a:xfrm rot="16200000" flipH="1" flipV="1">
                      <a:off x="1070" y="2395"/>
                      <a:ext cx="288" cy="654"/>
                    </a:xfrm>
                    <a:custGeom>
                      <a:avLst/>
                      <a:gdLst>
                        <a:gd name="G0" fmla="+- 0 0 0"/>
                        <a:gd name="G1" fmla="+- 20844 0 0"/>
                        <a:gd name="G2" fmla="+- 21600 0 0"/>
                        <a:gd name="T0" fmla="*/ 5665 w 21600"/>
                        <a:gd name="T1" fmla="*/ 0 h 41844"/>
                        <a:gd name="T2" fmla="*/ 5057 w 21600"/>
                        <a:gd name="T3" fmla="*/ 41844 h 41844"/>
                        <a:gd name="T4" fmla="*/ 0 w 21600"/>
                        <a:gd name="T5" fmla="*/ 20844 h 418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1844" fill="none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</a:path>
                        <a:path w="21600" h="41844" stroke="0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  <a:lnTo>
                            <a:pt x="0" y="20844"/>
                          </a:lnTo>
                          <a:close/>
                        </a:path>
                      </a:pathLst>
                    </a:custGeom>
                    <a:noFill/>
                    <a:ln w="76200">
                      <a:solidFill>
                        <a:schemeClr val="tx1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</p:grpSp>
              <p:grpSp>
                <p:nvGrpSpPr>
                  <p:cNvPr id="100405" name="Group 53"/>
                  <p:cNvGrpSpPr/>
                  <p:nvPr/>
                </p:nvGrpSpPr>
                <p:grpSpPr bwMode="auto">
                  <a:xfrm>
                    <a:off x="611" y="724"/>
                    <a:ext cx="254" cy="1498"/>
                    <a:chOff x="0" y="0"/>
                    <a:chExt cx="254" cy="1498"/>
                  </a:xfrm>
                </p:grpSpPr>
                <p:grpSp>
                  <p:nvGrpSpPr>
                    <p:cNvPr id="100406" name="Group 54"/>
                    <p:cNvGrpSpPr/>
                    <p:nvPr/>
                  </p:nvGrpSpPr>
                  <p:grpSpPr bwMode="auto">
                    <a:xfrm>
                      <a:off x="0" y="0"/>
                      <a:ext cx="254" cy="1498"/>
                      <a:chOff x="0" y="0"/>
                      <a:chExt cx="254" cy="1498"/>
                    </a:xfrm>
                  </p:grpSpPr>
                  <p:grpSp>
                    <p:nvGrpSpPr>
                      <p:cNvPr id="100407" name="Group 55"/>
                      <p:cNvGrpSpPr/>
                      <p:nvPr/>
                    </p:nvGrpSpPr>
                    <p:grpSpPr bwMode="auto">
                      <a:xfrm>
                        <a:off x="70" y="1354"/>
                        <a:ext cx="123" cy="144"/>
                        <a:chOff x="0" y="0"/>
                        <a:chExt cx="123" cy="144"/>
                      </a:xfrm>
                    </p:grpSpPr>
                    <p:sp>
                      <p:nvSpPr>
                        <p:cNvPr id="100408" name="未知"/>
                        <p:cNvSpPr/>
                        <p:nvPr/>
                      </p:nvSpPr>
                      <p:spPr bwMode="auto">
                        <a:xfrm flipV="1">
                          <a:off x="0" y="0"/>
                          <a:ext cx="123" cy="144"/>
                        </a:xfrm>
                        <a:custGeom>
                          <a:avLst/>
                          <a:gdLst>
                            <a:gd name="T0" fmla="*/ 472 w 1200"/>
                            <a:gd name="T1" fmla="*/ 120 h 1616"/>
                            <a:gd name="T2" fmla="*/ 88 w 1200"/>
                            <a:gd name="T3" fmla="*/ 792 h 1616"/>
                            <a:gd name="T4" fmla="*/ 40 w 1200"/>
                            <a:gd name="T5" fmla="*/ 1272 h 1616"/>
                            <a:gd name="T6" fmla="*/ 328 w 1200"/>
                            <a:gd name="T7" fmla="*/ 1560 h 1616"/>
                            <a:gd name="T8" fmla="*/ 664 w 1200"/>
                            <a:gd name="T9" fmla="*/ 1608 h 1616"/>
                            <a:gd name="T10" fmla="*/ 952 w 1200"/>
                            <a:gd name="T11" fmla="*/ 1512 h 1616"/>
                            <a:gd name="T12" fmla="*/ 1192 w 1200"/>
                            <a:gd name="T13" fmla="*/ 1128 h 1616"/>
                            <a:gd name="T14" fmla="*/ 1000 w 1200"/>
                            <a:gd name="T15" fmla="*/ 552 h 1616"/>
                            <a:gd name="T16" fmla="*/ 760 w 1200"/>
                            <a:gd name="T17" fmla="*/ 72 h 1616"/>
                            <a:gd name="T18" fmla="*/ 472 w 1200"/>
                            <a:gd name="T19" fmla="*/ 120 h 161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200" h="1616">
                              <a:moveTo>
                                <a:pt x="472" y="120"/>
                              </a:moveTo>
                              <a:cubicBezTo>
                                <a:pt x="360" y="240"/>
                                <a:pt x="160" y="600"/>
                                <a:pt x="88" y="792"/>
                              </a:cubicBezTo>
                              <a:cubicBezTo>
                                <a:pt x="16" y="984"/>
                                <a:pt x="0" y="1144"/>
                                <a:pt x="40" y="1272"/>
                              </a:cubicBezTo>
                              <a:cubicBezTo>
                                <a:pt x="80" y="1400"/>
                                <a:pt x="224" y="1504"/>
                                <a:pt x="328" y="1560"/>
                              </a:cubicBezTo>
                              <a:cubicBezTo>
                                <a:pt x="432" y="1616"/>
                                <a:pt x="560" y="1616"/>
                                <a:pt x="664" y="1608"/>
                              </a:cubicBezTo>
                              <a:cubicBezTo>
                                <a:pt x="768" y="1600"/>
                                <a:pt x="864" y="1592"/>
                                <a:pt x="952" y="1512"/>
                              </a:cubicBezTo>
                              <a:cubicBezTo>
                                <a:pt x="1040" y="1432"/>
                                <a:pt x="1184" y="1288"/>
                                <a:pt x="1192" y="1128"/>
                              </a:cubicBezTo>
                              <a:cubicBezTo>
                                <a:pt x="1200" y="968"/>
                                <a:pt x="1072" y="728"/>
                                <a:pt x="1000" y="552"/>
                              </a:cubicBezTo>
                              <a:cubicBezTo>
                                <a:pt x="928" y="376"/>
                                <a:pt x="840" y="144"/>
                                <a:pt x="760" y="72"/>
                              </a:cubicBezTo>
                              <a:cubicBezTo>
                                <a:pt x="680" y="0"/>
                                <a:pt x="584" y="0"/>
                                <a:pt x="472" y="1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9900"/>
                        </a:solidFill>
                        <a:ln w="9525" cmpd="sng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  <p:sp>
                      <p:nvSpPr>
                        <p:cNvPr id="100409" name="Oval 5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4" y="29"/>
                          <a:ext cx="43" cy="36"/>
                        </a:xfrm>
                        <a:prstGeom prst="ellipse">
                          <a:avLst/>
                        </a:prstGeom>
                        <a:solidFill>
                          <a:srgbClr val="FF99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</p:grpSp>
                  <p:grpSp>
                    <p:nvGrpSpPr>
                      <p:cNvPr id="100410" name="Group 58"/>
                      <p:cNvGrpSpPr/>
                      <p:nvPr/>
                    </p:nvGrpSpPr>
                    <p:grpSpPr bwMode="auto">
                      <a:xfrm>
                        <a:off x="0" y="0"/>
                        <a:ext cx="254" cy="1353"/>
                        <a:chOff x="0" y="0"/>
                        <a:chExt cx="254" cy="1353"/>
                      </a:xfrm>
                    </p:grpSpPr>
                    <p:sp>
                      <p:nvSpPr>
                        <p:cNvPr id="100411" name="AutoShape 5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9" y="48"/>
                          <a:ext cx="188" cy="96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rot="10800000" wrap="none" anchor="ctr"/>
                        <a:lstStyle/>
                        <a:p>
                          <a:pPr algn="ctr"/>
                          <a:endParaRPr lang="zh-CN" altLang="zh-CN" sz="2400" b="1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00412" name="Rectangle 6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254" cy="48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  <p:sp>
                      <p:nvSpPr>
                        <p:cNvPr id="100413" name="Rectangle 6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9" y="96"/>
                          <a:ext cx="47" cy="1257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0414" name="Group 62"/>
                    <p:cNvGrpSpPr/>
                    <p:nvPr/>
                  </p:nvGrpSpPr>
                  <p:grpSpPr bwMode="auto">
                    <a:xfrm>
                      <a:off x="44" y="620"/>
                      <a:ext cx="144" cy="425"/>
                      <a:chOff x="0" y="0"/>
                      <a:chExt cx="144" cy="425"/>
                    </a:xfrm>
                  </p:grpSpPr>
                  <p:sp>
                    <p:nvSpPr>
                      <p:cNvPr id="100415" name="AutoShape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416" name="AutoShape 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417" name="AutoShape 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418" name="AutoShape 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419" name="AutoShape 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</p:grpSp>
              <p:grpSp>
                <p:nvGrpSpPr>
                  <p:cNvPr id="100420" name="Group 68"/>
                  <p:cNvGrpSpPr/>
                  <p:nvPr/>
                </p:nvGrpSpPr>
                <p:grpSpPr bwMode="auto">
                  <a:xfrm>
                    <a:off x="585" y="541"/>
                    <a:ext cx="1186" cy="151"/>
                    <a:chOff x="0" y="0"/>
                    <a:chExt cx="1186" cy="151"/>
                  </a:xfrm>
                </p:grpSpPr>
                <p:sp>
                  <p:nvSpPr>
                    <p:cNvPr id="100421" name="Rectangle 69" descr="10%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"/>
                      <a:ext cx="1186" cy="147"/>
                    </a:xfrm>
                    <a:prstGeom prst="rect">
                      <a:avLst/>
                    </a:prstGeom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  <a:ln w="9525">
                      <a:solidFill>
                        <a:schemeClr val="bg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  <p:sp>
                  <p:nvSpPr>
                    <p:cNvPr id="100422" name="Rectangl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7" y="0"/>
                      <a:ext cx="86" cy="52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</p:grpSp>
              <p:sp>
                <p:nvSpPr>
                  <p:cNvPr id="100423" name="Rectangle 71" descr="10%"/>
                  <p:cNvSpPr>
                    <a:spLocks noChangeArrowheads="1"/>
                  </p:cNvSpPr>
                  <p:nvPr/>
                </p:nvSpPr>
                <p:spPr bwMode="auto">
                  <a:xfrm>
                    <a:off x="934" y="677"/>
                    <a:ext cx="544" cy="527"/>
                  </a:xfrm>
                  <a:prstGeom prst="rect">
                    <a:avLst/>
                  </a:prstGeom>
                  <a:blipFill dpi="0" rotWithShape="0">
                    <a:blip r:embed="rId1"/>
                    <a:srcRect/>
                    <a:tile tx="0" ty="0" sx="100000" sy="100000" flip="none" algn="tl"/>
                  </a:blipFill>
                  <a:ln w="9525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  <p:grpSp>
                <p:nvGrpSpPr>
                  <p:cNvPr id="100424" name="Group 72"/>
                  <p:cNvGrpSpPr/>
                  <p:nvPr/>
                </p:nvGrpSpPr>
                <p:grpSpPr bwMode="auto">
                  <a:xfrm>
                    <a:off x="1553" y="663"/>
                    <a:ext cx="245" cy="1499"/>
                    <a:chOff x="0" y="0"/>
                    <a:chExt cx="245" cy="1499"/>
                  </a:xfrm>
                </p:grpSpPr>
                <p:grpSp>
                  <p:nvGrpSpPr>
                    <p:cNvPr id="100425" name="Group 73"/>
                    <p:cNvGrpSpPr/>
                    <p:nvPr/>
                  </p:nvGrpSpPr>
                  <p:grpSpPr bwMode="auto">
                    <a:xfrm>
                      <a:off x="0" y="0"/>
                      <a:ext cx="245" cy="144"/>
                      <a:chOff x="0" y="0"/>
                      <a:chExt cx="245" cy="144"/>
                    </a:xfrm>
                  </p:grpSpPr>
                  <p:sp>
                    <p:nvSpPr>
                      <p:cNvPr id="100426" name="AutoShape 74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8" y="48"/>
                        <a:ext cx="181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100427" name="Rectangle 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45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  <p:sp>
                  <p:nvSpPr>
                    <p:cNvPr id="100428" name="Rectangle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" y="122"/>
                      <a:ext cx="45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  <a:effectLst/>
                      </a:endParaRPr>
                    </a:p>
                  </p:txBody>
                </p:sp>
                <p:grpSp>
                  <p:nvGrpSpPr>
                    <p:cNvPr id="100429" name="Group 77"/>
                    <p:cNvGrpSpPr/>
                    <p:nvPr/>
                  </p:nvGrpSpPr>
                  <p:grpSpPr bwMode="auto">
                    <a:xfrm rot="5400000">
                      <a:off x="60" y="1365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100430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431" name="Oval 79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  <p:grpSp>
                  <p:nvGrpSpPr>
                    <p:cNvPr id="100432" name="Group 80"/>
                    <p:cNvGrpSpPr/>
                    <p:nvPr/>
                  </p:nvGrpSpPr>
                  <p:grpSpPr bwMode="auto">
                    <a:xfrm>
                      <a:off x="66" y="672"/>
                      <a:ext cx="144" cy="433"/>
                      <a:chOff x="0" y="0"/>
                      <a:chExt cx="144" cy="425"/>
                    </a:xfrm>
                  </p:grpSpPr>
                  <p:sp>
                    <p:nvSpPr>
                      <p:cNvPr id="100433" name="AutoShape 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434" name="AutoShape 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435" name="AutoShape 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436" name="AutoShape 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  <p:sp>
                    <p:nvSpPr>
                      <p:cNvPr id="100437" name="AutoShape 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  <a:effectLst/>
                        </a:endParaRPr>
                      </a:p>
                    </p:txBody>
                  </p:sp>
                </p:grpSp>
              </p:grpSp>
              <p:sp>
                <p:nvSpPr>
                  <p:cNvPr id="100438" name="Arc 86"/>
                  <p:cNvSpPr/>
                  <p:nvPr/>
                </p:nvSpPr>
                <p:spPr bwMode="auto">
                  <a:xfrm flipH="1" flipV="1">
                    <a:off x="1754" y="895"/>
                    <a:ext cx="232" cy="166"/>
                  </a:xfrm>
                  <a:custGeom>
                    <a:avLst/>
                    <a:gdLst>
                      <a:gd name="G0" fmla="+- 1148 0 0"/>
                      <a:gd name="G1" fmla="+- 21600 0 0"/>
                      <a:gd name="G2" fmla="+- 21600 0 0"/>
                      <a:gd name="T0" fmla="*/ 0 w 22727"/>
                      <a:gd name="T1" fmla="*/ 31 h 21600"/>
                      <a:gd name="T2" fmla="*/ 22727 w 22727"/>
                      <a:gd name="T3" fmla="*/ 20651 h 21600"/>
                      <a:gd name="T4" fmla="*/ 1148 w 22727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2727" h="21600" fill="none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</a:path>
                      <a:path w="22727" h="21600" stroke="0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  <a:lnTo>
                          <a:pt x="1148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  <p:sp>
                <p:nvSpPr>
                  <p:cNvPr id="100439" name="Arc 87"/>
                  <p:cNvSpPr/>
                  <p:nvPr/>
                </p:nvSpPr>
                <p:spPr bwMode="auto">
                  <a:xfrm flipH="1">
                    <a:off x="1218" y="703"/>
                    <a:ext cx="288" cy="192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</p:grpSp>
            <p:grpSp>
              <p:nvGrpSpPr>
                <p:cNvPr id="100440" name="Group 88"/>
                <p:cNvGrpSpPr/>
                <p:nvPr/>
              </p:nvGrpSpPr>
              <p:grpSpPr bwMode="auto">
                <a:xfrm flipV="1">
                  <a:off x="1008" y="750"/>
                  <a:ext cx="384" cy="406"/>
                  <a:chOff x="0" y="0"/>
                  <a:chExt cx="384" cy="240"/>
                </a:xfrm>
              </p:grpSpPr>
              <p:sp>
                <p:nvSpPr>
                  <p:cNvPr id="100441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442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96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443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444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288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445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384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00446" name="Text Box 9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ClrTx/>
                  <a:buSzTx/>
                  <a:buFontTx/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排气冲程: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0447" name="Text Box 95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0448" name="Text Box 96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</a:rPr>
                  <a:t>排气门打开</a:t>
                </a:r>
                <a:endParaRPr lang="zh-CN" altLang="en-US" sz="2400" b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0449" name="Text Box 97"/>
              <p:cNvSpPr txBox="1">
                <a:spLocks noChangeArrowheads="1"/>
              </p:cNvSpPr>
              <p:nvPr/>
            </p:nvSpPr>
            <p:spPr bwMode="auto">
              <a:xfrm>
                <a:off x="3456" y="1114"/>
                <a:ext cx="1680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</a:rPr>
                  <a:t>活塞向上运动把废气排出汽缸</a:t>
                </a:r>
                <a:endParaRPr lang="zh-CN" altLang="en-US" sz="2400" b="1">
                  <a:solidFill>
                    <a:schemeClr val="tx1"/>
                  </a:solidFill>
                  <a:effectLst/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0450" name="Line 98"/>
            <p:cNvSpPr>
              <a:spLocks noChangeShapeType="1"/>
            </p:cNvSpPr>
            <p:nvPr/>
          </p:nvSpPr>
          <p:spPr bwMode="auto">
            <a:xfrm rot="10800000">
              <a:off x="2666" y="1433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Group 2"/>
          <p:cNvGrpSpPr/>
          <p:nvPr/>
        </p:nvGrpSpPr>
        <p:grpSpPr bwMode="auto">
          <a:xfrm>
            <a:off x="381000" y="815975"/>
            <a:ext cx="8153400" cy="5508625"/>
            <a:chOff x="0" y="0"/>
            <a:chExt cx="5136" cy="3470"/>
          </a:xfrm>
        </p:grpSpPr>
        <p:grpSp>
          <p:nvGrpSpPr>
            <p:cNvPr id="101379" name="Group 3"/>
            <p:cNvGrpSpPr/>
            <p:nvPr/>
          </p:nvGrpSpPr>
          <p:grpSpPr bwMode="auto">
            <a:xfrm>
              <a:off x="0" y="0"/>
              <a:ext cx="5136" cy="3470"/>
              <a:chOff x="0" y="0"/>
              <a:chExt cx="5136" cy="3470"/>
            </a:xfrm>
          </p:grpSpPr>
          <p:grpSp>
            <p:nvGrpSpPr>
              <p:cNvPr id="101380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101381" name="Group 5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101382" name="Group 6"/>
                  <p:cNvGrpSpPr/>
                  <p:nvPr/>
                </p:nvGrpSpPr>
                <p:grpSpPr bwMode="auto">
                  <a:xfrm flipH="1">
                    <a:off x="890" y="1156"/>
                    <a:ext cx="633" cy="1668"/>
                    <a:chOff x="0" y="0"/>
                    <a:chExt cx="607" cy="1668"/>
                  </a:xfrm>
                </p:grpSpPr>
                <p:grpSp>
                  <p:nvGrpSpPr>
                    <p:cNvPr id="101383" name="Group 7"/>
                    <p:cNvGrpSpPr/>
                    <p:nvPr/>
                  </p:nvGrpSpPr>
                  <p:grpSpPr bwMode="auto">
                    <a:xfrm rot="5400000">
                      <a:off x="74" y="1135"/>
                      <a:ext cx="490" cy="576"/>
                      <a:chOff x="0" y="0"/>
                      <a:chExt cx="490" cy="576"/>
                    </a:xfrm>
                  </p:grpSpPr>
                  <p:sp>
                    <p:nvSpPr>
                      <p:cNvPr id="101384" name="Rectangle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9" y="0"/>
                        <a:ext cx="243" cy="48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385" name="AutoShape 9"/>
                      <p:cNvSpPr>
                        <a:spLocks noChangeArrowheads="1"/>
                      </p:cNvSpPr>
                      <p:nvPr/>
                    </p:nvSpPr>
                    <p:spPr bwMode="auto">
                      <a:xfrm flipH="1" flipV="1">
                        <a:off x="0" y="19"/>
                        <a:ext cx="490" cy="557"/>
                      </a:xfrm>
                      <a:custGeom>
                        <a:avLst/>
                        <a:gdLst>
                          <a:gd name="G0" fmla="+- 5400 0 0"/>
                          <a:gd name="G1" fmla="+- 11796480 0 0"/>
                          <a:gd name="G2" fmla="+- 0 0 11796480"/>
                          <a:gd name="T0" fmla="*/ 0 256 1"/>
                          <a:gd name="T1" fmla="*/ 180 256 1"/>
                          <a:gd name="G3" fmla="+- 11796480 T0 T1"/>
                          <a:gd name="T2" fmla="*/ 0 256 1"/>
                          <a:gd name="T3" fmla="*/ 90 256 1"/>
                          <a:gd name="G4" fmla="+- 11796480 T2 T3"/>
                          <a:gd name="G5" fmla="*/ G4 2 1"/>
                          <a:gd name="T4" fmla="*/ 90 256 1"/>
                          <a:gd name="T5" fmla="*/ 0 256 1"/>
                          <a:gd name="G6" fmla="+- 11796480 T4 T5"/>
                          <a:gd name="G7" fmla="*/ G6 2 1"/>
                          <a:gd name="G8" fmla="abs 11796480"/>
                          <a:gd name="T6" fmla="*/ 0 256 1"/>
                          <a:gd name="T7" fmla="*/ 90 256 1"/>
                          <a:gd name="G9" fmla="+- G8 T6 T7"/>
                          <a:gd name="G10" fmla="?: G9 G7 G5"/>
                          <a:gd name="T8" fmla="*/ 0 256 1"/>
                          <a:gd name="T9" fmla="*/ 360 256 1"/>
                          <a:gd name="G11" fmla="+- G10 T8 T9"/>
                          <a:gd name="G12" fmla="?: G10 G11 G10"/>
                          <a:gd name="T10" fmla="*/ 0 256 1"/>
                          <a:gd name="T11" fmla="*/ 360 256 1"/>
                          <a:gd name="G13" fmla="+- G12 T10 T11"/>
                          <a:gd name="G14" fmla="?: G12 G13 G12"/>
                          <a:gd name="G15" fmla="+- 0 0 G14"/>
                          <a:gd name="G16" fmla="+- 10800 0 0"/>
                          <a:gd name="G17" fmla="+- 10800 0 5400"/>
                          <a:gd name="G18" fmla="*/ 5400 1 2"/>
                          <a:gd name="G19" fmla="+- G18 5400 0"/>
                          <a:gd name="G20" fmla="cos G19 11796480"/>
                          <a:gd name="G21" fmla="sin G19 11796480"/>
                          <a:gd name="G22" fmla="+- G20 10800 0"/>
                          <a:gd name="G23" fmla="+- G21 10800 0"/>
                          <a:gd name="G24" fmla="+- 10800 0 G20"/>
                          <a:gd name="G25" fmla="+- 5400 10800 0"/>
                          <a:gd name="G26" fmla="?: G9 G17 G25"/>
                          <a:gd name="G27" fmla="?: G9 0 21600"/>
                          <a:gd name="G28" fmla="cos 10800 11796480"/>
                          <a:gd name="G29" fmla="sin 10800 11796480"/>
                          <a:gd name="G30" fmla="sin 5400 11796480"/>
                          <a:gd name="G31" fmla="+- G28 10800 0"/>
                          <a:gd name="G32" fmla="+- G29 10800 0"/>
                          <a:gd name="G33" fmla="+- G30 10800 0"/>
                          <a:gd name="G34" fmla="?: G4 0 G31"/>
                          <a:gd name="G35" fmla="?: 11796480 G34 0"/>
                          <a:gd name="G36" fmla="?: G6 G35 G31"/>
                          <a:gd name="G37" fmla="+- 21600 0 G36"/>
                          <a:gd name="G38" fmla="?: G4 0 G33"/>
                          <a:gd name="G39" fmla="?: 11796480 G38 G32"/>
                          <a:gd name="G40" fmla="?: G6 G39 0"/>
                          <a:gd name="G41" fmla="?: G4 G32 21600"/>
                          <a:gd name="G42" fmla="?: G6 G41 G33"/>
                          <a:gd name="T12" fmla="*/ 10800 w 21600"/>
                          <a:gd name="T13" fmla="*/ 0 h 21600"/>
                          <a:gd name="T14" fmla="*/ 2700 w 21600"/>
                          <a:gd name="T15" fmla="*/ 10800 h 21600"/>
                          <a:gd name="T16" fmla="*/ 10800 w 21600"/>
                          <a:gd name="T17" fmla="*/ 5400 h 21600"/>
                          <a:gd name="T18" fmla="*/ 18900 w 21600"/>
                          <a:gd name="T19" fmla="*/ 10800 h 21600"/>
                          <a:gd name="T20" fmla="*/ G36 w 21600"/>
                          <a:gd name="T21" fmla="*/ G40 h 21600"/>
                          <a:gd name="T22" fmla="*/ G37 w 21600"/>
                          <a:gd name="T23" fmla="*/ G42 h 21600"/>
                        </a:gdLst>
                        <a:ahLst/>
                        <a:cxnLst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T20" t="T21" r="T22" b="T23"/>
                        <a:pathLst>
                          <a:path w="21600" h="21600">
                            <a:moveTo>
                              <a:pt x="5400" y="10800"/>
                            </a:moveTo>
                            <a:cubicBezTo>
                              <a:pt x="5400" y="7817"/>
                              <a:pt x="7817" y="5400"/>
                              <a:pt x="10800" y="5400"/>
                            </a:cubicBezTo>
                            <a:cubicBezTo>
                              <a:pt x="13782" y="5399"/>
                              <a:pt x="16199" y="7817"/>
                              <a:pt x="16200" y="10799"/>
                            </a:cubicBezTo>
                            <a:lnTo>
                              <a:pt x="21600" y="10800"/>
                            </a:lnTo>
                            <a:cubicBezTo>
                              <a:pt x="21600" y="4835"/>
                              <a:pt x="16764" y="0"/>
                              <a:pt x="10800" y="0"/>
                            </a:cubicBezTo>
                            <a:cubicBezTo>
                              <a:pt x="4835" y="0"/>
                              <a:pt x="0" y="4835"/>
                              <a:pt x="0" y="10800"/>
                            </a:cubicBez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1386" name="Group 10"/>
                    <p:cNvGrpSpPr/>
                    <p:nvPr/>
                  </p:nvGrpSpPr>
                  <p:grpSpPr bwMode="auto">
                    <a:xfrm rot="20700000">
                      <a:off x="274" y="21"/>
                      <a:ext cx="306" cy="1554"/>
                      <a:chOff x="0" y="0"/>
                      <a:chExt cx="306" cy="1554"/>
                    </a:xfrm>
                  </p:grpSpPr>
                  <p:sp>
                    <p:nvSpPr>
                      <p:cNvPr id="101387" name="AutoShape 11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 flipV="1">
                        <a:off x="51" y="0"/>
                        <a:ext cx="192" cy="1479"/>
                      </a:xfrm>
                      <a:custGeom>
                        <a:avLst/>
                        <a:gdLst>
                          <a:gd name="G0" fmla="+- 6659 0 0"/>
                          <a:gd name="G1" fmla="+- 21600 0 6659"/>
                          <a:gd name="G2" fmla="*/ 6659 1 2"/>
                          <a:gd name="G3" fmla="+- 21600 0 G2"/>
                          <a:gd name="G4" fmla="+/ 6659 21600 2"/>
                          <a:gd name="G5" fmla="+/ G1 0 2"/>
                          <a:gd name="G6" fmla="*/ 21600 21600 6659"/>
                          <a:gd name="G7" fmla="*/ G6 1 2"/>
                          <a:gd name="G8" fmla="+- 21600 0 G7"/>
                          <a:gd name="G9" fmla="*/ 21600 1 2"/>
                          <a:gd name="G10" fmla="+- 6659 0 G9"/>
                          <a:gd name="G11" fmla="?: G10 G8 0"/>
                          <a:gd name="G12" fmla="?: G10 G7 21600"/>
                          <a:gd name="T0" fmla="*/ 18270 w 21600"/>
                          <a:gd name="T1" fmla="*/ 10800 h 21600"/>
                          <a:gd name="T2" fmla="*/ 10800 w 21600"/>
                          <a:gd name="T3" fmla="*/ 21600 h 21600"/>
                          <a:gd name="T4" fmla="*/ 3330 w 21600"/>
                          <a:gd name="T5" fmla="*/ 10800 h 21600"/>
                          <a:gd name="T6" fmla="*/ 10800 w 21600"/>
                          <a:gd name="T7" fmla="*/ 0 h 21600"/>
                          <a:gd name="T8" fmla="*/ 5130 w 21600"/>
                          <a:gd name="T9" fmla="*/ 5130 h 21600"/>
                          <a:gd name="T10" fmla="*/ 16470 w 21600"/>
                          <a:gd name="T11" fmla="*/ 16470 h 216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T8" t="T9" r="T10" b="T11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6659" y="21600"/>
                            </a:lnTo>
                            <a:lnTo>
                              <a:pt x="14941" y="21600"/>
                            </a:lnTo>
                            <a:lnTo>
                              <a:pt x="21600" y="0"/>
                            </a:lnTo>
                            <a:close/>
                          </a:path>
                        </a:pathLst>
                      </a:cu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388" name="Oval 12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0" y="1266"/>
                        <a:ext cx="306" cy="288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389" name="Oval 13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73" y="1349"/>
                        <a:ext cx="144" cy="129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01390" name="Rectangle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576" cy="33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1391" name="Group 15"/>
                  <p:cNvGrpSpPr/>
                  <p:nvPr/>
                </p:nvGrpSpPr>
                <p:grpSpPr bwMode="auto">
                  <a:xfrm>
                    <a:off x="1122" y="0"/>
                    <a:ext cx="214" cy="599"/>
                    <a:chOff x="0" y="0"/>
                    <a:chExt cx="215" cy="864"/>
                  </a:xfrm>
                </p:grpSpPr>
                <p:sp>
                  <p:nvSpPr>
                    <p:cNvPr id="101392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" y="288"/>
                      <a:ext cx="85" cy="576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1393" name="Rectangle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528"/>
                      <a:ext cx="172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1394" name="Rectangle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" y="0"/>
                      <a:ext cx="43" cy="28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1395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" y="0"/>
                      <a:ext cx="129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1396" name="Group 20"/>
                  <p:cNvGrpSpPr/>
                  <p:nvPr/>
                </p:nvGrpSpPr>
                <p:grpSpPr bwMode="auto">
                  <a:xfrm>
                    <a:off x="0" y="284"/>
                    <a:ext cx="2365" cy="3046"/>
                    <a:chOff x="0" y="0"/>
                    <a:chExt cx="2365" cy="3046"/>
                  </a:xfrm>
                </p:grpSpPr>
                <p:grpSp>
                  <p:nvGrpSpPr>
                    <p:cNvPr id="101397" name="Group 21"/>
                    <p:cNvGrpSpPr/>
                    <p:nvPr/>
                  </p:nvGrpSpPr>
                  <p:grpSpPr bwMode="auto">
                    <a:xfrm>
                      <a:off x="1549" y="1496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101398" name="Rectangle 22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399" name="Rectangle 23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1400" name="Group 24"/>
                    <p:cNvGrpSpPr/>
                    <p:nvPr/>
                  </p:nvGrpSpPr>
                  <p:grpSpPr bwMode="auto">
                    <a:xfrm>
                      <a:off x="441" y="1505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101401" name="Rectangle 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02" name="Rectangle 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1403" name="Group 27"/>
                    <p:cNvGrpSpPr/>
                    <p:nvPr/>
                  </p:nvGrpSpPr>
                  <p:grpSpPr bwMode="auto">
                    <a:xfrm flipH="1">
                      <a:off x="1515" y="0"/>
                      <a:ext cx="850" cy="1584"/>
                      <a:chOff x="0" y="0"/>
                      <a:chExt cx="921" cy="1584"/>
                    </a:xfrm>
                  </p:grpSpPr>
                  <p:grpSp>
                    <p:nvGrpSpPr>
                      <p:cNvPr id="101404" name="Group 28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101405" name="Rectangle 2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1406" name="Rectangle 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1407" name="Oval 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1408" name="Group 32"/>
                    <p:cNvGrpSpPr/>
                    <p:nvPr/>
                  </p:nvGrpSpPr>
                  <p:grpSpPr bwMode="auto">
                    <a:xfrm>
                      <a:off x="0" y="8"/>
                      <a:ext cx="921" cy="1584"/>
                      <a:chOff x="0" y="0"/>
                      <a:chExt cx="921" cy="1584"/>
                    </a:xfrm>
                  </p:grpSpPr>
                  <p:grpSp>
                    <p:nvGrpSpPr>
                      <p:cNvPr id="101409" name="Group 33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101410" name="Rectangle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1411" name="Rectangl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1412" name="Oval 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1413" name="Group 37"/>
                    <p:cNvGrpSpPr/>
                    <p:nvPr/>
                  </p:nvGrpSpPr>
                  <p:grpSpPr bwMode="auto">
                    <a:xfrm>
                      <a:off x="167" y="152"/>
                      <a:ext cx="2024" cy="660"/>
                      <a:chOff x="0" y="0"/>
                      <a:chExt cx="2024" cy="660"/>
                    </a:xfrm>
                  </p:grpSpPr>
                  <p:grpSp>
                    <p:nvGrpSpPr>
                      <p:cNvPr id="101414" name="Group 38"/>
                      <p:cNvGrpSpPr/>
                      <p:nvPr/>
                    </p:nvGrpSpPr>
                    <p:grpSpPr bwMode="auto">
                      <a:xfrm>
                        <a:off x="0" y="36"/>
                        <a:ext cx="528" cy="624"/>
                        <a:chOff x="0" y="0"/>
                        <a:chExt cx="528" cy="624"/>
                      </a:xfrm>
                    </p:grpSpPr>
                    <p:grpSp>
                      <p:nvGrpSpPr>
                        <p:cNvPr id="101415" name="Group 39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528" cy="624"/>
                          <a:chOff x="0" y="0"/>
                          <a:chExt cx="528" cy="624"/>
                        </a:xfrm>
                      </p:grpSpPr>
                      <p:sp>
                        <p:nvSpPr>
                          <p:cNvPr id="101416" name="Oval 4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96"/>
                            <a:ext cx="480" cy="432"/>
                          </a:xfrm>
                          <a:prstGeom prst="ellipse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1417" name="Rectangle 4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48"/>
                            <a:ext cx="240" cy="57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1418" name="Rectangle 4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4" y="0"/>
                            <a:ext cx="384" cy="28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101419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12"/>
                          <a:ext cx="144" cy="288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01420" name="Group 44"/>
                      <p:cNvGrpSpPr/>
                      <p:nvPr/>
                    </p:nvGrpSpPr>
                    <p:grpSpPr bwMode="auto">
                      <a:xfrm flipH="1">
                        <a:off x="1544" y="35"/>
                        <a:ext cx="480" cy="624"/>
                        <a:chOff x="0" y="0"/>
                        <a:chExt cx="528" cy="624"/>
                      </a:xfrm>
                    </p:grpSpPr>
                    <p:grpSp>
                      <p:nvGrpSpPr>
                        <p:cNvPr id="101421" name="Group 45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528" cy="624"/>
                          <a:chOff x="0" y="0"/>
                          <a:chExt cx="528" cy="624"/>
                        </a:xfrm>
                      </p:grpSpPr>
                      <p:sp>
                        <p:nvSpPr>
                          <p:cNvPr id="101422" name="Oval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96"/>
                            <a:ext cx="480" cy="432"/>
                          </a:xfrm>
                          <a:prstGeom prst="ellipse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1423" name="Rectangle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48"/>
                            <a:ext cx="240" cy="57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1424" name="Rectangle 4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4" y="0"/>
                            <a:ext cx="384" cy="28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101425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12"/>
                          <a:ext cx="144" cy="288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1426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7" y="0"/>
                        <a:ext cx="1544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01427" name="AutoShape 51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54" y="1555"/>
                      <a:ext cx="1521" cy="1491"/>
                    </a:xfrm>
                    <a:custGeom>
                      <a:avLst/>
                      <a:gdLst>
                        <a:gd name="G0" fmla="+- 9695 0 0"/>
                        <a:gd name="G1" fmla="+- -11647725 0 0"/>
                        <a:gd name="G2" fmla="+- 0 0 -11647725"/>
                        <a:gd name="T0" fmla="*/ 0 256 1"/>
                        <a:gd name="T1" fmla="*/ 180 256 1"/>
                        <a:gd name="G3" fmla="+- -11647725 T0 T1"/>
                        <a:gd name="T2" fmla="*/ 0 256 1"/>
                        <a:gd name="T3" fmla="*/ 90 256 1"/>
                        <a:gd name="G4" fmla="+- -11647725 T2 T3"/>
                        <a:gd name="G5" fmla="*/ G4 2 1"/>
                        <a:gd name="T4" fmla="*/ 90 256 1"/>
                        <a:gd name="T5" fmla="*/ 0 256 1"/>
                        <a:gd name="G6" fmla="+- -11647725 T4 T5"/>
                        <a:gd name="G7" fmla="*/ G6 2 1"/>
                        <a:gd name="G8" fmla="abs -11647725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9695"/>
                        <a:gd name="G18" fmla="*/ 9695 1 2"/>
                        <a:gd name="G19" fmla="+- G18 5400 0"/>
                        <a:gd name="G20" fmla="cos G19 -11647725"/>
                        <a:gd name="G21" fmla="sin G19 -11647725"/>
                        <a:gd name="G22" fmla="+- G20 10800 0"/>
                        <a:gd name="G23" fmla="+- G21 10800 0"/>
                        <a:gd name="G24" fmla="+- 10800 0 G20"/>
                        <a:gd name="G25" fmla="+- 9695 10800 0"/>
                        <a:gd name="G26" fmla="?: G9 G17 G25"/>
                        <a:gd name="G27" fmla="?: G9 0 21600"/>
                        <a:gd name="G28" fmla="cos 10800 -11647725"/>
                        <a:gd name="G29" fmla="sin 10800 -11647725"/>
                        <a:gd name="G30" fmla="sin 9695 -11647725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-11647725 G34 0"/>
                        <a:gd name="G36" fmla="?: G6 G35 G31"/>
                        <a:gd name="G37" fmla="+- 21600 0 G36"/>
                        <a:gd name="G38" fmla="?: G4 0 G33"/>
                        <a:gd name="G39" fmla="?: -11647725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560 w 21600"/>
                        <a:gd name="T15" fmla="*/ 10394 h 21600"/>
                        <a:gd name="T16" fmla="*/ 10800 w 21600"/>
                        <a:gd name="T17" fmla="*/ 1105 h 21600"/>
                        <a:gd name="T18" fmla="*/ 21040 w 21600"/>
                        <a:gd name="T19" fmla="*/ 10394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1112" y="10416"/>
                          </a:moveTo>
                          <a:cubicBezTo>
                            <a:pt x="1318" y="5215"/>
                            <a:pt x="5594" y="1104"/>
                            <a:pt x="10800" y="1105"/>
                          </a:cubicBezTo>
                          <a:cubicBezTo>
                            <a:pt x="16005" y="1105"/>
                            <a:pt x="20281" y="5215"/>
                            <a:pt x="20487" y="10416"/>
                          </a:cubicBezTo>
                          <a:lnTo>
                            <a:pt x="21591" y="10372"/>
                          </a:lnTo>
                          <a:cubicBezTo>
                            <a:pt x="21361" y="4578"/>
                            <a:pt x="16598" y="-1"/>
                            <a:pt x="10799" y="0"/>
                          </a:cubicBezTo>
                          <a:cubicBezTo>
                            <a:pt x="5001" y="0"/>
                            <a:pt x="238" y="4578"/>
                            <a:pt x="8" y="10372"/>
                          </a:cubicBez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1428" name="Arc 52"/>
                    <p:cNvSpPr/>
                    <p:nvPr/>
                  </p:nvSpPr>
                  <p:spPr bwMode="auto">
                    <a:xfrm rot="16200000" flipH="1" flipV="1">
                      <a:off x="1070" y="2395"/>
                      <a:ext cx="288" cy="654"/>
                    </a:xfrm>
                    <a:custGeom>
                      <a:avLst/>
                      <a:gdLst>
                        <a:gd name="G0" fmla="+- 0 0 0"/>
                        <a:gd name="G1" fmla="+- 20844 0 0"/>
                        <a:gd name="G2" fmla="+- 21600 0 0"/>
                        <a:gd name="T0" fmla="*/ 5665 w 21600"/>
                        <a:gd name="T1" fmla="*/ 0 h 41844"/>
                        <a:gd name="T2" fmla="*/ 5057 w 21600"/>
                        <a:gd name="T3" fmla="*/ 41844 h 41844"/>
                        <a:gd name="T4" fmla="*/ 0 w 21600"/>
                        <a:gd name="T5" fmla="*/ 20844 h 418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1844" fill="none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</a:path>
                        <a:path w="21600" h="41844" stroke="0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  <a:lnTo>
                            <a:pt x="0" y="20844"/>
                          </a:lnTo>
                          <a:close/>
                        </a:path>
                      </a:pathLst>
                    </a:custGeom>
                    <a:noFill/>
                    <a:ln w="76200">
                      <a:solidFill>
                        <a:schemeClr val="tx1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1429" name="Group 53"/>
                  <p:cNvGrpSpPr/>
                  <p:nvPr/>
                </p:nvGrpSpPr>
                <p:grpSpPr bwMode="auto">
                  <a:xfrm>
                    <a:off x="611" y="724"/>
                    <a:ext cx="254" cy="1498"/>
                    <a:chOff x="0" y="0"/>
                    <a:chExt cx="254" cy="1498"/>
                  </a:xfrm>
                </p:grpSpPr>
                <p:grpSp>
                  <p:nvGrpSpPr>
                    <p:cNvPr id="101430" name="Group 54"/>
                    <p:cNvGrpSpPr/>
                    <p:nvPr/>
                  </p:nvGrpSpPr>
                  <p:grpSpPr bwMode="auto">
                    <a:xfrm>
                      <a:off x="0" y="0"/>
                      <a:ext cx="254" cy="1498"/>
                      <a:chOff x="0" y="0"/>
                      <a:chExt cx="254" cy="1498"/>
                    </a:xfrm>
                  </p:grpSpPr>
                  <p:grpSp>
                    <p:nvGrpSpPr>
                      <p:cNvPr id="101431" name="Group 55"/>
                      <p:cNvGrpSpPr/>
                      <p:nvPr/>
                    </p:nvGrpSpPr>
                    <p:grpSpPr bwMode="auto">
                      <a:xfrm>
                        <a:off x="70" y="1354"/>
                        <a:ext cx="123" cy="144"/>
                        <a:chOff x="0" y="0"/>
                        <a:chExt cx="123" cy="144"/>
                      </a:xfrm>
                    </p:grpSpPr>
                    <p:sp>
                      <p:nvSpPr>
                        <p:cNvPr id="101432" name="未知"/>
                        <p:cNvSpPr/>
                        <p:nvPr/>
                      </p:nvSpPr>
                      <p:spPr bwMode="auto">
                        <a:xfrm flipV="1">
                          <a:off x="0" y="0"/>
                          <a:ext cx="123" cy="144"/>
                        </a:xfrm>
                        <a:custGeom>
                          <a:avLst/>
                          <a:gdLst>
                            <a:gd name="T0" fmla="*/ 472 w 1200"/>
                            <a:gd name="T1" fmla="*/ 120 h 1616"/>
                            <a:gd name="T2" fmla="*/ 88 w 1200"/>
                            <a:gd name="T3" fmla="*/ 792 h 1616"/>
                            <a:gd name="T4" fmla="*/ 40 w 1200"/>
                            <a:gd name="T5" fmla="*/ 1272 h 1616"/>
                            <a:gd name="T6" fmla="*/ 328 w 1200"/>
                            <a:gd name="T7" fmla="*/ 1560 h 1616"/>
                            <a:gd name="T8" fmla="*/ 664 w 1200"/>
                            <a:gd name="T9" fmla="*/ 1608 h 1616"/>
                            <a:gd name="T10" fmla="*/ 952 w 1200"/>
                            <a:gd name="T11" fmla="*/ 1512 h 1616"/>
                            <a:gd name="T12" fmla="*/ 1192 w 1200"/>
                            <a:gd name="T13" fmla="*/ 1128 h 1616"/>
                            <a:gd name="T14" fmla="*/ 1000 w 1200"/>
                            <a:gd name="T15" fmla="*/ 552 h 1616"/>
                            <a:gd name="T16" fmla="*/ 760 w 1200"/>
                            <a:gd name="T17" fmla="*/ 72 h 1616"/>
                            <a:gd name="T18" fmla="*/ 472 w 1200"/>
                            <a:gd name="T19" fmla="*/ 120 h 161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200" h="1616">
                              <a:moveTo>
                                <a:pt x="472" y="120"/>
                              </a:moveTo>
                              <a:cubicBezTo>
                                <a:pt x="360" y="240"/>
                                <a:pt x="160" y="600"/>
                                <a:pt x="88" y="792"/>
                              </a:cubicBezTo>
                              <a:cubicBezTo>
                                <a:pt x="16" y="984"/>
                                <a:pt x="0" y="1144"/>
                                <a:pt x="40" y="1272"/>
                              </a:cubicBezTo>
                              <a:cubicBezTo>
                                <a:pt x="80" y="1400"/>
                                <a:pt x="224" y="1504"/>
                                <a:pt x="328" y="1560"/>
                              </a:cubicBezTo>
                              <a:cubicBezTo>
                                <a:pt x="432" y="1616"/>
                                <a:pt x="560" y="1616"/>
                                <a:pt x="664" y="1608"/>
                              </a:cubicBezTo>
                              <a:cubicBezTo>
                                <a:pt x="768" y="1600"/>
                                <a:pt x="864" y="1592"/>
                                <a:pt x="952" y="1512"/>
                              </a:cubicBezTo>
                              <a:cubicBezTo>
                                <a:pt x="1040" y="1432"/>
                                <a:pt x="1184" y="1288"/>
                                <a:pt x="1192" y="1128"/>
                              </a:cubicBezTo>
                              <a:cubicBezTo>
                                <a:pt x="1200" y="968"/>
                                <a:pt x="1072" y="728"/>
                                <a:pt x="1000" y="552"/>
                              </a:cubicBezTo>
                              <a:cubicBezTo>
                                <a:pt x="928" y="376"/>
                                <a:pt x="840" y="144"/>
                                <a:pt x="760" y="72"/>
                              </a:cubicBezTo>
                              <a:cubicBezTo>
                                <a:pt x="680" y="0"/>
                                <a:pt x="584" y="0"/>
                                <a:pt x="472" y="1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9900"/>
                        </a:solidFill>
                        <a:ln w="9525" cmpd="sng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1433" name="Oval 5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4" y="29"/>
                          <a:ext cx="43" cy="36"/>
                        </a:xfrm>
                        <a:prstGeom prst="ellipse">
                          <a:avLst/>
                        </a:prstGeom>
                        <a:solidFill>
                          <a:srgbClr val="FF99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01434" name="Group 58"/>
                      <p:cNvGrpSpPr/>
                      <p:nvPr/>
                    </p:nvGrpSpPr>
                    <p:grpSpPr bwMode="auto">
                      <a:xfrm>
                        <a:off x="0" y="0"/>
                        <a:ext cx="254" cy="1353"/>
                        <a:chOff x="0" y="0"/>
                        <a:chExt cx="254" cy="1353"/>
                      </a:xfrm>
                    </p:grpSpPr>
                    <p:sp>
                      <p:nvSpPr>
                        <p:cNvPr id="101435" name="AutoShape 5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9" y="48"/>
                          <a:ext cx="188" cy="96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rot="10800000" wrap="none" anchor="ctr"/>
                        <a:lstStyle/>
                        <a:p>
                          <a:pPr algn="ctr"/>
                          <a:endParaRPr lang="zh-CN" altLang="zh-CN" sz="24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01436" name="Rectangle 6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254" cy="48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1437" name="Rectangle 6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9" y="96"/>
                          <a:ext cx="47" cy="1257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1438" name="Group 62"/>
                    <p:cNvGrpSpPr/>
                    <p:nvPr/>
                  </p:nvGrpSpPr>
                  <p:grpSpPr bwMode="auto">
                    <a:xfrm>
                      <a:off x="44" y="620"/>
                      <a:ext cx="144" cy="425"/>
                      <a:chOff x="0" y="0"/>
                      <a:chExt cx="144" cy="425"/>
                    </a:xfrm>
                  </p:grpSpPr>
                  <p:sp>
                    <p:nvSpPr>
                      <p:cNvPr id="101439" name="AutoShape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40" name="AutoShape 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41" name="AutoShape 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42" name="AutoShape 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43" name="AutoShape 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01444" name="Group 68"/>
                  <p:cNvGrpSpPr/>
                  <p:nvPr/>
                </p:nvGrpSpPr>
                <p:grpSpPr bwMode="auto">
                  <a:xfrm>
                    <a:off x="585" y="541"/>
                    <a:ext cx="1186" cy="151"/>
                    <a:chOff x="0" y="0"/>
                    <a:chExt cx="1186" cy="151"/>
                  </a:xfrm>
                </p:grpSpPr>
                <p:sp>
                  <p:nvSpPr>
                    <p:cNvPr id="101445" name="Rectangle 69" descr="10%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"/>
                      <a:ext cx="1186" cy="147"/>
                    </a:xfrm>
                    <a:prstGeom prst="rect">
                      <a:avLst/>
                    </a:prstGeom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  <a:ln w="9525">
                      <a:solidFill>
                        <a:schemeClr val="bg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1446" name="Rectangl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7" y="0"/>
                      <a:ext cx="86" cy="52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01447" name="Rectangle 71" descr="10%"/>
                  <p:cNvSpPr>
                    <a:spLocks noChangeArrowheads="1"/>
                  </p:cNvSpPr>
                  <p:nvPr/>
                </p:nvSpPr>
                <p:spPr bwMode="auto">
                  <a:xfrm>
                    <a:off x="951" y="637"/>
                    <a:ext cx="544" cy="471"/>
                  </a:xfrm>
                  <a:prstGeom prst="rect">
                    <a:avLst/>
                  </a:prstGeom>
                  <a:blipFill dpi="0" rotWithShape="0">
                    <a:blip r:embed="rId1"/>
                    <a:srcRect/>
                    <a:tile tx="0" ty="0" sx="100000" sy="100000" flip="none" algn="tl"/>
                  </a:blipFill>
                  <a:ln w="9525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448" name="Arc 72"/>
                  <p:cNvSpPr/>
                  <p:nvPr/>
                </p:nvSpPr>
                <p:spPr bwMode="auto">
                  <a:xfrm flipH="1" flipV="1">
                    <a:off x="1736" y="903"/>
                    <a:ext cx="232" cy="166"/>
                  </a:xfrm>
                  <a:custGeom>
                    <a:avLst/>
                    <a:gdLst>
                      <a:gd name="G0" fmla="+- 1148 0 0"/>
                      <a:gd name="G1" fmla="+- 21600 0 0"/>
                      <a:gd name="G2" fmla="+- 21600 0 0"/>
                      <a:gd name="T0" fmla="*/ 0 w 22727"/>
                      <a:gd name="T1" fmla="*/ 31 h 21600"/>
                      <a:gd name="T2" fmla="*/ 22727 w 22727"/>
                      <a:gd name="T3" fmla="*/ 20651 h 21600"/>
                      <a:gd name="T4" fmla="*/ 1148 w 22727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2727" h="21600" fill="none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</a:path>
                      <a:path w="22727" h="21600" stroke="0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  <a:lnTo>
                          <a:pt x="1148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449" name="Arc 73"/>
                  <p:cNvSpPr/>
                  <p:nvPr/>
                </p:nvSpPr>
                <p:spPr bwMode="auto">
                  <a:xfrm flipH="1">
                    <a:off x="1200" y="711"/>
                    <a:ext cx="288" cy="192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101450" name="Group 74"/>
                  <p:cNvGrpSpPr/>
                  <p:nvPr/>
                </p:nvGrpSpPr>
                <p:grpSpPr bwMode="auto">
                  <a:xfrm>
                    <a:off x="1553" y="624"/>
                    <a:ext cx="245" cy="1510"/>
                    <a:chOff x="0" y="0"/>
                    <a:chExt cx="245" cy="1510"/>
                  </a:xfrm>
                </p:grpSpPr>
                <p:grpSp>
                  <p:nvGrpSpPr>
                    <p:cNvPr id="101451" name="Group 75"/>
                    <p:cNvGrpSpPr/>
                    <p:nvPr/>
                  </p:nvGrpSpPr>
                  <p:grpSpPr bwMode="auto">
                    <a:xfrm>
                      <a:off x="0" y="0"/>
                      <a:ext cx="245" cy="1510"/>
                      <a:chOff x="0" y="0"/>
                      <a:chExt cx="245" cy="1510"/>
                    </a:xfrm>
                  </p:grpSpPr>
                  <p:sp>
                    <p:nvSpPr>
                      <p:cNvPr id="101452" name="AutoShape 76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8" y="48"/>
                        <a:ext cx="181" cy="9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ctr"/>
                        <a:endParaRPr lang="zh-CN" altLang="zh-CN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101453" name="Rectangle 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245" cy="48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54" name="Rectangle 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5" y="109"/>
                        <a:ext cx="45" cy="1257"/>
                      </a:xfrm>
                      <a:prstGeom prst="rect">
                        <a:avLst/>
                      </a:prstGeom>
                      <a:solidFill>
                        <a:srgbClr val="000066"/>
                      </a:solidFill>
                      <a:ln w="9525">
                        <a:solidFill>
                          <a:srgbClr val="000066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grpSp>
                    <p:nvGrpSpPr>
                      <p:cNvPr id="101455" name="Group 79"/>
                      <p:cNvGrpSpPr/>
                      <p:nvPr/>
                    </p:nvGrpSpPr>
                    <p:grpSpPr bwMode="auto">
                      <a:xfrm rot="10800000">
                        <a:off x="61" y="1366"/>
                        <a:ext cx="123" cy="144"/>
                        <a:chOff x="0" y="0"/>
                        <a:chExt cx="123" cy="144"/>
                      </a:xfrm>
                    </p:grpSpPr>
                    <p:sp>
                      <p:nvSpPr>
                        <p:cNvPr id="101456" name="未知"/>
                        <p:cNvSpPr/>
                        <p:nvPr/>
                      </p:nvSpPr>
                      <p:spPr bwMode="auto">
                        <a:xfrm flipV="1">
                          <a:off x="0" y="0"/>
                          <a:ext cx="123" cy="144"/>
                        </a:xfrm>
                        <a:custGeom>
                          <a:avLst/>
                          <a:gdLst>
                            <a:gd name="T0" fmla="*/ 472 w 1200"/>
                            <a:gd name="T1" fmla="*/ 120 h 1616"/>
                            <a:gd name="T2" fmla="*/ 88 w 1200"/>
                            <a:gd name="T3" fmla="*/ 792 h 1616"/>
                            <a:gd name="T4" fmla="*/ 40 w 1200"/>
                            <a:gd name="T5" fmla="*/ 1272 h 1616"/>
                            <a:gd name="T6" fmla="*/ 328 w 1200"/>
                            <a:gd name="T7" fmla="*/ 1560 h 1616"/>
                            <a:gd name="T8" fmla="*/ 664 w 1200"/>
                            <a:gd name="T9" fmla="*/ 1608 h 1616"/>
                            <a:gd name="T10" fmla="*/ 952 w 1200"/>
                            <a:gd name="T11" fmla="*/ 1512 h 1616"/>
                            <a:gd name="T12" fmla="*/ 1192 w 1200"/>
                            <a:gd name="T13" fmla="*/ 1128 h 1616"/>
                            <a:gd name="T14" fmla="*/ 1000 w 1200"/>
                            <a:gd name="T15" fmla="*/ 552 h 1616"/>
                            <a:gd name="T16" fmla="*/ 760 w 1200"/>
                            <a:gd name="T17" fmla="*/ 72 h 1616"/>
                            <a:gd name="T18" fmla="*/ 472 w 1200"/>
                            <a:gd name="T19" fmla="*/ 120 h 161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200" h="1616">
                              <a:moveTo>
                                <a:pt x="472" y="120"/>
                              </a:moveTo>
                              <a:cubicBezTo>
                                <a:pt x="360" y="240"/>
                                <a:pt x="160" y="600"/>
                                <a:pt x="88" y="792"/>
                              </a:cubicBezTo>
                              <a:cubicBezTo>
                                <a:pt x="16" y="984"/>
                                <a:pt x="0" y="1144"/>
                                <a:pt x="40" y="1272"/>
                              </a:cubicBezTo>
                              <a:cubicBezTo>
                                <a:pt x="80" y="1400"/>
                                <a:pt x="224" y="1504"/>
                                <a:pt x="328" y="1560"/>
                              </a:cubicBezTo>
                              <a:cubicBezTo>
                                <a:pt x="432" y="1616"/>
                                <a:pt x="560" y="1616"/>
                                <a:pt x="664" y="1608"/>
                              </a:cubicBezTo>
                              <a:cubicBezTo>
                                <a:pt x="768" y="1600"/>
                                <a:pt x="864" y="1592"/>
                                <a:pt x="952" y="1512"/>
                              </a:cubicBezTo>
                              <a:cubicBezTo>
                                <a:pt x="1040" y="1432"/>
                                <a:pt x="1184" y="1288"/>
                                <a:pt x="1192" y="1128"/>
                              </a:cubicBezTo>
                              <a:cubicBezTo>
                                <a:pt x="1200" y="968"/>
                                <a:pt x="1072" y="728"/>
                                <a:pt x="1000" y="552"/>
                              </a:cubicBezTo>
                              <a:cubicBezTo>
                                <a:pt x="928" y="376"/>
                                <a:pt x="840" y="144"/>
                                <a:pt x="760" y="72"/>
                              </a:cubicBezTo>
                              <a:cubicBezTo>
                                <a:pt x="680" y="0"/>
                                <a:pt x="584" y="0"/>
                                <a:pt x="472" y="1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9900"/>
                        </a:solidFill>
                        <a:ln w="9525" cmpd="sng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1457" name="Oval 8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4" y="29"/>
                          <a:ext cx="43" cy="36"/>
                        </a:xfrm>
                        <a:prstGeom prst="ellipse">
                          <a:avLst/>
                        </a:prstGeom>
                        <a:solidFill>
                          <a:srgbClr val="FF99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1458" name="Group 82"/>
                    <p:cNvGrpSpPr/>
                    <p:nvPr/>
                  </p:nvGrpSpPr>
                  <p:grpSpPr bwMode="auto">
                    <a:xfrm>
                      <a:off x="66" y="711"/>
                      <a:ext cx="144" cy="433"/>
                      <a:chOff x="0" y="0"/>
                      <a:chExt cx="144" cy="425"/>
                    </a:xfrm>
                  </p:grpSpPr>
                  <p:sp>
                    <p:nvSpPr>
                      <p:cNvPr id="101459" name="AutoShape 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60" name="AutoShape 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61" name="AutoShape 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62" name="AutoShape 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1463" name="AutoShape 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01464" name="Group 88"/>
                <p:cNvGrpSpPr/>
                <p:nvPr/>
              </p:nvGrpSpPr>
              <p:grpSpPr bwMode="auto">
                <a:xfrm flipV="1">
                  <a:off x="1021" y="742"/>
                  <a:ext cx="384" cy="318"/>
                  <a:chOff x="0" y="0"/>
                  <a:chExt cx="384" cy="240"/>
                </a:xfrm>
              </p:grpSpPr>
              <p:sp>
                <p:nvSpPr>
                  <p:cNvPr id="101465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466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96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467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468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288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469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384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01470" name="Text Box 9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ClrTx/>
                  <a:buSzTx/>
                  <a:buFontTx/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排气冲程: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1471" name="Text Box 95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1472" name="Text Box 96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排气门打开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1473" name="Text Box 97"/>
              <p:cNvSpPr txBox="1">
                <a:spLocks noChangeArrowheads="1"/>
              </p:cNvSpPr>
              <p:nvPr/>
            </p:nvSpPr>
            <p:spPr bwMode="auto">
              <a:xfrm>
                <a:off x="3456" y="1114"/>
                <a:ext cx="1680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活塞向上运动把废气排出汽缸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1474" name="Line 98"/>
            <p:cNvSpPr>
              <a:spLocks noChangeShapeType="1"/>
            </p:cNvSpPr>
            <p:nvPr/>
          </p:nvSpPr>
          <p:spPr bwMode="auto">
            <a:xfrm rot="10800000">
              <a:off x="2666" y="1337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26" name="Group 2"/>
          <p:cNvGrpSpPr/>
          <p:nvPr/>
        </p:nvGrpSpPr>
        <p:grpSpPr bwMode="auto">
          <a:xfrm>
            <a:off x="381000" y="815975"/>
            <a:ext cx="8153400" cy="5508625"/>
            <a:chOff x="0" y="0"/>
            <a:chExt cx="5136" cy="3470"/>
          </a:xfrm>
        </p:grpSpPr>
        <p:grpSp>
          <p:nvGrpSpPr>
            <p:cNvPr id="103427" name="Group 3"/>
            <p:cNvGrpSpPr/>
            <p:nvPr/>
          </p:nvGrpSpPr>
          <p:grpSpPr bwMode="auto">
            <a:xfrm>
              <a:off x="0" y="0"/>
              <a:ext cx="5136" cy="3470"/>
              <a:chOff x="0" y="0"/>
              <a:chExt cx="5136" cy="3470"/>
            </a:xfrm>
          </p:grpSpPr>
          <p:grpSp>
            <p:nvGrpSpPr>
              <p:cNvPr id="103428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103429" name="Group 5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103430" name="Group 6"/>
                  <p:cNvGrpSpPr/>
                  <p:nvPr/>
                </p:nvGrpSpPr>
                <p:grpSpPr bwMode="auto">
                  <a:xfrm>
                    <a:off x="864" y="1065"/>
                    <a:ext cx="672" cy="1790"/>
                    <a:chOff x="0" y="0"/>
                    <a:chExt cx="672" cy="1790"/>
                  </a:xfrm>
                </p:grpSpPr>
                <p:grpSp>
                  <p:nvGrpSpPr>
                    <p:cNvPr id="103431" name="Group 7"/>
                    <p:cNvGrpSpPr/>
                    <p:nvPr/>
                  </p:nvGrpSpPr>
                  <p:grpSpPr bwMode="auto">
                    <a:xfrm rot="18000000" flipH="1">
                      <a:off x="49" y="1251"/>
                      <a:ext cx="490" cy="588"/>
                      <a:chOff x="0" y="0"/>
                      <a:chExt cx="490" cy="576"/>
                    </a:xfrm>
                  </p:grpSpPr>
                  <p:sp>
                    <p:nvSpPr>
                      <p:cNvPr id="103432" name="Rectangle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9" y="0"/>
                        <a:ext cx="243" cy="48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433" name="AutoShape 9"/>
                      <p:cNvSpPr>
                        <a:spLocks noChangeArrowheads="1"/>
                      </p:cNvSpPr>
                      <p:nvPr/>
                    </p:nvSpPr>
                    <p:spPr bwMode="auto">
                      <a:xfrm flipH="1" flipV="1">
                        <a:off x="0" y="19"/>
                        <a:ext cx="490" cy="557"/>
                      </a:xfrm>
                      <a:custGeom>
                        <a:avLst/>
                        <a:gdLst>
                          <a:gd name="G0" fmla="+- 5400 0 0"/>
                          <a:gd name="G1" fmla="+- 11796480 0 0"/>
                          <a:gd name="G2" fmla="+- 0 0 11796480"/>
                          <a:gd name="T0" fmla="*/ 0 256 1"/>
                          <a:gd name="T1" fmla="*/ 180 256 1"/>
                          <a:gd name="G3" fmla="+- 11796480 T0 T1"/>
                          <a:gd name="T2" fmla="*/ 0 256 1"/>
                          <a:gd name="T3" fmla="*/ 90 256 1"/>
                          <a:gd name="G4" fmla="+- 11796480 T2 T3"/>
                          <a:gd name="G5" fmla="*/ G4 2 1"/>
                          <a:gd name="T4" fmla="*/ 90 256 1"/>
                          <a:gd name="T5" fmla="*/ 0 256 1"/>
                          <a:gd name="G6" fmla="+- 11796480 T4 T5"/>
                          <a:gd name="G7" fmla="*/ G6 2 1"/>
                          <a:gd name="G8" fmla="abs 11796480"/>
                          <a:gd name="T6" fmla="*/ 0 256 1"/>
                          <a:gd name="T7" fmla="*/ 90 256 1"/>
                          <a:gd name="G9" fmla="+- G8 T6 T7"/>
                          <a:gd name="G10" fmla="?: G9 G7 G5"/>
                          <a:gd name="T8" fmla="*/ 0 256 1"/>
                          <a:gd name="T9" fmla="*/ 360 256 1"/>
                          <a:gd name="G11" fmla="+- G10 T8 T9"/>
                          <a:gd name="G12" fmla="?: G10 G11 G10"/>
                          <a:gd name="T10" fmla="*/ 0 256 1"/>
                          <a:gd name="T11" fmla="*/ 360 256 1"/>
                          <a:gd name="G13" fmla="+- G12 T10 T11"/>
                          <a:gd name="G14" fmla="?: G12 G13 G12"/>
                          <a:gd name="G15" fmla="+- 0 0 G14"/>
                          <a:gd name="G16" fmla="+- 10800 0 0"/>
                          <a:gd name="G17" fmla="+- 10800 0 5400"/>
                          <a:gd name="G18" fmla="*/ 5400 1 2"/>
                          <a:gd name="G19" fmla="+- G18 5400 0"/>
                          <a:gd name="G20" fmla="cos G19 11796480"/>
                          <a:gd name="G21" fmla="sin G19 11796480"/>
                          <a:gd name="G22" fmla="+- G20 10800 0"/>
                          <a:gd name="G23" fmla="+- G21 10800 0"/>
                          <a:gd name="G24" fmla="+- 10800 0 G20"/>
                          <a:gd name="G25" fmla="+- 5400 10800 0"/>
                          <a:gd name="G26" fmla="?: G9 G17 G25"/>
                          <a:gd name="G27" fmla="?: G9 0 21600"/>
                          <a:gd name="G28" fmla="cos 10800 11796480"/>
                          <a:gd name="G29" fmla="sin 10800 11796480"/>
                          <a:gd name="G30" fmla="sin 5400 11796480"/>
                          <a:gd name="G31" fmla="+- G28 10800 0"/>
                          <a:gd name="G32" fmla="+- G29 10800 0"/>
                          <a:gd name="G33" fmla="+- G30 10800 0"/>
                          <a:gd name="G34" fmla="?: G4 0 G31"/>
                          <a:gd name="G35" fmla="?: 11796480 G34 0"/>
                          <a:gd name="G36" fmla="?: G6 G35 G31"/>
                          <a:gd name="G37" fmla="+- 21600 0 G36"/>
                          <a:gd name="G38" fmla="?: G4 0 G33"/>
                          <a:gd name="G39" fmla="?: 11796480 G38 G32"/>
                          <a:gd name="G40" fmla="?: G6 G39 0"/>
                          <a:gd name="G41" fmla="?: G4 G32 21600"/>
                          <a:gd name="G42" fmla="?: G6 G41 G33"/>
                          <a:gd name="T12" fmla="*/ 10800 w 21600"/>
                          <a:gd name="T13" fmla="*/ 0 h 21600"/>
                          <a:gd name="T14" fmla="*/ 2700 w 21600"/>
                          <a:gd name="T15" fmla="*/ 10800 h 21600"/>
                          <a:gd name="T16" fmla="*/ 10800 w 21600"/>
                          <a:gd name="T17" fmla="*/ 5400 h 21600"/>
                          <a:gd name="T18" fmla="*/ 18900 w 21600"/>
                          <a:gd name="T19" fmla="*/ 10800 h 21600"/>
                          <a:gd name="T20" fmla="*/ G36 w 21600"/>
                          <a:gd name="T21" fmla="*/ G40 h 21600"/>
                          <a:gd name="T22" fmla="*/ G37 w 21600"/>
                          <a:gd name="T23" fmla="*/ G42 h 21600"/>
                        </a:gdLst>
                        <a:ahLst/>
                        <a:cxnLst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T20" t="T21" r="T22" b="T23"/>
                        <a:pathLst>
                          <a:path w="21600" h="21600">
                            <a:moveTo>
                              <a:pt x="5400" y="10800"/>
                            </a:moveTo>
                            <a:cubicBezTo>
                              <a:pt x="5400" y="7817"/>
                              <a:pt x="7817" y="5400"/>
                              <a:pt x="10800" y="5400"/>
                            </a:cubicBezTo>
                            <a:cubicBezTo>
                              <a:pt x="13782" y="5399"/>
                              <a:pt x="16199" y="7817"/>
                              <a:pt x="16200" y="10799"/>
                            </a:cubicBezTo>
                            <a:lnTo>
                              <a:pt x="21600" y="10800"/>
                            </a:lnTo>
                            <a:cubicBezTo>
                              <a:pt x="21600" y="4835"/>
                              <a:pt x="16764" y="0"/>
                              <a:pt x="10800" y="0"/>
                            </a:cubicBezTo>
                            <a:cubicBezTo>
                              <a:pt x="4835" y="0"/>
                              <a:pt x="0" y="4835"/>
                              <a:pt x="0" y="10800"/>
                            </a:cubicBez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3434" name="Group 10"/>
                    <p:cNvGrpSpPr/>
                    <p:nvPr/>
                  </p:nvGrpSpPr>
                  <p:grpSpPr bwMode="auto">
                    <a:xfrm rot="900000" flipH="1">
                      <a:off x="79" y="17"/>
                      <a:ext cx="313" cy="1554"/>
                      <a:chOff x="0" y="0"/>
                      <a:chExt cx="306" cy="1554"/>
                    </a:xfrm>
                  </p:grpSpPr>
                  <p:sp>
                    <p:nvSpPr>
                      <p:cNvPr id="103435" name="AutoShape 11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 flipV="1">
                        <a:off x="51" y="0"/>
                        <a:ext cx="192" cy="1479"/>
                      </a:xfrm>
                      <a:custGeom>
                        <a:avLst/>
                        <a:gdLst>
                          <a:gd name="G0" fmla="+- 6659 0 0"/>
                          <a:gd name="G1" fmla="+- 21600 0 6659"/>
                          <a:gd name="G2" fmla="*/ 6659 1 2"/>
                          <a:gd name="G3" fmla="+- 21600 0 G2"/>
                          <a:gd name="G4" fmla="+/ 6659 21600 2"/>
                          <a:gd name="G5" fmla="+/ G1 0 2"/>
                          <a:gd name="G6" fmla="*/ 21600 21600 6659"/>
                          <a:gd name="G7" fmla="*/ G6 1 2"/>
                          <a:gd name="G8" fmla="+- 21600 0 G7"/>
                          <a:gd name="G9" fmla="*/ 21600 1 2"/>
                          <a:gd name="G10" fmla="+- 6659 0 G9"/>
                          <a:gd name="G11" fmla="?: G10 G8 0"/>
                          <a:gd name="G12" fmla="?: G10 G7 21600"/>
                          <a:gd name="T0" fmla="*/ 18270 w 21600"/>
                          <a:gd name="T1" fmla="*/ 10800 h 21600"/>
                          <a:gd name="T2" fmla="*/ 10800 w 21600"/>
                          <a:gd name="T3" fmla="*/ 21600 h 21600"/>
                          <a:gd name="T4" fmla="*/ 3330 w 21600"/>
                          <a:gd name="T5" fmla="*/ 10800 h 21600"/>
                          <a:gd name="T6" fmla="*/ 10800 w 21600"/>
                          <a:gd name="T7" fmla="*/ 0 h 21600"/>
                          <a:gd name="T8" fmla="*/ 5130 w 21600"/>
                          <a:gd name="T9" fmla="*/ 5130 h 21600"/>
                          <a:gd name="T10" fmla="*/ 16470 w 21600"/>
                          <a:gd name="T11" fmla="*/ 16470 h 216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T8" t="T9" r="T10" b="T11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6659" y="21600"/>
                            </a:lnTo>
                            <a:lnTo>
                              <a:pt x="14941" y="21600"/>
                            </a:lnTo>
                            <a:lnTo>
                              <a:pt x="21600" y="0"/>
                            </a:lnTo>
                            <a:close/>
                          </a:path>
                        </a:pathLst>
                      </a:cu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436" name="Oval 12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0" y="1266"/>
                        <a:ext cx="306" cy="288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437" name="Oval 13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73" y="1349"/>
                        <a:ext cx="144" cy="129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03438" name="Rectangle 14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58" y="0"/>
                      <a:ext cx="614" cy="33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3439" name="Group 15"/>
                  <p:cNvGrpSpPr/>
                  <p:nvPr/>
                </p:nvGrpSpPr>
                <p:grpSpPr bwMode="auto">
                  <a:xfrm>
                    <a:off x="1122" y="0"/>
                    <a:ext cx="214" cy="599"/>
                    <a:chOff x="0" y="0"/>
                    <a:chExt cx="215" cy="864"/>
                  </a:xfrm>
                </p:grpSpPr>
                <p:sp>
                  <p:nvSpPr>
                    <p:cNvPr id="103440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" y="288"/>
                      <a:ext cx="85" cy="576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3441" name="Rectangle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528"/>
                      <a:ext cx="172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3442" name="Rectangle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" y="0"/>
                      <a:ext cx="43" cy="28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3443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" y="0"/>
                      <a:ext cx="129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3444" name="Group 20"/>
                  <p:cNvGrpSpPr/>
                  <p:nvPr/>
                </p:nvGrpSpPr>
                <p:grpSpPr bwMode="auto">
                  <a:xfrm>
                    <a:off x="0" y="284"/>
                    <a:ext cx="2365" cy="3046"/>
                    <a:chOff x="0" y="0"/>
                    <a:chExt cx="2365" cy="3046"/>
                  </a:xfrm>
                </p:grpSpPr>
                <p:grpSp>
                  <p:nvGrpSpPr>
                    <p:cNvPr id="103445" name="Group 21"/>
                    <p:cNvGrpSpPr/>
                    <p:nvPr/>
                  </p:nvGrpSpPr>
                  <p:grpSpPr bwMode="auto">
                    <a:xfrm>
                      <a:off x="1549" y="1496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103446" name="Rectangle 22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447" name="Rectangle 23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3448" name="Group 24"/>
                    <p:cNvGrpSpPr/>
                    <p:nvPr/>
                  </p:nvGrpSpPr>
                  <p:grpSpPr bwMode="auto">
                    <a:xfrm>
                      <a:off x="441" y="1505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103449" name="Rectangle 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450" name="Rectangle 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3451" name="Group 27"/>
                    <p:cNvGrpSpPr/>
                    <p:nvPr/>
                  </p:nvGrpSpPr>
                  <p:grpSpPr bwMode="auto">
                    <a:xfrm flipH="1">
                      <a:off x="1515" y="0"/>
                      <a:ext cx="850" cy="1584"/>
                      <a:chOff x="0" y="0"/>
                      <a:chExt cx="921" cy="1584"/>
                    </a:xfrm>
                  </p:grpSpPr>
                  <p:grpSp>
                    <p:nvGrpSpPr>
                      <p:cNvPr id="103452" name="Group 28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103453" name="Rectangle 2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3454" name="Rectangle 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3455" name="Oval 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3456" name="Group 32"/>
                    <p:cNvGrpSpPr/>
                    <p:nvPr/>
                  </p:nvGrpSpPr>
                  <p:grpSpPr bwMode="auto">
                    <a:xfrm>
                      <a:off x="0" y="8"/>
                      <a:ext cx="921" cy="1584"/>
                      <a:chOff x="0" y="0"/>
                      <a:chExt cx="921" cy="1584"/>
                    </a:xfrm>
                  </p:grpSpPr>
                  <p:grpSp>
                    <p:nvGrpSpPr>
                      <p:cNvPr id="103457" name="Group 33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103458" name="Rectangle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3459" name="Rectangl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3460" name="Oval 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3461" name="Group 37"/>
                    <p:cNvGrpSpPr/>
                    <p:nvPr/>
                  </p:nvGrpSpPr>
                  <p:grpSpPr bwMode="auto">
                    <a:xfrm>
                      <a:off x="167" y="152"/>
                      <a:ext cx="2024" cy="660"/>
                      <a:chOff x="0" y="0"/>
                      <a:chExt cx="2024" cy="660"/>
                    </a:xfrm>
                  </p:grpSpPr>
                  <p:grpSp>
                    <p:nvGrpSpPr>
                      <p:cNvPr id="103462" name="Group 38"/>
                      <p:cNvGrpSpPr/>
                      <p:nvPr/>
                    </p:nvGrpSpPr>
                    <p:grpSpPr bwMode="auto">
                      <a:xfrm>
                        <a:off x="0" y="36"/>
                        <a:ext cx="528" cy="624"/>
                        <a:chOff x="0" y="0"/>
                        <a:chExt cx="528" cy="624"/>
                      </a:xfrm>
                    </p:grpSpPr>
                    <p:grpSp>
                      <p:nvGrpSpPr>
                        <p:cNvPr id="103463" name="Group 39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528" cy="624"/>
                          <a:chOff x="0" y="0"/>
                          <a:chExt cx="528" cy="624"/>
                        </a:xfrm>
                      </p:grpSpPr>
                      <p:sp>
                        <p:nvSpPr>
                          <p:cNvPr id="103464" name="Oval 4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96"/>
                            <a:ext cx="480" cy="432"/>
                          </a:xfrm>
                          <a:prstGeom prst="ellipse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3465" name="Rectangle 4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48"/>
                            <a:ext cx="240" cy="57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3466" name="Rectangle 4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4" y="0"/>
                            <a:ext cx="384" cy="28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103467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12"/>
                          <a:ext cx="144" cy="288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03468" name="Group 44"/>
                      <p:cNvGrpSpPr/>
                      <p:nvPr/>
                    </p:nvGrpSpPr>
                    <p:grpSpPr bwMode="auto">
                      <a:xfrm flipH="1">
                        <a:off x="1544" y="35"/>
                        <a:ext cx="480" cy="624"/>
                        <a:chOff x="0" y="0"/>
                        <a:chExt cx="528" cy="624"/>
                      </a:xfrm>
                    </p:grpSpPr>
                    <p:grpSp>
                      <p:nvGrpSpPr>
                        <p:cNvPr id="103469" name="Group 45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528" cy="624"/>
                          <a:chOff x="0" y="0"/>
                          <a:chExt cx="528" cy="624"/>
                        </a:xfrm>
                      </p:grpSpPr>
                      <p:sp>
                        <p:nvSpPr>
                          <p:cNvPr id="103470" name="Oval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96"/>
                            <a:ext cx="480" cy="432"/>
                          </a:xfrm>
                          <a:prstGeom prst="ellipse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3471" name="Rectangle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48"/>
                            <a:ext cx="240" cy="57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3472" name="Rectangle 4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4" y="0"/>
                            <a:ext cx="384" cy="28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103473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12"/>
                          <a:ext cx="144" cy="288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3474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7" y="0"/>
                        <a:ext cx="1544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03475" name="AutoShape 51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54" y="1555"/>
                      <a:ext cx="1521" cy="1491"/>
                    </a:xfrm>
                    <a:custGeom>
                      <a:avLst/>
                      <a:gdLst>
                        <a:gd name="G0" fmla="+- 9695 0 0"/>
                        <a:gd name="G1" fmla="+- -11647725 0 0"/>
                        <a:gd name="G2" fmla="+- 0 0 -11647725"/>
                        <a:gd name="T0" fmla="*/ 0 256 1"/>
                        <a:gd name="T1" fmla="*/ 180 256 1"/>
                        <a:gd name="G3" fmla="+- -11647725 T0 T1"/>
                        <a:gd name="T2" fmla="*/ 0 256 1"/>
                        <a:gd name="T3" fmla="*/ 90 256 1"/>
                        <a:gd name="G4" fmla="+- -11647725 T2 T3"/>
                        <a:gd name="G5" fmla="*/ G4 2 1"/>
                        <a:gd name="T4" fmla="*/ 90 256 1"/>
                        <a:gd name="T5" fmla="*/ 0 256 1"/>
                        <a:gd name="G6" fmla="+- -11647725 T4 T5"/>
                        <a:gd name="G7" fmla="*/ G6 2 1"/>
                        <a:gd name="G8" fmla="abs -11647725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9695"/>
                        <a:gd name="G18" fmla="*/ 9695 1 2"/>
                        <a:gd name="G19" fmla="+- G18 5400 0"/>
                        <a:gd name="G20" fmla="cos G19 -11647725"/>
                        <a:gd name="G21" fmla="sin G19 -11647725"/>
                        <a:gd name="G22" fmla="+- G20 10800 0"/>
                        <a:gd name="G23" fmla="+- G21 10800 0"/>
                        <a:gd name="G24" fmla="+- 10800 0 G20"/>
                        <a:gd name="G25" fmla="+- 9695 10800 0"/>
                        <a:gd name="G26" fmla="?: G9 G17 G25"/>
                        <a:gd name="G27" fmla="?: G9 0 21600"/>
                        <a:gd name="G28" fmla="cos 10800 -11647725"/>
                        <a:gd name="G29" fmla="sin 10800 -11647725"/>
                        <a:gd name="G30" fmla="sin 9695 -11647725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-11647725 G34 0"/>
                        <a:gd name="G36" fmla="?: G6 G35 G31"/>
                        <a:gd name="G37" fmla="+- 21600 0 G36"/>
                        <a:gd name="G38" fmla="?: G4 0 G33"/>
                        <a:gd name="G39" fmla="?: -11647725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560 w 21600"/>
                        <a:gd name="T15" fmla="*/ 10394 h 21600"/>
                        <a:gd name="T16" fmla="*/ 10800 w 21600"/>
                        <a:gd name="T17" fmla="*/ 1105 h 21600"/>
                        <a:gd name="T18" fmla="*/ 21040 w 21600"/>
                        <a:gd name="T19" fmla="*/ 10394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1112" y="10416"/>
                          </a:moveTo>
                          <a:cubicBezTo>
                            <a:pt x="1318" y="5215"/>
                            <a:pt x="5594" y="1104"/>
                            <a:pt x="10800" y="1105"/>
                          </a:cubicBezTo>
                          <a:cubicBezTo>
                            <a:pt x="16005" y="1105"/>
                            <a:pt x="20281" y="5215"/>
                            <a:pt x="20487" y="10416"/>
                          </a:cubicBezTo>
                          <a:lnTo>
                            <a:pt x="21591" y="10372"/>
                          </a:lnTo>
                          <a:cubicBezTo>
                            <a:pt x="21361" y="4578"/>
                            <a:pt x="16598" y="-1"/>
                            <a:pt x="10799" y="0"/>
                          </a:cubicBezTo>
                          <a:cubicBezTo>
                            <a:pt x="5001" y="0"/>
                            <a:pt x="238" y="4578"/>
                            <a:pt x="8" y="10372"/>
                          </a:cubicBez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3476" name="Arc 52"/>
                    <p:cNvSpPr/>
                    <p:nvPr/>
                  </p:nvSpPr>
                  <p:spPr bwMode="auto">
                    <a:xfrm rot="16200000" flipH="1" flipV="1">
                      <a:off x="1070" y="2395"/>
                      <a:ext cx="288" cy="654"/>
                    </a:xfrm>
                    <a:custGeom>
                      <a:avLst/>
                      <a:gdLst>
                        <a:gd name="G0" fmla="+- 0 0 0"/>
                        <a:gd name="G1" fmla="+- 20844 0 0"/>
                        <a:gd name="G2" fmla="+- 21600 0 0"/>
                        <a:gd name="T0" fmla="*/ 5665 w 21600"/>
                        <a:gd name="T1" fmla="*/ 0 h 41844"/>
                        <a:gd name="T2" fmla="*/ 5057 w 21600"/>
                        <a:gd name="T3" fmla="*/ 41844 h 41844"/>
                        <a:gd name="T4" fmla="*/ 0 w 21600"/>
                        <a:gd name="T5" fmla="*/ 20844 h 418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1844" fill="none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</a:path>
                        <a:path w="21600" h="41844" stroke="0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  <a:lnTo>
                            <a:pt x="0" y="20844"/>
                          </a:lnTo>
                          <a:close/>
                        </a:path>
                      </a:pathLst>
                    </a:custGeom>
                    <a:noFill/>
                    <a:ln w="76200">
                      <a:solidFill>
                        <a:schemeClr val="tx1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3477" name="Group 53"/>
                  <p:cNvGrpSpPr/>
                  <p:nvPr/>
                </p:nvGrpSpPr>
                <p:grpSpPr bwMode="auto">
                  <a:xfrm>
                    <a:off x="611" y="724"/>
                    <a:ext cx="254" cy="1498"/>
                    <a:chOff x="0" y="0"/>
                    <a:chExt cx="254" cy="1498"/>
                  </a:xfrm>
                </p:grpSpPr>
                <p:grpSp>
                  <p:nvGrpSpPr>
                    <p:cNvPr id="103478" name="Group 54"/>
                    <p:cNvGrpSpPr/>
                    <p:nvPr/>
                  </p:nvGrpSpPr>
                  <p:grpSpPr bwMode="auto">
                    <a:xfrm>
                      <a:off x="0" y="0"/>
                      <a:ext cx="254" cy="1498"/>
                      <a:chOff x="0" y="0"/>
                      <a:chExt cx="254" cy="1498"/>
                    </a:xfrm>
                  </p:grpSpPr>
                  <p:grpSp>
                    <p:nvGrpSpPr>
                      <p:cNvPr id="103479" name="Group 55"/>
                      <p:cNvGrpSpPr/>
                      <p:nvPr/>
                    </p:nvGrpSpPr>
                    <p:grpSpPr bwMode="auto">
                      <a:xfrm>
                        <a:off x="70" y="1354"/>
                        <a:ext cx="123" cy="144"/>
                        <a:chOff x="0" y="0"/>
                        <a:chExt cx="123" cy="144"/>
                      </a:xfrm>
                    </p:grpSpPr>
                    <p:sp>
                      <p:nvSpPr>
                        <p:cNvPr id="103480" name="未知"/>
                        <p:cNvSpPr/>
                        <p:nvPr/>
                      </p:nvSpPr>
                      <p:spPr bwMode="auto">
                        <a:xfrm flipV="1">
                          <a:off x="0" y="0"/>
                          <a:ext cx="123" cy="144"/>
                        </a:xfrm>
                        <a:custGeom>
                          <a:avLst/>
                          <a:gdLst>
                            <a:gd name="T0" fmla="*/ 472 w 1200"/>
                            <a:gd name="T1" fmla="*/ 120 h 1616"/>
                            <a:gd name="T2" fmla="*/ 88 w 1200"/>
                            <a:gd name="T3" fmla="*/ 792 h 1616"/>
                            <a:gd name="T4" fmla="*/ 40 w 1200"/>
                            <a:gd name="T5" fmla="*/ 1272 h 1616"/>
                            <a:gd name="T6" fmla="*/ 328 w 1200"/>
                            <a:gd name="T7" fmla="*/ 1560 h 1616"/>
                            <a:gd name="T8" fmla="*/ 664 w 1200"/>
                            <a:gd name="T9" fmla="*/ 1608 h 1616"/>
                            <a:gd name="T10" fmla="*/ 952 w 1200"/>
                            <a:gd name="T11" fmla="*/ 1512 h 1616"/>
                            <a:gd name="T12" fmla="*/ 1192 w 1200"/>
                            <a:gd name="T13" fmla="*/ 1128 h 1616"/>
                            <a:gd name="T14" fmla="*/ 1000 w 1200"/>
                            <a:gd name="T15" fmla="*/ 552 h 1616"/>
                            <a:gd name="T16" fmla="*/ 760 w 1200"/>
                            <a:gd name="T17" fmla="*/ 72 h 1616"/>
                            <a:gd name="T18" fmla="*/ 472 w 1200"/>
                            <a:gd name="T19" fmla="*/ 120 h 161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200" h="1616">
                              <a:moveTo>
                                <a:pt x="472" y="120"/>
                              </a:moveTo>
                              <a:cubicBezTo>
                                <a:pt x="360" y="240"/>
                                <a:pt x="160" y="600"/>
                                <a:pt x="88" y="792"/>
                              </a:cubicBezTo>
                              <a:cubicBezTo>
                                <a:pt x="16" y="984"/>
                                <a:pt x="0" y="1144"/>
                                <a:pt x="40" y="1272"/>
                              </a:cubicBezTo>
                              <a:cubicBezTo>
                                <a:pt x="80" y="1400"/>
                                <a:pt x="224" y="1504"/>
                                <a:pt x="328" y="1560"/>
                              </a:cubicBezTo>
                              <a:cubicBezTo>
                                <a:pt x="432" y="1616"/>
                                <a:pt x="560" y="1616"/>
                                <a:pt x="664" y="1608"/>
                              </a:cubicBezTo>
                              <a:cubicBezTo>
                                <a:pt x="768" y="1600"/>
                                <a:pt x="864" y="1592"/>
                                <a:pt x="952" y="1512"/>
                              </a:cubicBezTo>
                              <a:cubicBezTo>
                                <a:pt x="1040" y="1432"/>
                                <a:pt x="1184" y="1288"/>
                                <a:pt x="1192" y="1128"/>
                              </a:cubicBezTo>
                              <a:cubicBezTo>
                                <a:pt x="1200" y="968"/>
                                <a:pt x="1072" y="728"/>
                                <a:pt x="1000" y="552"/>
                              </a:cubicBezTo>
                              <a:cubicBezTo>
                                <a:pt x="928" y="376"/>
                                <a:pt x="840" y="144"/>
                                <a:pt x="760" y="72"/>
                              </a:cubicBezTo>
                              <a:cubicBezTo>
                                <a:pt x="680" y="0"/>
                                <a:pt x="584" y="0"/>
                                <a:pt x="472" y="1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9900"/>
                        </a:solidFill>
                        <a:ln w="9525" cmpd="sng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3481" name="Oval 5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4" y="29"/>
                          <a:ext cx="43" cy="36"/>
                        </a:xfrm>
                        <a:prstGeom prst="ellipse">
                          <a:avLst/>
                        </a:prstGeom>
                        <a:solidFill>
                          <a:srgbClr val="FF99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03482" name="Group 58"/>
                      <p:cNvGrpSpPr/>
                      <p:nvPr/>
                    </p:nvGrpSpPr>
                    <p:grpSpPr bwMode="auto">
                      <a:xfrm>
                        <a:off x="0" y="0"/>
                        <a:ext cx="254" cy="1353"/>
                        <a:chOff x="0" y="0"/>
                        <a:chExt cx="254" cy="1353"/>
                      </a:xfrm>
                    </p:grpSpPr>
                    <p:sp>
                      <p:nvSpPr>
                        <p:cNvPr id="103483" name="AutoShape 5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9" y="48"/>
                          <a:ext cx="188" cy="96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rot="10800000" wrap="none" anchor="ctr"/>
                        <a:lstStyle/>
                        <a:p>
                          <a:pPr algn="ctr"/>
                          <a:endParaRPr lang="zh-CN" altLang="zh-CN" sz="24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03484" name="Rectangle 6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254" cy="48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3485" name="Rectangle 6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9" y="96"/>
                          <a:ext cx="47" cy="1257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3486" name="Group 62"/>
                    <p:cNvGrpSpPr/>
                    <p:nvPr/>
                  </p:nvGrpSpPr>
                  <p:grpSpPr bwMode="auto">
                    <a:xfrm>
                      <a:off x="44" y="620"/>
                      <a:ext cx="144" cy="425"/>
                      <a:chOff x="0" y="0"/>
                      <a:chExt cx="144" cy="425"/>
                    </a:xfrm>
                  </p:grpSpPr>
                  <p:sp>
                    <p:nvSpPr>
                      <p:cNvPr id="103487" name="AutoShape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488" name="AutoShape 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489" name="AutoShape 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490" name="AutoShape 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491" name="AutoShape 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03492" name="Group 68"/>
                  <p:cNvGrpSpPr/>
                  <p:nvPr/>
                </p:nvGrpSpPr>
                <p:grpSpPr bwMode="auto">
                  <a:xfrm>
                    <a:off x="585" y="541"/>
                    <a:ext cx="1186" cy="151"/>
                    <a:chOff x="0" y="0"/>
                    <a:chExt cx="1186" cy="151"/>
                  </a:xfrm>
                </p:grpSpPr>
                <p:sp>
                  <p:nvSpPr>
                    <p:cNvPr id="103493" name="Rectangle 69" descr="10%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"/>
                      <a:ext cx="1186" cy="147"/>
                    </a:xfrm>
                    <a:prstGeom prst="rect">
                      <a:avLst/>
                    </a:prstGeom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  <a:ln w="9525">
                      <a:solidFill>
                        <a:schemeClr val="bg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3494" name="Rectangl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7" y="0"/>
                      <a:ext cx="86" cy="52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03495" name="Rectangle 71" descr="10%"/>
                  <p:cNvSpPr>
                    <a:spLocks noChangeArrowheads="1"/>
                  </p:cNvSpPr>
                  <p:nvPr/>
                </p:nvSpPr>
                <p:spPr bwMode="auto">
                  <a:xfrm>
                    <a:off x="947" y="677"/>
                    <a:ext cx="544" cy="383"/>
                  </a:xfrm>
                  <a:prstGeom prst="rect">
                    <a:avLst/>
                  </a:prstGeom>
                  <a:blipFill dpi="0" rotWithShape="0">
                    <a:blip r:embed="rId1"/>
                    <a:srcRect/>
                    <a:tile tx="0" ty="0" sx="100000" sy="100000" flip="none" algn="tl"/>
                  </a:blipFill>
                  <a:ln w="9525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3496" name="Arc 72"/>
                  <p:cNvSpPr/>
                  <p:nvPr/>
                </p:nvSpPr>
                <p:spPr bwMode="auto">
                  <a:xfrm flipH="1" flipV="1">
                    <a:off x="1749" y="916"/>
                    <a:ext cx="232" cy="166"/>
                  </a:xfrm>
                  <a:custGeom>
                    <a:avLst/>
                    <a:gdLst>
                      <a:gd name="G0" fmla="+- 1148 0 0"/>
                      <a:gd name="G1" fmla="+- 21600 0 0"/>
                      <a:gd name="G2" fmla="+- 21600 0 0"/>
                      <a:gd name="T0" fmla="*/ 0 w 22727"/>
                      <a:gd name="T1" fmla="*/ 31 h 21600"/>
                      <a:gd name="T2" fmla="*/ 22727 w 22727"/>
                      <a:gd name="T3" fmla="*/ 20651 h 21600"/>
                      <a:gd name="T4" fmla="*/ 1148 w 22727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2727" h="21600" fill="none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</a:path>
                      <a:path w="22727" h="21600" stroke="0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  <a:lnTo>
                          <a:pt x="1148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3497" name="Arc 73"/>
                  <p:cNvSpPr/>
                  <p:nvPr/>
                </p:nvSpPr>
                <p:spPr bwMode="auto">
                  <a:xfrm flipH="1">
                    <a:off x="1213" y="724"/>
                    <a:ext cx="288" cy="192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103498" name="Group 74"/>
                  <p:cNvGrpSpPr/>
                  <p:nvPr/>
                </p:nvGrpSpPr>
                <p:grpSpPr bwMode="auto">
                  <a:xfrm>
                    <a:off x="1553" y="650"/>
                    <a:ext cx="245" cy="1486"/>
                    <a:chOff x="0" y="0"/>
                    <a:chExt cx="245" cy="1486"/>
                  </a:xfrm>
                </p:grpSpPr>
                <p:sp>
                  <p:nvSpPr>
                    <p:cNvPr id="103499" name="AutoShape 75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8" y="48"/>
                      <a:ext cx="181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3500" name="Rectangle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45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3501" name="Rectangle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" y="109"/>
                      <a:ext cx="45" cy="1319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grpSp>
                  <p:nvGrpSpPr>
                    <p:cNvPr id="103502" name="Group 78"/>
                    <p:cNvGrpSpPr/>
                    <p:nvPr/>
                  </p:nvGrpSpPr>
                  <p:grpSpPr bwMode="auto">
                    <a:xfrm rot="14280000">
                      <a:off x="60" y="1352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103503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504" name="Oval 80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3505" name="Group 81"/>
                    <p:cNvGrpSpPr/>
                    <p:nvPr/>
                  </p:nvGrpSpPr>
                  <p:grpSpPr bwMode="auto">
                    <a:xfrm>
                      <a:off x="66" y="685"/>
                      <a:ext cx="144" cy="433"/>
                      <a:chOff x="0" y="0"/>
                      <a:chExt cx="144" cy="425"/>
                    </a:xfrm>
                  </p:grpSpPr>
                  <p:sp>
                    <p:nvSpPr>
                      <p:cNvPr id="103506" name="AutoShape 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507" name="AutoShape 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508" name="AutoShape 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509" name="AutoShape 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3510" name="AutoShape 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03511" name="Group 87"/>
                <p:cNvGrpSpPr/>
                <p:nvPr/>
              </p:nvGrpSpPr>
              <p:grpSpPr bwMode="auto">
                <a:xfrm flipV="1">
                  <a:off x="1008" y="724"/>
                  <a:ext cx="384" cy="274"/>
                  <a:chOff x="0" y="0"/>
                  <a:chExt cx="384" cy="240"/>
                </a:xfrm>
              </p:grpSpPr>
              <p:sp>
                <p:nvSpPr>
                  <p:cNvPr id="103512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513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96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514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515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288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516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384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03517" name="Text Box 9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ClrTx/>
                  <a:buSzTx/>
                  <a:buFontTx/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排气冲程:</a:t>
                </a:r>
                <a:endPara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518" name="Text Box 94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519" name="Text Box 95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排气门打开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520" name="Text Box 96"/>
              <p:cNvSpPr txBox="1">
                <a:spLocks noChangeArrowheads="1"/>
              </p:cNvSpPr>
              <p:nvPr/>
            </p:nvSpPr>
            <p:spPr bwMode="auto">
              <a:xfrm>
                <a:off x="3456" y="1114"/>
                <a:ext cx="1680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活塞向上运动把废气排出汽缸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3521" name="Line 97"/>
            <p:cNvSpPr>
              <a:spLocks noChangeShapeType="1"/>
            </p:cNvSpPr>
            <p:nvPr/>
          </p:nvSpPr>
          <p:spPr bwMode="auto">
            <a:xfrm rot="10800000">
              <a:off x="2666" y="1248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50" name="Group 2"/>
          <p:cNvGrpSpPr/>
          <p:nvPr/>
        </p:nvGrpSpPr>
        <p:grpSpPr bwMode="auto">
          <a:xfrm>
            <a:off x="381000" y="815975"/>
            <a:ext cx="8153400" cy="5508625"/>
            <a:chOff x="0" y="0"/>
            <a:chExt cx="5136" cy="3470"/>
          </a:xfrm>
        </p:grpSpPr>
        <p:grpSp>
          <p:nvGrpSpPr>
            <p:cNvPr id="104451" name="Group 3"/>
            <p:cNvGrpSpPr/>
            <p:nvPr/>
          </p:nvGrpSpPr>
          <p:grpSpPr bwMode="auto">
            <a:xfrm>
              <a:off x="0" y="0"/>
              <a:ext cx="5136" cy="3470"/>
              <a:chOff x="0" y="0"/>
              <a:chExt cx="5136" cy="3470"/>
            </a:xfrm>
          </p:grpSpPr>
          <p:grpSp>
            <p:nvGrpSpPr>
              <p:cNvPr id="104452" name="Group 4"/>
              <p:cNvGrpSpPr/>
              <p:nvPr/>
            </p:nvGrpSpPr>
            <p:grpSpPr bwMode="auto">
              <a:xfrm>
                <a:off x="1440" y="140"/>
                <a:ext cx="2365" cy="3330"/>
                <a:chOff x="0" y="0"/>
                <a:chExt cx="2365" cy="3330"/>
              </a:xfrm>
            </p:grpSpPr>
            <p:grpSp>
              <p:nvGrpSpPr>
                <p:cNvPr id="104453" name="Group 5"/>
                <p:cNvGrpSpPr/>
                <p:nvPr/>
              </p:nvGrpSpPr>
              <p:grpSpPr bwMode="auto">
                <a:xfrm>
                  <a:off x="0" y="0"/>
                  <a:ext cx="2365" cy="3330"/>
                  <a:chOff x="0" y="0"/>
                  <a:chExt cx="2365" cy="3330"/>
                </a:xfrm>
              </p:grpSpPr>
              <p:grpSp>
                <p:nvGrpSpPr>
                  <p:cNvPr id="104454" name="Group 6"/>
                  <p:cNvGrpSpPr/>
                  <p:nvPr/>
                </p:nvGrpSpPr>
                <p:grpSpPr bwMode="auto">
                  <a:xfrm>
                    <a:off x="912" y="938"/>
                    <a:ext cx="624" cy="1933"/>
                    <a:chOff x="0" y="0"/>
                    <a:chExt cx="624" cy="1933"/>
                  </a:xfrm>
                </p:grpSpPr>
                <p:grpSp>
                  <p:nvGrpSpPr>
                    <p:cNvPr id="104455" name="Group 7"/>
                    <p:cNvGrpSpPr/>
                    <p:nvPr/>
                  </p:nvGrpSpPr>
                  <p:grpSpPr bwMode="auto">
                    <a:xfrm rot="19500000" flipH="1">
                      <a:off x="25" y="1357"/>
                      <a:ext cx="501" cy="576"/>
                      <a:chOff x="0" y="0"/>
                      <a:chExt cx="490" cy="576"/>
                    </a:xfrm>
                  </p:grpSpPr>
                  <p:sp>
                    <p:nvSpPr>
                      <p:cNvPr id="104456" name="Rectangle 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9" y="0"/>
                        <a:ext cx="243" cy="48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457" name="AutoShape 9"/>
                      <p:cNvSpPr>
                        <a:spLocks noChangeArrowheads="1"/>
                      </p:cNvSpPr>
                      <p:nvPr/>
                    </p:nvSpPr>
                    <p:spPr bwMode="auto">
                      <a:xfrm flipH="1" flipV="1">
                        <a:off x="0" y="19"/>
                        <a:ext cx="490" cy="557"/>
                      </a:xfrm>
                      <a:custGeom>
                        <a:avLst/>
                        <a:gdLst>
                          <a:gd name="G0" fmla="+- 5400 0 0"/>
                          <a:gd name="G1" fmla="+- 11796480 0 0"/>
                          <a:gd name="G2" fmla="+- 0 0 11796480"/>
                          <a:gd name="T0" fmla="*/ 0 256 1"/>
                          <a:gd name="T1" fmla="*/ 180 256 1"/>
                          <a:gd name="G3" fmla="+- 11796480 T0 T1"/>
                          <a:gd name="T2" fmla="*/ 0 256 1"/>
                          <a:gd name="T3" fmla="*/ 90 256 1"/>
                          <a:gd name="G4" fmla="+- 11796480 T2 T3"/>
                          <a:gd name="G5" fmla="*/ G4 2 1"/>
                          <a:gd name="T4" fmla="*/ 90 256 1"/>
                          <a:gd name="T5" fmla="*/ 0 256 1"/>
                          <a:gd name="G6" fmla="+- 11796480 T4 T5"/>
                          <a:gd name="G7" fmla="*/ G6 2 1"/>
                          <a:gd name="G8" fmla="abs 11796480"/>
                          <a:gd name="T6" fmla="*/ 0 256 1"/>
                          <a:gd name="T7" fmla="*/ 90 256 1"/>
                          <a:gd name="G9" fmla="+- G8 T6 T7"/>
                          <a:gd name="G10" fmla="?: G9 G7 G5"/>
                          <a:gd name="T8" fmla="*/ 0 256 1"/>
                          <a:gd name="T9" fmla="*/ 360 256 1"/>
                          <a:gd name="G11" fmla="+- G10 T8 T9"/>
                          <a:gd name="G12" fmla="?: G10 G11 G10"/>
                          <a:gd name="T10" fmla="*/ 0 256 1"/>
                          <a:gd name="T11" fmla="*/ 360 256 1"/>
                          <a:gd name="G13" fmla="+- G12 T10 T11"/>
                          <a:gd name="G14" fmla="?: G12 G13 G12"/>
                          <a:gd name="G15" fmla="+- 0 0 G14"/>
                          <a:gd name="G16" fmla="+- 10800 0 0"/>
                          <a:gd name="G17" fmla="+- 10800 0 5400"/>
                          <a:gd name="G18" fmla="*/ 5400 1 2"/>
                          <a:gd name="G19" fmla="+- G18 5400 0"/>
                          <a:gd name="G20" fmla="cos G19 11796480"/>
                          <a:gd name="G21" fmla="sin G19 11796480"/>
                          <a:gd name="G22" fmla="+- G20 10800 0"/>
                          <a:gd name="G23" fmla="+- G21 10800 0"/>
                          <a:gd name="G24" fmla="+- 10800 0 G20"/>
                          <a:gd name="G25" fmla="+- 5400 10800 0"/>
                          <a:gd name="G26" fmla="?: G9 G17 G25"/>
                          <a:gd name="G27" fmla="?: G9 0 21600"/>
                          <a:gd name="G28" fmla="cos 10800 11796480"/>
                          <a:gd name="G29" fmla="sin 10800 11796480"/>
                          <a:gd name="G30" fmla="sin 5400 11796480"/>
                          <a:gd name="G31" fmla="+- G28 10800 0"/>
                          <a:gd name="G32" fmla="+- G29 10800 0"/>
                          <a:gd name="G33" fmla="+- G30 10800 0"/>
                          <a:gd name="G34" fmla="?: G4 0 G31"/>
                          <a:gd name="G35" fmla="?: 11796480 G34 0"/>
                          <a:gd name="G36" fmla="?: G6 G35 G31"/>
                          <a:gd name="G37" fmla="+- 21600 0 G36"/>
                          <a:gd name="G38" fmla="?: G4 0 G33"/>
                          <a:gd name="G39" fmla="?: 11796480 G38 G32"/>
                          <a:gd name="G40" fmla="?: G6 G39 0"/>
                          <a:gd name="G41" fmla="?: G4 G32 21600"/>
                          <a:gd name="G42" fmla="?: G6 G41 G33"/>
                          <a:gd name="T12" fmla="*/ 10800 w 21600"/>
                          <a:gd name="T13" fmla="*/ 0 h 21600"/>
                          <a:gd name="T14" fmla="*/ 2700 w 21600"/>
                          <a:gd name="T15" fmla="*/ 10800 h 21600"/>
                          <a:gd name="T16" fmla="*/ 10800 w 21600"/>
                          <a:gd name="T17" fmla="*/ 5400 h 21600"/>
                          <a:gd name="T18" fmla="*/ 18900 w 21600"/>
                          <a:gd name="T19" fmla="*/ 10800 h 21600"/>
                          <a:gd name="T20" fmla="*/ G36 w 21600"/>
                          <a:gd name="T21" fmla="*/ G40 h 21600"/>
                          <a:gd name="T22" fmla="*/ G37 w 21600"/>
                          <a:gd name="T23" fmla="*/ G42 h 21600"/>
                        </a:gdLst>
                        <a:ahLst/>
                        <a:cxnLst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T20" t="T21" r="T22" b="T23"/>
                        <a:pathLst>
                          <a:path w="21600" h="21600">
                            <a:moveTo>
                              <a:pt x="5400" y="10800"/>
                            </a:moveTo>
                            <a:cubicBezTo>
                              <a:pt x="5400" y="7817"/>
                              <a:pt x="7817" y="5400"/>
                              <a:pt x="10800" y="5400"/>
                            </a:cubicBezTo>
                            <a:cubicBezTo>
                              <a:pt x="13782" y="5399"/>
                              <a:pt x="16199" y="7817"/>
                              <a:pt x="16200" y="10799"/>
                            </a:cubicBezTo>
                            <a:lnTo>
                              <a:pt x="21600" y="10800"/>
                            </a:lnTo>
                            <a:cubicBezTo>
                              <a:pt x="21600" y="4835"/>
                              <a:pt x="16764" y="0"/>
                              <a:pt x="10800" y="0"/>
                            </a:cubicBezTo>
                            <a:cubicBezTo>
                              <a:pt x="4835" y="0"/>
                              <a:pt x="0" y="4835"/>
                              <a:pt x="0" y="10800"/>
                            </a:cubicBez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4458" name="Group 10"/>
                    <p:cNvGrpSpPr/>
                    <p:nvPr/>
                  </p:nvGrpSpPr>
                  <p:grpSpPr bwMode="auto">
                    <a:xfrm rot="420000" flipH="1">
                      <a:off x="48" y="0"/>
                      <a:ext cx="313" cy="1554"/>
                      <a:chOff x="0" y="0"/>
                      <a:chExt cx="306" cy="1554"/>
                    </a:xfrm>
                  </p:grpSpPr>
                  <p:sp>
                    <p:nvSpPr>
                      <p:cNvPr id="104459" name="AutoShape 11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 flipV="1">
                        <a:off x="51" y="0"/>
                        <a:ext cx="192" cy="1479"/>
                      </a:xfrm>
                      <a:custGeom>
                        <a:avLst/>
                        <a:gdLst>
                          <a:gd name="G0" fmla="+- 6659 0 0"/>
                          <a:gd name="G1" fmla="+- 21600 0 6659"/>
                          <a:gd name="G2" fmla="*/ 6659 1 2"/>
                          <a:gd name="G3" fmla="+- 21600 0 G2"/>
                          <a:gd name="G4" fmla="+/ 6659 21600 2"/>
                          <a:gd name="G5" fmla="+/ G1 0 2"/>
                          <a:gd name="G6" fmla="*/ 21600 21600 6659"/>
                          <a:gd name="G7" fmla="*/ G6 1 2"/>
                          <a:gd name="G8" fmla="+- 21600 0 G7"/>
                          <a:gd name="G9" fmla="*/ 21600 1 2"/>
                          <a:gd name="G10" fmla="+- 6659 0 G9"/>
                          <a:gd name="G11" fmla="?: G10 G8 0"/>
                          <a:gd name="G12" fmla="?: G10 G7 21600"/>
                          <a:gd name="T0" fmla="*/ 18270 w 21600"/>
                          <a:gd name="T1" fmla="*/ 10800 h 21600"/>
                          <a:gd name="T2" fmla="*/ 10800 w 21600"/>
                          <a:gd name="T3" fmla="*/ 21600 h 21600"/>
                          <a:gd name="T4" fmla="*/ 3330 w 21600"/>
                          <a:gd name="T5" fmla="*/ 10800 h 21600"/>
                          <a:gd name="T6" fmla="*/ 10800 w 21600"/>
                          <a:gd name="T7" fmla="*/ 0 h 21600"/>
                          <a:gd name="T8" fmla="*/ 5130 w 21600"/>
                          <a:gd name="T9" fmla="*/ 5130 h 21600"/>
                          <a:gd name="T10" fmla="*/ 16470 w 21600"/>
                          <a:gd name="T11" fmla="*/ 16470 h 2160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T8" t="T9" r="T10" b="T11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6659" y="21600"/>
                            </a:lnTo>
                            <a:lnTo>
                              <a:pt x="14941" y="21600"/>
                            </a:lnTo>
                            <a:lnTo>
                              <a:pt x="21600" y="0"/>
                            </a:lnTo>
                            <a:close/>
                          </a:path>
                        </a:pathLst>
                      </a:cu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460" name="Oval 12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0" y="1266"/>
                        <a:ext cx="306" cy="288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461" name="Oval 13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73" y="1349"/>
                        <a:ext cx="144" cy="129"/>
                      </a:xfrm>
                      <a:prstGeom prst="ellipse">
                        <a:avLst/>
                      </a:prstGeom>
                      <a:solidFill>
                        <a:srgbClr val="FF66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04462" name="Rectangle 14"/>
                    <p:cNvSpPr>
                      <a:spLocks noChangeArrowheads="1"/>
                    </p:cNvSpPr>
                    <p:nvPr/>
                  </p:nvSpPr>
                  <p:spPr bwMode="auto">
                    <a:xfrm flipH="1">
                      <a:off x="0" y="4"/>
                      <a:ext cx="624" cy="33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4463" name="Group 15"/>
                  <p:cNvGrpSpPr/>
                  <p:nvPr/>
                </p:nvGrpSpPr>
                <p:grpSpPr bwMode="auto">
                  <a:xfrm>
                    <a:off x="1122" y="0"/>
                    <a:ext cx="214" cy="599"/>
                    <a:chOff x="0" y="0"/>
                    <a:chExt cx="215" cy="864"/>
                  </a:xfrm>
                </p:grpSpPr>
                <p:sp>
                  <p:nvSpPr>
                    <p:cNvPr id="104464" name="Rectangle 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" y="288"/>
                      <a:ext cx="85" cy="576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4465" name="Rectangle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528"/>
                      <a:ext cx="172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4466" name="Rectangle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6" y="0"/>
                      <a:ext cx="43" cy="28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4467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" y="0"/>
                      <a:ext cx="129" cy="48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4468" name="Group 20"/>
                  <p:cNvGrpSpPr/>
                  <p:nvPr/>
                </p:nvGrpSpPr>
                <p:grpSpPr bwMode="auto">
                  <a:xfrm>
                    <a:off x="0" y="284"/>
                    <a:ext cx="2365" cy="3046"/>
                    <a:chOff x="0" y="0"/>
                    <a:chExt cx="2365" cy="3046"/>
                  </a:xfrm>
                </p:grpSpPr>
                <p:grpSp>
                  <p:nvGrpSpPr>
                    <p:cNvPr id="104469" name="Group 21"/>
                    <p:cNvGrpSpPr/>
                    <p:nvPr/>
                  </p:nvGrpSpPr>
                  <p:grpSpPr bwMode="auto">
                    <a:xfrm>
                      <a:off x="1549" y="1496"/>
                      <a:ext cx="437" cy="842"/>
                      <a:chOff x="0" y="0"/>
                      <a:chExt cx="437" cy="842"/>
                    </a:xfrm>
                  </p:grpSpPr>
                  <p:sp>
                    <p:nvSpPr>
                      <p:cNvPr id="104470" name="Rectangle 22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0" y="0"/>
                        <a:ext cx="432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471" name="Rectangle 23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351" y="26"/>
                        <a:ext cx="8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4472" name="Group 24"/>
                    <p:cNvGrpSpPr/>
                    <p:nvPr/>
                  </p:nvGrpSpPr>
                  <p:grpSpPr bwMode="auto">
                    <a:xfrm>
                      <a:off x="441" y="1505"/>
                      <a:ext cx="480" cy="842"/>
                      <a:chOff x="0" y="0"/>
                      <a:chExt cx="480" cy="842"/>
                    </a:xfrm>
                  </p:grpSpPr>
                  <p:sp>
                    <p:nvSpPr>
                      <p:cNvPr id="104473" name="Rectangle 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480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474" name="Rectangle 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" y="26"/>
                        <a:ext cx="96" cy="81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4475" name="Group 27"/>
                    <p:cNvGrpSpPr/>
                    <p:nvPr/>
                  </p:nvGrpSpPr>
                  <p:grpSpPr bwMode="auto">
                    <a:xfrm flipH="1">
                      <a:off x="1515" y="0"/>
                      <a:ext cx="850" cy="1584"/>
                      <a:chOff x="0" y="0"/>
                      <a:chExt cx="921" cy="1584"/>
                    </a:xfrm>
                  </p:grpSpPr>
                  <p:grpSp>
                    <p:nvGrpSpPr>
                      <p:cNvPr id="104476" name="Group 28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104477" name="Rectangle 2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4478" name="Rectangle 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4479" name="Oval 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4480" name="Group 32"/>
                    <p:cNvGrpSpPr/>
                    <p:nvPr/>
                  </p:nvGrpSpPr>
                  <p:grpSpPr bwMode="auto">
                    <a:xfrm>
                      <a:off x="0" y="8"/>
                      <a:ext cx="921" cy="1584"/>
                      <a:chOff x="0" y="0"/>
                      <a:chExt cx="921" cy="1584"/>
                    </a:xfrm>
                  </p:grpSpPr>
                  <p:grpSp>
                    <p:nvGrpSpPr>
                      <p:cNvPr id="104481" name="Group 33"/>
                      <p:cNvGrpSpPr/>
                      <p:nvPr/>
                    </p:nvGrpSpPr>
                    <p:grpSpPr bwMode="auto">
                      <a:xfrm>
                        <a:off x="432" y="480"/>
                        <a:ext cx="489" cy="1104"/>
                        <a:chOff x="0" y="0"/>
                        <a:chExt cx="489" cy="1104"/>
                      </a:xfrm>
                    </p:grpSpPr>
                    <p:sp>
                      <p:nvSpPr>
                        <p:cNvPr id="104482" name="Rectangle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3" y="0"/>
                          <a:ext cx="96" cy="1104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4483" name="Rectangl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432" cy="559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4484" name="Oval 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816" cy="86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4485" name="Group 37"/>
                    <p:cNvGrpSpPr/>
                    <p:nvPr/>
                  </p:nvGrpSpPr>
                  <p:grpSpPr bwMode="auto">
                    <a:xfrm>
                      <a:off x="167" y="152"/>
                      <a:ext cx="2024" cy="660"/>
                      <a:chOff x="0" y="0"/>
                      <a:chExt cx="2024" cy="660"/>
                    </a:xfrm>
                  </p:grpSpPr>
                  <p:grpSp>
                    <p:nvGrpSpPr>
                      <p:cNvPr id="104486" name="Group 38"/>
                      <p:cNvGrpSpPr/>
                      <p:nvPr/>
                    </p:nvGrpSpPr>
                    <p:grpSpPr bwMode="auto">
                      <a:xfrm>
                        <a:off x="0" y="36"/>
                        <a:ext cx="528" cy="624"/>
                        <a:chOff x="0" y="0"/>
                        <a:chExt cx="528" cy="624"/>
                      </a:xfrm>
                    </p:grpSpPr>
                    <p:grpSp>
                      <p:nvGrpSpPr>
                        <p:cNvPr id="104487" name="Group 39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528" cy="624"/>
                          <a:chOff x="0" y="0"/>
                          <a:chExt cx="528" cy="624"/>
                        </a:xfrm>
                      </p:grpSpPr>
                      <p:sp>
                        <p:nvSpPr>
                          <p:cNvPr id="104488" name="Oval 40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96"/>
                            <a:ext cx="480" cy="432"/>
                          </a:xfrm>
                          <a:prstGeom prst="ellipse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4489" name="Rectangle 4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48"/>
                            <a:ext cx="240" cy="57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4490" name="Rectangle 4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4" y="0"/>
                            <a:ext cx="384" cy="28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104491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12"/>
                          <a:ext cx="144" cy="288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04492" name="Group 44"/>
                      <p:cNvGrpSpPr/>
                      <p:nvPr/>
                    </p:nvGrpSpPr>
                    <p:grpSpPr bwMode="auto">
                      <a:xfrm flipH="1">
                        <a:off x="1544" y="35"/>
                        <a:ext cx="480" cy="624"/>
                        <a:chOff x="0" y="0"/>
                        <a:chExt cx="528" cy="624"/>
                      </a:xfrm>
                    </p:grpSpPr>
                    <p:grpSp>
                      <p:nvGrpSpPr>
                        <p:cNvPr id="104493" name="Group 45"/>
                        <p:cNvGrpSpPr/>
                        <p:nvPr/>
                      </p:nvGrpSpPr>
                      <p:grpSpPr bwMode="auto">
                        <a:xfrm>
                          <a:off x="0" y="0"/>
                          <a:ext cx="528" cy="624"/>
                          <a:chOff x="0" y="0"/>
                          <a:chExt cx="528" cy="624"/>
                        </a:xfrm>
                      </p:grpSpPr>
                      <p:sp>
                        <p:nvSpPr>
                          <p:cNvPr id="104494" name="Oval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96"/>
                            <a:ext cx="480" cy="432"/>
                          </a:xfrm>
                          <a:prstGeom prst="ellipse">
                            <a:avLst/>
                          </a:prstGeom>
                          <a:solidFill>
                            <a:srgbClr val="008080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4495" name="Rectangle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0" y="48"/>
                            <a:ext cx="240" cy="57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04496" name="Rectangle 4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4" y="0"/>
                            <a:ext cx="384" cy="28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solidFill>
                              <a:schemeClr val="bg1"/>
                            </a:solidFill>
                            <a:miter lim="800000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wrap="none" anchor="ctr"/>
                          <a:lstStyle/>
                          <a:p>
                            <a:endParaRPr lang="zh-CN" altLang="en-US" b="1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104497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7" y="12"/>
                          <a:ext cx="144" cy="288"/>
                        </a:xfrm>
                        <a:prstGeom prst="rect">
                          <a:avLst/>
                        </a:prstGeom>
                        <a:solidFill>
                          <a:srgbClr val="008080"/>
                        </a:solidFill>
                        <a:ln w="9525">
                          <a:solidFill>
                            <a:srgbClr val="008080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4498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7" y="0"/>
                        <a:ext cx="1544" cy="96"/>
                      </a:xfrm>
                      <a:prstGeom prst="rect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rgbClr val="008080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04499" name="AutoShape 51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454" y="1555"/>
                      <a:ext cx="1521" cy="1491"/>
                    </a:xfrm>
                    <a:custGeom>
                      <a:avLst/>
                      <a:gdLst>
                        <a:gd name="G0" fmla="+- 9695 0 0"/>
                        <a:gd name="G1" fmla="+- -11647725 0 0"/>
                        <a:gd name="G2" fmla="+- 0 0 -11647725"/>
                        <a:gd name="T0" fmla="*/ 0 256 1"/>
                        <a:gd name="T1" fmla="*/ 180 256 1"/>
                        <a:gd name="G3" fmla="+- -11647725 T0 T1"/>
                        <a:gd name="T2" fmla="*/ 0 256 1"/>
                        <a:gd name="T3" fmla="*/ 90 256 1"/>
                        <a:gd name="G4" fmla="+- -11647725 T2 T3"/>
                        <a:gd name="G5" fmla="*/ G4 2 1"/>
                        <a:gd name="T4" fmla="*/ 90 256 1"/>
                        <a:gd name="T5" fmla="*/ 0 256 1"/>
                        <a:gd name="G6" fmla="+- -11647725 T4 T5"/>
                        <a:gd name="G7" fmla="*/ G6 2 1"/>
                        <a:gd name="G8" fmla="abs -11647725"/>
                        <a:gd name="T6" fmla="*/ 0 256 1"/>
                        <a:gd name="T7" fmla="*/ 90 256 1"/>
                        <a:gd name="G9" fmla="+- G8 T6 T7"/>
                        <a:gd name="G10" fmla="?: G9 G7 G5"/>
                        <a:gd name="T8" fmla="*/ 0 256 1"/>
                        <a:gd name="T9" fmla="*/ 360 256 1"/>
                        <a:gd name="G11" fmla="+- G10 T8 T9"/>
                        <a:gd name="G12" fmla="?: G10 G11 G10"/>
                        <a:gd name="T10" fmla="*/ 0 256 1"/>
                        <a:gd name="T11" fmla="*/ 360 256 1"/>
                        <a:gd name="G13" fmla="+- G12 T10 T11"/>
                        <a:gd name="G14" fmla="?: G12 G13 G12"/>
                        <a:gd name="G15" fmla="+- 0 0 G14"/>
                        <a:gd name="G16" fmla="+- 10800 0 0"/>
                        <a:gd name="G17" fmla="+- 10800 0 9695"/>
                        <a:gd name="G18" fmla="*/ 9695 1 2"/>
                        <a:gd name="G19" fmla="+- G18 5400 0"/>
                        <a:gd name="G20" fmla="cos G19 -11647725"/>
                        <a:gd name="G21" fmla="sin G19 -11647725"/>
                        <a:gd name="G22" fmla="+- G20 10800 0"/>
                        <a:gd name="G23" fmla="+- G21 10800 0"/>
                        <a:gd name="G24" fmla="+- 10800 0 G20"/>
                        <a:gd name="G25" fmla="+- 9695 10800 0"/>
                        <a:gd name="G26" fmla="?: G9 G17 G25"/>
                        <a:gd name="G27" fmla="?: G9 0 21600"/>
                        <a:gd name="G28" fmla="cos 10800 -11647725"/>
                        <a:gd name="G29" fmla="sin 10800 -11647725"/>
                        <a:gd name="G30" fmla="sin 9695 -11647725"/>
                        <a:gd name="G31" fmla="+- G28 10800 0"/>
                        <a:gd name="G32" fmla="+- G29 10800 0"/>
                        <a:gd name="G33" fmla="+- G30 10800 0"/>
                        <a:gd name="G34" fmla="?: G4 0 G31"/>
                        <a:gd name="G35" fmla="?: -11647725 G34 0"/>
                        <a:gd name="G36" fmla="?: G6 G35 G31"/>
                        <a:gd name="G37" fmla="+- 21600 0 G36"/>
                        <a:gd name="G38" fmla="?: G4 0 G33"/>
                        <a:gd name="G39" fmla="?: -11647725 G38 G32"/>
                        <a:gd name="G40" fmla="?: G6 G39 0"/>
                        <a:gd name="G41" fmla="?: G4 G32 21600"/>
                        <a:gd name="G42" fmla="?: G6 G41 G33"/>
                        <a:gd name="T12" fmla="*/ 10800 w 21600"/>
                        <a:gd name="T13" fmla="*/ 0 h 21600"/>
                        <a:gd name="T14" fmla="*/ 560 w 21600"/>
                        <a:gd name="T15" fmla="*/ 10394 h 21600"/>
                        <a:gd name="T16" fmla="*/ 10800 w 21600"/>
                        <a:gd name="T17" fmla="*/ 1105 h 21600"/>
                        <a:gd name="T18" fmla="*/ 21040 w 21600"/>
                        <a:gd name="T19" fmla="*/ 10394 h 21600"/>
                        <a:gd name="T20" fmla="*/ G36 w 21600"/>
                        <a:gd name="T21" fmla="*/ G40 h 21600"/>
                        <a:gd name="T22" fmla="*/ G37 w 21600"/>
                        <a:gd name="T23" fmla="*/ G42 h 21600"/>
                      </a:gdLst>
                      <a:ahLst/>
                      <a:cxnLst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T20" t="T21" r="T22" b="T23"/>
                      <a:pathLst>
                        <a:path w="21600" h="21600">
                          <a:moveTo>
                            <a:pt x="1112" y="10416"/>
                          </a:moveTo>
                          <a:cubicBezTo>
                            <a:pt x="1318" y="5215"/>
                            <a:pt x="5594" y="1104"/>
                            <a:pt x="10800" y="1105"/>
                          </a:cubicBezTo>
                          <a:cubicBezTo>
                            <a:pt x="16005" y="1105"/>
                            <a:pt x="20281" y="5215"/>
                            <a:pt x="20487" y="10416"/>
                          </a:cubicBezTo>
                          <a:lnTo>
                            <a:pt x="21591" y="10372"/>
                          </a:lnTo>
                          <a:cubicBezTo>
                            <a:pt x="21361" y="4578"/>
                            <a:pt x="16598" y="-1"/>
                            <a:pt x="10799" y="0"/>
                          </a:cubicBezTo>
                          <a:cubicBezTo>
                            <a:pt x="5001" y="0"/>
                            <a:pt x="238" y="4578"/>
                            <a:pt x="8" y="10372"/>
                          </a:cubicBez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4500" name="Arc 52"/>
                    <p:cNvSpPr/>
                    <p:nvPr/>
                  </p:nvSpPr>
                  <p:spPr bwMode="auto">
                    <a:xfrm rot="16200000" flipH="1" flipV="1">
                      <a:off x="1070" y="2395"/>
                      <a:ext cx="288" cy="654"/>
                    </a:xfrm>
                    <a:custGeom>
                      <a:avLst/>
                      <a:gdLst>
                        <a:gd name="G0" fmla="+- 0 0 0"/>
                        <a:gd name="G1" fmla="+- 20844 0 0"/>
                        <a:gd name="G2" fmla="+- 21600 0 0"/>
                        <a:gd name="T0" fmla="*/ 5665 w 21600"/>
                        <a:gd name="T1" fmla="*/ 0 h 41844"/>
                        <a:gd name="T2" fmla="*/ 5057 w 21600"/>
                        <a:gd name="T3" fmla="*/ 41844 h 41844"/>
                        <a:gd name="T4" fmla="*/ 0 w 21600"/>
                        <a:gd name="T5" fmla="*/ 20844 h 4184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41844" fill="none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</a:path>
                        <a:path w="21600" h="41844" stroke="0" extrusionOk="0">
                          <a:moveTo>
                            <a:pt x="5664" y="0"/>
                          </a:moveTo>
                          <a:cubicBezTo>
                            <a:pt x="15071" y="2556"/>
                            <a:pt x="21600" y="11096"/>
                            <a:pt x="21600" y="20844"/>
                          </a:cubicBezTo>
                          <a:cubicBezTo>
                            <a:pt x="21600" y="30825"/>
                            <a:pt x="14760" y="39506"/>
                            <a:pt x="5056" y="41843"/>
                          </a:cubicBezTo>
                          <a:lnTo>
                            <a:pt x="0" y="20844"/>
                          </a:lnTo>
                          <a:close/>
                        </a:path>
                      </a:pathLst>
                    </a:custGeom>
                    <a:noFill/>
                    <a:ln w="76200">
                      <a:solidFill>
                        <a:schemeClr val="tx1"/>
                      </a:solidFill>
                      <a:round/>
                      <a:tailEnd type="stealth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4501" name="Group 53"/>
                  <p:cNvGrpSpPr/>
                  <p:nvPr/>
                </p:nvGrpSpPr>
                <p:grpSpPr bwMode="auto">
                  <a:xfrm>
                    <a:off x="611" y="724"/>
                    <a:ext cx="254" cy="1498"/>
                    <a:chOff x="0" y="0"/>
                    <a:chExt cx="254" cy="1498"/>
                  </a:xfrm>
                </p:grpSpPr>
                <p:grpSp>
                  <p:nvGrpSpPr>
                    <p:cNvPr id="104502" name="Group 54"/>
                    <p:cNvGrpSpPr/>
                    <p:nvPr/>
                  </p:nvGrpSpPr>
                  <p:grpSpPr bwMode="auto">
                    <a:xfrm>
                      <a:off x="0" y="0"/>
                      <a:ext cx="254" cy="1498"/>
                      <a:chOff x="0" y="0"/>
                      <a:chExt cx="254" cy="1498"/>
                    </a:xfrm>
                  </p:grpSpPr>
                  <p:grpSp>
                    <p:nvGrpSpPr>
                      <p:cNvPr id="104503" name="Group 55"/>
                      <p:cNvGrpSpPr/>
                      <p:nvPr/>
                    </p:nvGrpSpPr>
                    <p:grpSpPr bwMode="auto">
                      <a:xfrm>
                        <a:off x="70" y="1354"/>
                        <a:ext cx="123" cy="144"/>
                        <a:chOff x="0" y="0"/>
                        <a:chExt cx="123" cy="144"/>
                      </a:xfrm>
                    </p:grpSpPr>
                    <p:sp>
                      <p:nvSpPr>
                        <p:cNvPr id="104504" name="未知"/>
                        <p:cNvSpPr/>
                        <p:nvPr/>
                      </p:nvSpPr>
                      <p:spPr bwMode="auto">
                        <a:xfrm flipV="1">
                          <a:off x="0" y="0"/>
                          <a:ext cx="123" cy="144"/>
                        </a:xfrm>
                        <a:custGeom>
                          <a:avLst/>
                          <a:gdLst>
                            <a:gd name="T0" fmla="*/ 472 w 1200"/>
                            <a:gd name="T1" fmla="*/ 120 h 1616"/>
                            <a:gd name="T2" fmla="*/ 88 w 1200"/>
                            <a:gd name="T3" fmla="*/ 792 h 1616"/>
                            <a:gd name="T4" fmla="*/ 40 w 1200"/>
                            <a:gd name="T5" fmla="*/ 1272 h 1616"/>
                            <a:gd name="T6" fmla="*/ 328 w 1200"/>
                            <a:gd name="T7" fmla="*/ 1560 h 1616"/>
                            <a:gd name="T8" fmla="*/ 664 w 1200"/>
                            <a:gd name="T9" fmla="*/ 1608 h 1616"/>
                            <a:gd name="T10" fmla="*/ 952 w 1200"/>
                            <a:gd name="T11" fmla="*/ 1512 h 1616"/>
                            <a:gd name="T12" fmla="*/ 1192 w 1200"/>
                            <a:gd name="T13" fmla="*/ 1128 h 1616"/>
                            <a:gd name="T14" fmla="*/ 1000 w 1200"/>
                            <a:gd name="T15" fmla="*/ 552 h 1616"/>
                            <a:gd name="T16" fmla="*/ 760 w 1200"/>
                            <a:gd name="T17" fmla="*/ 72 h 1616"/>
                            <a:gd name="T18" fmla="*/ 472 w 1200"/>
                            <a:gd name="T19" fmla="*/ 120 h 161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200" h="1616">
                              <a:moveTo>
                                <a:pt x="472" y="120"/>
                              </a:moveTo>
                              <a:cubicBezTo>
                                <a:pt x="360" y="240"/>
                                <a:pt x="160" y="600"/>
                                <a:pt x="88" y="792"/>
                              </a:cubicBezTo>
                              <a:cubicBezTo>
                                <a:pt x="16" y="984"/>
                                <a:pt x="0" y="1144"/>
                                <a:pt x="40" y="1272"/>
                              </a:cubicBezTo>
                              <a:cubicBezTo>
                                <a:pt x="80" y="1400"/>
                                <a:pt x="224" y="1504"/>
                                <a:pt x="328" y="1560"/>
                              </a:cubicBezTo>
                              <a:cubicBezTo>
                                <a:pt x="432" y="1616"/>
                                <a:pt x="560" y="1616"/>
                                <a:pt x="664" y="1608"/>
                              </a:cubicBezTo>
                              <a:cubicBezTo>
                                <a:pt x="768" y="1600"/>
                                <a:pt x="864" y="1592"/>
                                <a:pt x="952" y="1512"/>
                              </a:cubicBezTo>
                              <a:cubicBezTo>
                                <a:pt x="1040" y="1432"/>
                                <a:pt x="1184" y="1288"/>
                                <a:pt x="1192" y="1128"/>
                              </a:cubicBezTo>
                              <a:cubicBezTo>
                                <a:pt x="1200" y="968"/>
                                <a:pt x="1072" y="728"/>
                                <a:pt x="1000" y="552"/>
                              </a:cubicBezTo>
                              <a:cubicBezTo>
                                <a:pt x="928" y="376"/>
                                <a:pt x="840" y="144"/>
                                <a:pt x="760" y="72"/>
                              </a:cubicBezTo>
                              <a:cubicBezTo>
                                <a:pt x="680" y="0"/>
                                <a:pt x="584" y="0"/>
                                <a:pt x="472" y="1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9900"/>
                        </a:solidFill>
                        <a:ln w="9525" cmpd="sng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4505" name="Oval 5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4" y="29"/>
                          <a:ext cx="43" cy="36"/>
                        </a:xfrm>
                        <a:prstGeom prst="ellipse">
                          <a:avLst/>
                        </a:prstGeom>
                        <a:solidFill>
                          <a:srgbClr val="FF9900"/>
                        </a:solidFill>
                        <a:ln w="9525">
                          <a:solidFill>
                            <a:schemeClr val="tx1"/>
                          </a:solidFill>
                          <a:rou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04506" name="Group 58"/>
                      <p:cNvGrpSpPr/>
                      <p:nvPr/>
                    </p:nvGrpSpPr>
                    <p:grpSpPr bwMode="auto">
                      <a:xfrm>
                        <a:off x="0" y="0"/>
                        <a:ext cx="254" cy="1353"/>
                        <a:chOff x="0" y="0"/>
                        <a:chExt cx="254" cy="1353"/>
                      </a:xfrm>
                    </p:grpSpPr>
                    <p:sp>
                      <p:nvSpPr>
                        <p:cNvPr id="104507" name="AutoShape 5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9" y="48"/>
                          <a:ext cx="188" cy="96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rot="10800000" wrap="none" anchor="ctr"/>
                        <a:lstStyle/>
                        <a:p>
                          <a:pPr algn="ctr"/>
                          <a:endParaRPr lang="zh-CN" altLang="zh-CN" sz="2400" b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endParaRPr>
                        </a:p>
                      </p:txBody>
                    </p:sp>
                    <p:sp>
                      <p:nvSpPr>
                        <p:cNvPr id="104508" name="Rectangle 6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254" cy="48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4509" name="Rectangle 6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9" y="96"/>
                          <a:ext cx="47" cy="1257"/>
                        </a:xfrm>
                        <a:prstGeom prst="rect">
                          <a:avLst/>
                        </a:prstGeom>
                        <a:solidFill>
                          <a:srgbClr val="000066"/>
                        </a:solidFill>
                        <a:ln w="9525">
                          <a:solidFill>
                            <a:srgbClr val="000066"/>
                          </a:solidFill>
                          <a:miter lim="800000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 b="1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4510" name="Group 62"/>
                    <p:cNvGrpSpPr/>
                    <p:nvPr/>
                  </p:nvGrpSpPr>
                  <p:grpSpPr bwMode="auto">
                    <a:xfrm>
                      <a:off x="44" y="620"/>
                      <a:ext cx="144" cy="425"/>
                      <a:chOff x="0" y="0"/>
                      <a:chExt cx="144" cy="425"/>
                    </a:xfrm>
                  </p:grpSpPr>
                  <p:sp>
                    <p:nvSpPr>
                      <p:cNvPr id="104511" name="AutoShape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512" name="AutoShape 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513" name="AutoShape 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514" name="AutoShape 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515" name="AutoShape 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04516" name="Group 68"/>
                  <p:cNvGrpSpPr/>
                  <p:nvPr/>
                </p:nvGrpSpPr>
                <p:grpSpPr bwMode="auto">
                  <a:xfrm>
                    <a:off x="585" y="541"/>
                    <a:ext cx="1186" cy="151"/>
                    <a:chOff x="0" y="0"/>
                    <a:chExt cx="1186" cy="151"/>
                  </a:xfrm>
                </p:grpSpPr>
                <p:sp>
                  <p:nvSpPr>
                    <p:cNvPr id="104517" name="Rectangle 69" descr="10%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4"/>
                      <a:ext cx="1186" cy="147"/>
                    </a:xfrm>
                    <a:prstGeom prst="rect">
                      <a:avLst/>
                    </a:prstGeom>
                    <a:blipFill dpi="0" rotWithShape="0">
                      <a:blip r:embed="rId1"/>
                      <a:srcRect/>
                      <a:tile tx="0" ty="0" sx="100000" sy="100000" flip="none" algn="tl"/>
                    </a:blipFill>
                    <a:ln w="9525">
                      <a:solidFill>
                        <a:schemeClr val="bg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4518" name="Rectangl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7" y="0"/>
                      <a:ext cx="86" cy="52"/>
                    </a:xfrm>
                    <a:prstGeom prst="rect">
                      <a:avLst/>
                    </a:prstGeom>
                    <a:solidFill>
                      <a:srgbClr val="0066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04519" name="Rectangle 71" descr="10%"/>
                  <p:cNvSpPr>
                    <a:spLocks noChangeArrowheads="1"/>
                  </p:cNvSpPr>
                  <p:nvPr/>
                </p:nvSpPr>
                <p:spPr bwMode="auto">
                  <a:xfrm>
                    <a:off x="947" y="677"/>
                    <a:ext cx="544" cy="239"/>
                  </a:xfrm>
                  <a:prstGeom prst="rect">
                    <a:avLst/>
                  </a:prstGeom>
                  <a:blipFill dpi="0" rotWithShape="0">
                    <a:blip r:embed="rId1"/>
                    <a:srcRect/>
                    <a:tile tx="0" ty="0" sx="100000" sy="100000" flip="none" algn="tl"/>
                  </a:blipFill>
                  <a:ln w="9525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520" name="Arc 72"/>
                  <p:cNvSpPr/>
                  <p:nvPr/>
                </p:nvSpPr>
                <p:spPr bwMode="auto">
                  <a:xfrm flipH="1" flipV="1">
                    <a:off x="1749" y="916"/>
                    <a:ext cx="232" cy="166"/>
                  </a:xfrm>
                  <a:custGeom>
                    <a:avLst/>
                    <a:gdLst>
                      <a:gd name="G0" fmla="+- 1148 0 0"/>
                      <a:gd name="G1" fmla="+- 21600 0 0"/>
                      <a:gd name="G2" fmla="+- 21600 0 0"/>
                      <a:gd name="T0" fmla="*/ 0 w 22727"/>
                      <a:gd name="T1" fmla="*/ 31 h 21600"/>
                      <a:gd name="T2" fmla="*/ 22727 w 22727"/>
                      <a:gd name="T3" fmla="*/ 20651 h 21600"/>
                      <a:gd name="T4" fmla="*/ 1148 w 22727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2727" h="21600" fill="none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</a:path>
                      <a:path w="22727" h="21600" stroke="0" extrusionOk="0">
                        <a:moveTo>
                          <a:pt x="-1" y="30"/>
                        </a:moveTo>
                        <a:cubicBezTo>
                          <a:pt x="382" y="10"/>
                          <a:pt x="765" y="-1"/>
                          <a:pt x="1148" y="0"/>
                        </a:cubicBezTo>
                        <a:cubicBezTo>
                          <a:pt x="12708" y="0"/>
                          <a:pt x="22219" y="9101"/>
                          <a:pt x="22727" y="20650"/>
                        </a:cubicBezTo>
                        <a:lnTo>
                          <a:pt x="1148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521" name="Arc 73"/>
                  <p:cNvSpPr/>
                  <p:nvPr/>
                </p:nvSpPr>
                <p:spPr bwMode="auto">
                  <a:xfrm flipH="1">
                    <a:off x="1213" y="724"/>
                    <a:ext cx="288" cy="192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104522" name="Group 74"/>
                  <p:cNvGrpSpPr/>
                  <p:nvPr/>
                </p:nvGrpSpPr>
                <p:grpSpPr bwMode="auto">
                  <a:xfrm>
                    <a:off x="1553" y="676"/>
                    <a:ext cx="245" cy="1486"/>
                    <a:chOff x="0" y="0"/>
                    <a:chExt cx="245" cy="1486"/>
                  </a:xfrm>
                </p:grpSpPr>
                <p:sp>
                  <p:nvSpPr>
                    <p:cNvPr id="104523" name="AutoShape 75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8" y="48"/>
                      <a:ext cx="181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4524" name="Rectangle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45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4525" name="Rectangle 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5" y="96"/>
                      <a:ext cx="45" cy="1319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grpSp>
                  <p:nvGrpSpPr>
                    <p:cNvPr id="104526" name="Group 78"/>
                    <p:cNvGrpSpPr/>
                    <p:nvPr/>
                  </p:nvGrpSpPr>
                  <p:grpSpPr bwMode="auto">
                    <a:xfrm rot="16800000">
                      <a:off x="60" y="1352"/>
                      <a:ext cx="123" cy="144"/>
                      <a:chOff x="0" y="0"/>
                      <a:chExt cx="123" cy="144"/>
                    </a:xfrm>
                  </p:grpSpPr>
                  <p:sp>
                    <p:nvSpPr>
                      <p:cNvPr id="104527" name="未知"/>
                      <p:cNvSpPr/>
                      <p:nvPr/>
                    </p:nvSpPr>
                    <p:spPr bwMode="auto">
                      <a:xfrm flipV="1">
                        <a:off x="0" y="0"/>
                        <a:ext cx="123" cy="144"/>
                      </a:xfrm>
                      <a:custGeom>
                        <a:avLst/>
                        <a:gdLst>
                          <a:gd name="T0" fmla="*/ 472 w 1200"/>
                          <a:gd name="T1" fmla="*/ 120 h 1616"/>
                          <a:gd name="T2" fmla="*/ 88 w 1200"/>
                          <a:gd name="T3" fmla="*/ 792 h 1616"/>
                          <a:gd name="T4" fmla="*/ 40 w 1200"/>
                          <a:gd name="T5" fmla="*/ 1272 h 1616"/>
                          <a:gd name="T6" fmla="*/ 328 w 1200"/>
                          <a:gd name="T7" fmla="*/ 1560 h 1616"/>
                          <a:gd name="T8" fmla="*/ 664 w 1200"/>
                          <a:gd name="T9" fmla="*/ 1608 h 1616"/>
                          <a:gd name="T10" fmla="*/ 952 w 1200"/>
                          <a:gd name="T11" fmla="*/ 1512 h 1616"/>
                          <a:gd name="T12" fmla="*/ 1192 w 1200"/>
                          <a:gd name="T13" fmla="*/ 1128 h 1616"/>
                          <a:gd name="T14" fmla="*/ 1000 w 1200"/>
                          <a:gd name="T15" fmla="*/ 552 h 1616"/>
                          <a:gd name="T16" fmla="*/ 760 w 1200"/>
                          <a:gd name="T17" fmla="*/ 72 h 1616"/>
                          <a:gd name="T18" fmla="*/ 472 w 1200"/>
                          <a:gd name="T19" fmla="*/ 120 h 161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200" h="1616">
                            <a:moveTo>
                              <a:pt x="472" y="120"/>
                            </a:moveTo>
                            <a:cubicBezTo>
                              <a:pt x="360" y="240"/>
                              <a:pt x="160" y="600"/>
                              <a:pt x="88" y="792"/>
                            </a:cubicBezTo>
                            <a:cubicBezTo>
                              <a:pt x="16" y="984"/>
                              <a:pt x="0" y="1144"/>
                              <a:pt x="40" y="1272"/>
                            </a:cubicBezTo>
                            <a:cubicBezTo>
                              <a:pt x="80" y="1400"/>
                              <a:pt x="224" y="1504"/>
                              <a:pt x="328" y="1560"/>
                            </a:cubicBezTo>
                            <a:cubicBezTo>
                              <a:pt x="432" y="1616"/>
                              <a:pt x="560" y="1616"/>
                              <a:pt x="664" y="1608"/>
                            </a:cubicBezTo>
                            <a:cubicBezTo>
                              <a:pt x="768" y="1600"/>
                              <a:pt x="864" y="1592"/>
                              <a:pt x="952" y="1512"/>
                            </a:cubicBezTo>
                            <a:cubicBezTo>
                              <a:pt x="1040" y="1432"/>
                              <a:pt x="1184" y="1288"/>
                              <a:pt x="1192" y="1128"/>
                            </a:cubicBezTo>
                            <a:cubicBezTo>
                              <a:pt x="1200" y="968"/>
                              <a:pt x="1072" y="728"/>
                              <a:pt x="1000" y="552"/>
                            </a:cubicBezTo>
                            <a:cubicBezTo>
                              <a:pt x="928" y="376"/>
                              <a:pt x="840" y="144"/>
                              <a:pt x="760" y="72"/>
                            </a:cubicBezTo>
                            <a:cubicBezTo>
                              <a:pt x="680" y="0"/>
                              <a:pt x="584" y="0"/>
                              <a:pt x="472" y="120"/>
                            </a:cubicBezTo>
                            <a:close/>
                          </a:path>
                        </a:pathLst>
                      </a:custGeom>
                      <a:solidFill>
                        <a:srgbClr val="FF9900"/>
                      </a:solidFill>
                      <a:ln w="9525" cmpd="sng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528" name="Oval 80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" y="29"/>
                        <a:ext cx="43" cy="36"/>
                      </a:xfrm>
                      <a:prstGeom prst="ellipse">
                        <a:avLst/>
                      </a:prstGeom>
                      <a:solidFill>
                        <a:srgbClr val="FF990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04529" name="Group 81"/>
                    <p:cNvGrpSpPr/>
                    <p:nvPr/>
                  </p:nvGrpSpPr>
                  <p:grpSpPr bwMode="auto">
                    <a:xfrm>
                      <a:off x="66" y="659"/>
                      <a:ext cx="144" cy="433"/>
                      <a:chOff x="0" y="0"/>
                      <a:chExt cx="144" cy="425"/>
                    </a:xfrm>
                  </p:grpSpPr>
                  <p:sp>
                    <p:nvSpPr>
                      <p:cNvPr id="104530" name="AutoShape 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288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531" name="AutoShape 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375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532" name="AutoShape 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" y="196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533" name="AutoShape 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" y="87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4534" name="AutoShape 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131" cy="50"/>
                      </a:xfrm>
                      <a:prstGeom prst="parallelogram">
                        <a:avLst>
                          <a:gd name="adj" fmla="val 195408"/>
                        </a:avLst>
                      </a:prstGeom>
                      <a:solidFill>
                        <a:srgbClr val="0099FF"/>
                      </a:solidFill>
                      <a:ln w="9525">
                        <a:solidFill>
                          <a:srgbClr val="0099FF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04535" name="Group 87"/>
                <p:cNvGrpSpPr/>
                <p:nvPr/>
              </p:nvGrpSpPr>
              <p:grpSpPr bwMode="auto">
                <a:xfrm flipV="1">
                  <a:off x="1008" y="724"/>
                  <a:ext cx="384" cy="166"/>
                  <a:chOff x="0" y="0"/>
                  <a:chExt cx="384" cy="240"/>
                </a:xfrm>
              </p:grpSpPr>
              <p:sp>
                <p:nvSpPr>
                  <p:cNvPr id="104536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537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96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538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539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288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540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384" y="0"/>
                    <a:ext cx="0" cy="240"/>
                  </a:xfrm>
                  <a:prstGeom prst="line">
                    <a:avLst/>
                  </a:prstGeom>
                  <a:noFill/>
                  <a:ln w="28575">
                    <a:solidFill>
                      <a:srgbClr val="0099FF"/>
                    </a:solidFill>
                    <a:round/>
                    <a:tailEnd type="stealth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04541" name="Text Box 9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728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排气冲程:</a:t>
                </a:r>
                <a:endParaRPr lang="en-US" altLang="zh-CN" sz="40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542" name="Text Box 94"/>
              <p:cNvSpPr txBox="1">
                <a:spLocks noChangeArrowheads="1"/>
              </p:cNvSpPr>
              <p:nvPr/>
            </p:nvSpPr>
            <p:spPr bwMode="auto">
              <a:xfrm>
                <a:off x="768" y="864"/>
                <a:ext cx="115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进气门关闭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543" name="Text Box 95"/>
              <p:cNvSpPr txBox="1">
                <a:spLocks noChangeArrowheads="1"/>
              </p:cNvSpPr>
              <p:nvPr/>
            </p:nvSpPr>
            <p:spPr bwMode="auto">
              <a:xfrm>
                <a:off x="3456" y="864"/>
                <a:ext cx="129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排气门打开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544" name="Text Box 96"/>
              <p:cNvSpPr txBox="1">
                <a:spLocks noChangeArrowheads="1"/>
              </p:cNvSpPr>
              <p:nvPr/>
            </p:nvSpPr>
            <p:spPr bwMode="auto">
              <a:xfrm>
                <a:off x="3456" y="1114"/>
                <a:ext cx="1680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活塞向上运动把废气排出汽缸</a:t>
                </a:r>
                <a:endPara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4545" name="Line 97"/>
            <p:cNvSpPr>
              <a:spLocks noChangeShapeType="1"/>
            </p:cNvSpPr>
            <p:nvPr/>
          </p:nvSpPr>
          <p:spPr bwMode="auto">
            <a:xfrm rot="10800000">
              <a:off x="2666" y="1117"/>
              <a:ext cx="1" cy="234"/>
            </a:xfrm>
            <a:prstGeom prst="line">
              <a:avLst/>
            </a:prstGeom>
            <a:noFill/>
            <a:ln w="76200">
              <a:solidFill>
                <a:srgbClr val="00FF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4" name="Group 2"/>
          <p:cNvGrpSpPr/>
          <p:nvPr/>
        </p:nvGrpSpPr>
        <p:grpSpPr bwMode="auto">
          <a:xfrm>
            <a:off x="381000" y="815975"/>
            <a:ext cx="8153400" cy="5508625"/>
            <a:chOff x="0" y="0"/>
            <a:chExt cx="5136" cy="3470"/>
          </a:xfrm>
        </p:grpSpPr>
        <p:grpSp>
          <p:nvGrpSpPr>
            <p:cNvPr id="105475" name="Group 3"/>
            <p:cNvGrpSpPr/>
            <p:nvPr/>
          </p:nvGrpSpPr>
          <p:grpSpPr bwMode="auto">
            <a:xfrm>
              <a:off x="1440" y="140"/>
              <a:ext cx="2365" cy="3330"/>
              <a:chOff x="0" y="0"/>
              <a:chExt cx="2365" cy="3330"/>
            </a:xfrm>
          </p:grpSpPr>
          <p:grpSp>
            <p:nvGrpSpPr>
              <p:cNvPr id="105476" name="Group 4"/>
              <p:cNvGrpSpPr/>
              <p:nvPr/>
            </p:nvGrpSpPr>
            <p:grpSpPr bwMode="auto">
              <a:xfrm>
                <a:off x="995" y="2291"/>
                <a:ext cx="490" cy="576"/>
                <a:chOff x="0" y="0"/>
                <a:chExt cx="490" cy="576"/>
              </a:xfrm>
            </p:grpSpPr>
            <p:sp>
              <p:nvSpPr>
                <p:cNvPr id="105477" name="Rectangle 5"/>
                <p:cNvSpPr>
                  <a:spLocks noChangeArrowheads="1"/>
                </p:cNvSpPr>
                <p:nvPr/>
              </p:nvSpPr>
              <p:spPr bwMode="auto">
                <a:xfrm>
                  <a:off x="119" y="0"/>
                  <a:ext cx="243" cy="480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78" name="AutoShape 6"/>
                <p:cNvSpPr>
                  <a:spLocks noChangeArrowheads="1"/>
                </p:cNvSpPr>
                <p:nvPr/>
              </p:nvSpPr>
              <p:spPr bwMode="auto">
                <a:xfrm flipH="1" flipV="1">
                  <a:off x="0" y="19"/>
                  <a:ext cx="490" cy="557"/>
                </a:xfrm>
                <a:custGeom>
                  <a:avLst/>
                  <a:gdLst>
                    <a:gd name="G0" fmla="+- 5400 0 0"/>
                    <a:gd name="G1" fmla="+- 11796480 0 0"/>
                    <a:gd name="G2" fmla="+- 0 0 11796480"/>
                    <a:gd name="T0" fmla="*/ 0 256 1"/>
                    <a:gd name="T1" fmla="*/ 180 256 1"/>
                    <a:gd name="G3" fmla="+- 11796480 T0 T1"/>
                    <a:gd name="T2" fmla="*/ 0 256 1"/>
                    <a:gd name="T3" fmla="*/ 90 256 1"/>
                    <a:gd name="G4" fmla="+- 11796480 T2 T3"/>
                    <a:gd name="G5" fmla="*/ G4 2 1"/>
                    <a:gd name="T4" fmla="*/ 90 256 1"/>
                    <a:gd name="T5" fmla="*/ 0 256 1"/>
                    <a:gd name="G6" fmla="+- 11796480 T4 T5"/>
                    <a:gd name="G7" fmla="*/ G6 2 1"/>
                    <a:gd name="G8" fmla="abs 1179648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5400"/>
                    <a:gd name="G18" fmla="*/ 5400 1 2"/>
                    <a:gd name="G19" fmla="+- G18 5400 0"/>
                    <a:gd name="G20" fmla="cos G19 11796480"/>
                    <a:gd name="G21" fmla="sin G19 11796480"/>
                    <a:gd name="G22" fmla="+- G20 10800 0"/>
                    <a:gd name="G23" fmla="+- G21 10800 0"/>
                    <a:gd name="G24" fmla="+- 10800 0 G20"/>
                    <a:gd name="G25" fmla="+- 5400 10800 0"/>
                    <a:gd name="G26" fmla="?: G9 G17 G25"/>
                    <a:gd name="G27" fmla="?: G9 0 21600"/>
                    <a:gd name="G28" fmla="cos 10800 11796480"/>
                    <a:gd name="G29" fmla="sin 10800 11796480"/>
                    <a:gd name="G30" fmla="sin 5400 1179648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11796480 G34 0"/>
                    <a:gd name="G36" fmla="?: G6 G35 G31"/>
                    <a:gd name="G37" fmla="+- 21600 0 G36"/>
                    <a:gd name="G38" fmla="?: G4 0 G33"/>
                    <a:gd name="G39" fmla="?: 1179648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700 w 21600"/>
                    <a:gd name="T15" fmla="*/ 10800 h 21600"/>
                    <a:gd name="T16" fmla="*/ 10800 w 21600"/>
                    <a:gd name="T17" fmla="*/ 5400 h 21600"/>
                    <a:gd name="T18" fmla="*/ 189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399"/>
                        <a:pt x="16199" y="7817"/>
                        <a:pt x="16200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5479" name="Group 7"/>
              <p:cNvGrpSpPr/>
              <p:nvPr/>
            </p:nvGrpSpPr>
            <p:grpSpPr bwMode="auto">
              <a:xfrm>
                <a:off x="1079" y="908"/>
                <a:ext cx="306" cy="1554"/>
                <a:chOff x="0" y="0"/>
                <a:chExt cx="306" cy="1554"/>
              </a:xfrm>
            </p:grpSpPr>
            <p:sp>
              <p:nvSpPr>
                <p:cNvPr id="105480" name="AutoShape 8"/>
                <p:cNvSpPr>
                  <a:spLocks noChangeArrowheads="1"/>
                </p:cNvSpPr>
                <p:nvPr/>
              </p:nvSpPr>
              <p:spPr bwMode="auto">
                <a:xfrm rot="21540000" flipV="1">
                  <a:off x="51" y="0"/>
                  <a:ext cx="192" cy="1479"/>
                </a:xfrm>
                <a:custGeom>
                  <a:avLst/>
                  <a:gdLst>
                    <a:gd name="G0" fmla="+- 6659 0 0"/>
                    <a:gd name="G1" fmla="+- 21600 0 6659"/>
                    <a:gd name="G2" fmla="*/ 6659 1 2"/>
                    <a:gd name="G3" fmla="+- 21600 0 G2"/>
                    <a:gd name="G4" fmla="+/ 6659 21600 2"/>
                    <a:gd name="G5" fmla="+/ G1 0 2"/>
                    <a:gd name="G6" fmla="*/ 21600 21600 6659"/>
                    <a:gd name="G7" fmla="*/ G6 1 2"/>
                    <a:gd name="G8" fmla="+- 21600 0 G7"/>
                    <a:gd name="G9" fmla="*/ 21600 1 2"/>
                    <a:gd name="G10" fmla="+- 6659 0 G9"/>
                    <a:gd name="G11" fmla="?: G10 G8 0"/>
                    <a:gd name="G12" fmla="?: G10 G7 21600"/>
                    <a:gd name="T0" fmla="*/ 18270 w 21600"/>
                    <a:gd name="T1" fmla="*/ 10800 h 21600"/>
                    <a:gd name="T2" fmla="*/ 10800 w 21600"/>
                    <a:gd name="T3" fmla="*/ 21600 h 21600"/>
                    <a:gd name="T4" fmla="*/ 3330 w 21600"/>
                    <a:gd name="T5" fmla="*/ 10800 h 21600"/>
                    <a:gd name="T6" fmla="*/ 10800 w 21600"/>
                    <a:gd name="T7" fmla="*/ 0 h 21600"/>
                    <a:gd name="T8" fmla="*/ 5130 w 21600"/>
                    <a:gd name="T9" fmla="*/ 5130 h 21600"/>
                    <a:gd name="T10" fmla="*/ 16470 w 21600"/>
                    <a:gd name="T11" fmla="*/ 1647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6659" y="21600"/>
                      </a:lnTo>
                      <a:lnTo>
                        <a:pt x="14941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81" name="Oval 9"/>
                <p:cNvSpPr>
                  <a:spLocks noChangeArrowheads="1"/>
                </p:cNvSpPr>
                <p:nvPr/>
              </p:nvSpPr>
              <p:spPr bwMode="auto">
                <a:xfrm rot="420000">
                  <a:off x="0" y="1266"/>
                  <a:ext cx="306" cy="288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82" name="Oval 10"/>
                <p:cNvSpPr>
                  <a:spLocks noChangeArrowheads="1"/>
                </p:cNvSpPr>
                <p:nvPr/>
              </p:nvSpPr>
              <p:spPr bwMode="auto">
                <a:xfrm rot="420000">
                  <a:off x="73" y="1349"/>
                  <a:ext cx="144" cy="129"/>
                </a:xfrm>
                <a:prstGeom prst="ellipse">
                  <a:avLst/>
                </a:prstGeom>
                <a:solidFill>
                  <a:srgbClr val="FF6600"/>
                </a:solidFill>
                <a:ln w="9525">
                  <a:solidFill>
                    <a:schemeClr val="tx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5483" name="Rectangle 11"/>
              <p:cNvSpPr>
                <a:spLocks noChangeArrowheads="1"/>
              </p:cNvSpPr>
              <p:nvPr/>
            </p:nvSpPr>
            <p:spPr bwMode="auto">
              <a:xfrm>
                <a:off x="921" y="868"/>
                <a:ext cx="615" cy="336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5484" name="Group 12"/>
              <p:cNvGrpSpPr/>
              <p:nvPr/>
            </p:nvGrpSpPr>
            <p:grpSpPr bwMode="auto">
              <a:xfrm>
                <a:off x="1122" y="0"/>
                <a:ext cx="214" cy="599"/>
                <a:chOff x="0" y="0"/>
                <a:chExt cx="215" cy="864"/>
              </a:xfrm>
            </p:grpSpPr>
            <p:sp>
              <p:nvSpPr>
                <p:cNvPr id="105485" name="Rectangle 13"/>
                <p:cNvSpPr>
                  <a:spLocks noChangeArrowheads="1"/>
                </p:cNvSpPr>
                <p:nvPr/>
              </p:nvSpPr>
              <p:spPr bwMode="auto">
                <a:xfrm>
                  <a:off x="43" y="288"/>
                  <a:ext cx="85" cy="576"/>
                </a:xfrm>
                <a:prstGeom prst="rect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86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528"/>
                  <a:ext cx="172" cy="48"/>
                </a:xfrm>
                <a:prstGeom prst="rect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87" name="Rectangle 15"/>
                <p:cNvSpPr>
                  <a:spLocks noChangeArrowheads="1"/>
                </p:cNvSpPr>
                <p:nvPr/>
              </p:nvSpPr>
              <p:spPr bwMode="auto">
                <a:xfrm>
                  <a:off x="66" y="0"/>
                  <a:ext cx="43" cy="288"/>
                </a:xfrm>
                <a:prstGeom prst="rect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488" name="Rectangle 16"/>
                <p:cNvSpPr>
                  <a:spLocks noChangeArrowheads="1"/>
                </p:cNvSpPr>
                <p:nvPr/>
              </p:nvSpPr>
              <p:spPr bwMode="auto">
                <a:xfrm>
                  <a:off x="86" y="0"/>
                  <a:ext cx="129" cy="48"/>
                </a:xfrm>
                <a:prstGeom prst="rect">
                  <a:avLst/>
                </a:prstGeom>
                <a:solidFill>
                  <a:srgbClr val="0066FF"/>
                </a:solidFill>
                <a:ln w="9525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5489" name="Group 17"/>
              <p:cNvGrpSpPr/>
              <p:nvPr/>
            </p:nvGrpSpPr>
            <p:grpSpPr bwMode="auto">
              <a:xfrm>
                <a:off x="0" y="284"/>
                <a:ext cx="2365" cy="3046"/>
                <a:chOff x="0" y="0"/>
                <a:chExt cx="2365" cy="3046"/>
              </a:xfrm>
            </p:grpSpPr>
            <p:grpSp>
              <p:nvGrpSpPr>
                <p:cNvPr id="105490" name="Group 18"/>
                <p:cNvGrpSpPr/>
                <p:nvPr/>
              </p:nvGrpSpPr>
              <p:grpSpPr bwMode="auto">
                <a:xfrm>
                  <a:off x="1549" y="1496"/>
                  <a:ext cx="437" cy="842"/>
                  <a:chOff x="0" y="0"/>
                  <a:chExt cx="437" cy="842"/>
                </a:xfrm>
              </p:grpSpPr>
              <p:sp>
                <p:nvSpPr>
                  <p:cNvPr id="105491" name="Rectangle 19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0" y="0"/>
                    <a:ext cx="432" cy="9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492" name="Rectangle 20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51" y="26"/>
                    <a:ext cx="86" cy="81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5493" name="Group 21"/>
                <p:cNvGrpSpPr/>
                <p:nvPr/>
              </p:nvGrpSpPr>
              <p:grpSpPr bwMode="auto">
                <a:xfrm>
                  <a:off x="441" y="1505"/>
                  <a:ext cx="480" cy="842"/>
                  <a:chOff x="0" y="0"/>
                  <a:chExt cx="480" cy="842"/>
                </a:xfrm>
              </p:grpSpPr>
              <p:sp>
                <p:nvSpPr>
                  <p:cNvPr id="10549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0" cy="9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495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9" y="26"/>
                    <a:ext cx="96" cy="81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5496" name="Group 24"/>
                <p:cNvGrpSpPr/>
                <p:nvPr/>
              </p:nvGrpSpPr>
              <p:grpSpPr bwMode="auto">
                <a:xfrm flipH="1">
                  <a:off x="1515" y="0"/>
                  <a:ext cx="850" cy="1584"/>
                  <a:chOff x="0" y="0"/>
                  <a:chExt cx="921" cy="1584"/>
                </a:xfrm>
              </p:grpSpPr>
              <p:grpSp>
                <p:nvGrpSpPr>
                  <p:cNvPr id="105497" name="Group 25"/>
                  <p:cNvGrpSpPr/>
                  <p:nvPr/>
                </p:nvGrpSpPr>
                <p:grpSpPr bwMode="auto">
                  <a:xfrm>
                    <a:off x="432" y="480"/>
                    <a:ext cx="489" cy="1104"/>
                    <a:chOff x="0" y="0"/>
                    <a:chExt cx="489" cy="1104"/>
                  </a:xfrm>
                </p:grpSpPr>
                <p:sp>
                  <p:nvSpPr>
                    <p:cNvPr id="105498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3" y="0"/>
                      <a:ext cx="96" cy="1104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5499" name="Rectangle 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32" cy="559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05500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16" cy="864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bg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5501" name="Group 29"/>
                <p:cNvGrpSpPr/>
                <p:nvPr/>
              </p:nvGrpSpPr>
              <p:grpSpPr bwMode="auto">
                <a:xfrm>
                  <a:off x="0" y="8"/>
                  <a:ext cx="921" cy="1584"/>
                  <a:chOff x="0" y="0"/>
                  <a:chExt cx="921" cy="1584"/>
                </a:xfrm>
              </p:grpSpPr>
              <p:grpSp>
                <p:nvGrpSpPr>
                  <p:cNvPr id="105502" name="Group 30"/>
                  <p:cNvGrpSpPr/>
                  <p:nvPr/>
                </p:nvGrpSpPr>
                <p:grpSpPr bwMode="auto">
                  <a:xfrm>
                    <a:off x="432" y="480"/>
                    <a:ext cx="489" cy="1104"/>
                    <a:chOff x="0" y="0"/>
                    <a:chExt cx="489" cy="1104"/>
                  </a:xfrm>
                </p:grpSpPr>
                <p:sp>
                  <p:nvSpPr>
                    <p:cNvPr id="105503" name="Rectangle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3" y="0"/>
                      <a:ext cx="96" cy="1104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5504" name="Rectangle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432" cy="559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05505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16" cy="864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bg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5506" name="Group 34"/>
                <p:cNvGrpSpPr/>
                <p:nvPr/>
              </p:nvGrpSpPr>
              <p:grpSpPr bwMode="auto">
                <a:xfrm>
                  <a:off x="167" y="152"/>
                  <a:ext cx="2024" cy="660"/>
                  <a:chOff x="0" y="0"/>
                  <a:chExt cx="2024" cy="660"/>
                </a:xfrm>
              </p:grpSpPr>
              <p:grpSp>
                <p:nvGrpSpPr>
                  <p:cNvPr id="105507" name="Group 35"/>
                  <p:cNvGrpSpPr/>
                  <p:nvPr/>
                </p:nvGrpSpPr>
                <p:grpSpPr bwMode="auto">
                  <a:xfrm>
                    <a:off x="0" y="36"/>
                    <a:ext cx="528" cy="624"/>
                    <a:chOff x="0" y="0"/>
                    <a:chExt cx="528" cy="624"/>
                  </a:xfrm>
                </p:grpSpPr>
                <p:grpSp>
                  <p:nvGrpSpPr>
                    <p:cNvPr id="105508" name="Group 36"/>
                    <p:cNvGrpSpPr/>
                    <p:nvPr/>
                  </p:nvGrpSpPr>
                  <p:grpSpPr bwMode="auto">
                    <a:xfrm>
                      <a:off x="0" y="0"/>
                      <a:ext cx="528" cy="624"/>
                      <a:chOff x="0" y="0"/>
                      <a:chExt cx="528" cy="624"/>
                    </a:xfrm>
                  </p:grpSpPr>
                  <p:sp>
                    <p:nvSpPr>
                      <p:cNvPr id="105509" name="Oval 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96"/>
                        <a:ext cx="480" cy="432"/>
                      </a:xfrm>
                      <a:prstGeom prst="ellipse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5510" name="Rectangle 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48"/>
                        <a:ext cx="240" cy="57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5511" name="Rectangle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" y="0"/>
                        <a:ext cx="384" cy="2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05512" name="Rectangle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7" y="12"/>
                      <a:ext cx="144" cy="288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5513" name="Group 41"/>
                  <p:cNvGrpSpPr/>
                  <p:nvPr/>
                </p:nvGrpSpPr>
                <p:grpSpPr bwMode="auto">
                  <a:xfrm flipH="1">
                    <a:off x="1544" y="35"/>
                    <a:ext cx="480" cy="624"/>
                    <a:chOff x="0" y="0"/>
                    <a:chExt cx="528" cy="624"/>
                  </a:xfrm>
                </p:grpSpPr>
                <p:grpSp>
                  <p:nvGrpSpPr>
                    <p:cNvPr id="105514" name="Group 42"/>
                    <p:cNvGrpSpPr/>
                    <p:nvPr/>
                  </p:nvGrpSpPr>
                  <p:grpSpPr bwMode="auto">
                    <a:xfrm>
                      <a:off x="0" y="0"/>
                      <a:ext cx="528" cy="624"/>
                      <a:chOff x="0" y="0"/>
                      <a:chExt cx="528" cy="624"/>
                    </a:xfrm>
                  </p:grpSpPr>
                  <p:sp>
                    <p:nvSpPr>
                      <p:cNvPr id="105515" name="Oval 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96"/>
                        <a:ext cx="480" cy="432"/>
                      </a:xfrm>
                      <a:prstGeom prst="ellipse">
                        <a:avLst/>
                      </a:prstGeom>
                      <a:solidFill>
                        <a:srgbClr val="008080"/>
                      </a:solidFill>
                      <a:ln w="9525">
                        <a:solidFill>
                          <a:schemeClr val="tx1"/>
                        </a:solidFill>
                        <a:rou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5516" name="Rectangle 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48"/>
                        <a:ext cx="240" cy="57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  <p:sp>
                    <p:nvSpPr>
                      <p:cNvPr id="105517" name="Rectangle 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" y="0"/>
                        <a:ext cx="384" cy="2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 b="1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05518" name="Rectangle 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7" y="12"/>
                      <a:ext cx="144" cy="288"/>
                    </a:xfrm>
                    <a:prstGeom prst="rect">
                      <a:avLst/>
                    </a:prstGeom>
                    <a:solidFill>
                      <a:srgbClr val="008080"/>
                    </a:solidFill>
                    <a:ln w="9525">
                      <a:solidFill>
                        <a:srgbClr val="008080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05519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257" y="0"/>
                    <a:ext cx="1544" cy="96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solidFill>
                      <a:srgbClr val="008080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05520" name="AutoShape 48"/>
                <p:cNvSpPr>
                  <a:spLocks noChangeArrowheads="1"/>
                </p:cNvSpPr>
                <p:nvPr/>
              </p:nvSpPr>
              <p:spPr bwMode="auto">
                <a:xfrm flipV="1">
                  <a:off x="454" y="1555"/>
                  <a:ext cx="1521" cy="1491"/>
                </a:xfrm>
                <a:custGeom>
                  <a:avLst/>
                  <a:gdLst>
                    <a:gd name="G0" fmla="+- 9695 0 0"/>
                    <a:gd name="G1" fmla="+- -11647725 0 0"/>
                    <a:gd name="G2" fmla="+- 0 0 -11647725"/>
                    <a:gd name="T0" fmla="*/ 0 256 1"/>
                    <a:gd name="T1" fmla="*/ 180 256 1"/>
                    <a:gd name="G3" fmla="+- -11647725 T0 T1"/>
                    <a:gd name="T2" fmla="*/ 0 256 1"/>
                    <a:gd name="T3" fmla="*/ 90 256 1"/>
                    <a:gd name="G4" fmla="+- -11647725 T2 T3"/>
                    <a:gd name="G5" fmla="*/ G4 2 1"/>
                    <a:gd name="T4" fmla="*/ 90 256 1"/>
                    <a:gd name="T5" fmla="*/ 0 256 1"/>
                    <a:gd name="G6" fmla="+- -11647725 T4 T5"/>
                    <a:gd name="G7" fmla="*/ G6 2 1"/>
                    <a:gd name="G8" fmla="abs -11647725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9695"/>
                    <a:gd name="G18" fmla="*/ 9695 1 2"/>
                    <a:gd name="G19" fmla="+- G18 5400 0"/>
                    <a:gd name="G20" fmla="cos G19 -11647725"/>
                    <a:gd name="G21" fmla="sin G19 -11647725"/>
                    <a:gd name="G22" fmla="+- G20 10800 0"/>
                    <a:gd name="G23" fmla="+- G21 10800 0"/>
                    <a:gd name="G24" fmla="+- 10800 0 G20"/>
                    <a:gd name="G25" fmla="+- 9695 10800 0"/>
                    <a:gd name="G26" fmla="?: G9 G17 G25"/>
                    <a:gd name="G27" fmla="?: G9 0 21600"/>
                    <a:gd name="G28" fmla="cos 10800 -11647725"/>
                    <a:gd name="G29" fmla="sin 10800 -11647725"/>
                    <a:gd name="G30" fmla="sin 9695 -11647725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-11647725 G34 0"/>
                    <a:gd name="G36" fmla="?: G6 G35 G31"/>
                    <a:gd name="G37" fmla="+- 21600 0 G36"/>
                    <a:gd name="G38" fmla="?: G4 0 G33"/>
                    <a:gd name="G39" fmla="?: -11647725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560 w 21600"/>
                    <a:gd name="T15" fmla="*/ 10394 h 21600"/>
                    <a:gd name="T16" fmla="*/ 10800 w 21600"/>
                    <a:gd name="T17" fmla="*/ 1105 h 21600"/>
                    <a:gd name="T18" fmla="*/ 21040 w 21600"/>
                    <a:gd name="T19" fmla="*/ 10394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1112" y="10416"/>
                      </a:moveTo>
                      <a:cubicBezTo>
                        <a:pt x="1318" y="5215"/>
                        <a:pt x="5594" y="1104"/>
                        <a:pt x="10800" y="1105"/>
                      </a:cubicBezTo>
                      <a:cubicBezTo>
                        <a:pt x="16005" y="1105"/>
                        <a:pt x="20281" y="5215"/>
                        <a:pt x="20487" y="10416"/>
                      </a:cubicBezTo>
                      <a:lnTo>
                        <a:pt x="21591" y="10372"/>
                      </a:lnTo>
                      <a:cubicBezTo>
                        <a:pt x="21361" y="4578"/>
                        <a:pt x="16598" y="-1"/>
                        <a:pt x="10799" y="0"/>
                      </a:cubicBezTo>
                      <a:cubicBezTo>
                        <a:pt x="5001" y="0"/>
                        <a:pt x="238" y="4578"/>
                        <a:pt x="8" y="10372"/>
                      </a:cubicBezTo>
                      <a:close/>
                    </a:path>
                  </a:pathLst>
                </a:custGeom>
                <a:solidFill>
                  <a:srgbClr val="008080"/>
                </a:solidFill>
                <a:ln w="9525">
                  <a:solidFill>
                    <a:srgbClr val="008080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521" name="Arc 49"/>
                <p:cNvSpPr/>
                <p:nvPr/>
              </p:nvSpPr>
              <p:spPr bwMode="auto">
                <a:xfrm rot="16200000" flipH="1" flipV="1">
                  <a:off x="1070" y="2395"/>
                  <a:ext cx="288" cy="654"/>
                </a:xfrm>
                <a:custGeom>
                  <a:avLst/>
                  <a:gdLst>
                    <a:gd name="G0" fmla="+- 0 0 0"/>
                    <a:gd name="G1" fmla="+- 20844 0 0"/>
                    <a:gd name="G2" fmla="+- 21600 0 0"/>
                    <a:gd name="T0" fmla="*/ 5665 w 21600"/>
                    <a:gd name="T1" fmla="*/ 0 h 41844"/>
                    <a:gd name="T2" fmla="*/ 5057 w 21600"/>
                    <a:gd name="T3" fmla="*/ 41844 h 41844"/>
                    <a:gd name="T4" fmla="*/ 0 w 21600"/>
                    <a:gd name="T5" fmla="*/ 20844 h 41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1844" fill="none" extrusionOk="0">
                      <a:moveTo>
                        <a:pt x="5664" y="0"/>
                      </a:moveTo>
                      <a:cubicBezTo>
                        <a:pt x="15071" y="2556"/>
                        <a:pt x="21600" y="11096"/>
                        <a:pt x="21600" y="20844"/>
                      </a:cubicBezTo>
                      <a:cubicBezTo>
                        <a:pt x="21600" y="30825"/>
                        <a:pt x="14760" y="39506"/>
                        <a:pt x="5056" y="41843"/>
                      </a:cubicBezTo>
                    </a:path>
                    <a:path w="21600" h="41844" stroke="0" extrusionOk="0">
                      <a:moveTo>
                        <a:pt x="5664" y="0"/>
                      </a:moveTo>
                      <a:cubicBezTo>
                        <a:pt x="15071" y="2556"/>
                        <a:pt x="21600" y="11096"/>
                        <a:pt x="21600" y="20844"/>
                      </a:cubicBezTo>
                      <a:cubicBezTo>
                        <a:pt x="21600" y="30825"/>
                        <a:pt x="14760" y="39506"/>
                        <a:pt x="5056" y="41843"/>
                      </a:cubicBezTo>
                      <a:lnTo>
                        <a:pt x="0" y="20844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/>
                  </a:solidFill>
                  <a:round/>
                  <a:tailEnd type="stealth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5522" name="Group 50"/>
              <p:cNvGrpSpPr/>
              <p:nvPr/>
            </p:nvGrpSpPr>
            <p:grpSpPr bwMode="auto">
              <a:xfrm>
                <a:off x="611" y="724"/>
                <a:ext cx="254" cy="1498"/>
                <a:chOff x="0" y="0"/>
                <a:chExt cx="254" cy="1498"/>
              </a:xfrm>
            </p:grpSpPr>
            <p:grpSp>
              <p:nvGrpSpPr>
                <p:cNvPr id="105523" name="Group 51"/>
                <p:cNvGrpSpPr/>
                <p:nvPr/>
              </p:nvGrpSpPr>
              <p:grpSpPr bwMode="auto">
                <a:xfrm>
                  <a:off x="0" y="0"/>
                  <a:ext cx="254" cy="1498"/>
                  <a:chOff x="0" y="0"/>
                  <a:chExt cx="254" cy="1498"/>
                </a:xfrm>
              </p:grpSpPr>
              <p:grpSp>
                <p:nvGrpSpPr>
                  <p:cNvPr id="105524" name="Group 52"/>
                  <p:cNvGrpSpPr/>
                  <p:nvPr/>
                </p:nvGrpSpPr>
                <p:grpSpPr bwMode="auto">
                  <a:xfrm>
                    <a:off x="70" y="1354"/>
                    <a:ext cx="123" cy="144"/>
                    <a:chOff x="0" y="0"/>
                    <a:chExt cx="123" cy="144"/>
                  </a:xfrm>
                </p:grpSpPr>
                <p:sp>
                  <p:nvSpPr>
                    <p:cNvPr id="105525" name="未知"/>
                    <p:cNvSpPr/>
                    <p:nvPr/>
                  </p:nvSpPr>
                  <p:spPr bwMode="auto">
                    <a:xfrm flipV="1">
                      <a:off x="0" y="0"/>
                      <a:ext cx="123" cy="144"/>
                    </a:xfrm>
                    <a:custGeom>
                      <a:avLst/>
                      <a:gdLst>
                        <a:gd name="T0" fmla="*/ 472 w 1200"/>
                        <a:gd name="T1" fmla="*/ 120 h 1616"/>
                        <a:gd name="T2" fmla="*/ 88 w 1200"/>
                        <a:gd name="T3" fmla="*/ 792 h 1616"/>
                        <a:gd name="T4" fmla="*/ 40 w 1200"/>
                        <a:gd name="T5" fmla="*/ 1272 h 1616"/>
                        <a:gd name="T6" fmla="*/ 328 w 1200"/>
                        <a:gd name="T7" fmla="*/ 1560 h 1616"/>
                        <a:gd name="T8" fmla="*/ 664 w 1200"/>
                        <a:gd name="T9" fmla="*/ 1608 h 1616"/>
                        <a:gd name="T10" fmla="*/ 952 w 1200"/>
                        <a:gd name="T11" fmla="*/ 1512 h 1616"/>
                        <a:gd name="T12" fmla="*/ 1192 w 1200"/>
                        <a:gd name="T13" fmla="*/ 1128 h 1616"/>
                        <a:gd name="T14" fmla="*/ 1000 w 1200"/>
                        <a:gd name="T15" fmla="*/ 552 h 1616"/>
                        <a:gd name="T16" fmla="*/ 760 w 1200"/>
                        <a:gd name="T17" fmla="*/ 72 h 1616"/>
                        <a:gd name="T18" fmla="*/ 472 w 1200"/>
                        <a:gd name="T19" fmla="*/ 120 h 16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200" h="1616">
                          <a:moveTo>
                            <a:pt x="472" y="120"/>
                          </a:moveTo>
                          <a:cubicBezTo>
                            <a:pt x="360" y="240"/>
                            <a:pt x="160" y="600"/>
                            <a:pt x="88" y="792"/>
                          </a:cubicBezTo>
                          <a:cubicBezTo>
                            <a:pt x="16" y="984"/>
                            <a:pt x="0" y="1144"/>
                            <a:pt x="40" y="1272"/>
                          </a:cubicBezTo>
                          <a:cubicBezTo>
                            <a:pt x="80" y="1400"/>
                            <a:pt x="224" y="1504"/>
                            <a:pt x="328" y="1560"/>
                          </a:cubicBezTo>
                          <a:cubicBezTo>
                            <a:pt x="432" y="1616"/>
                            <a:pt x="560" y="1616"/>
                            <a:pt x="664" y="1608"/>
                          </a:cubicBezTo>
                          <a:cubicBezTo>
                            <a:pt x="768" y="1600"/>
                            <a:pt x="864" y="1592"/>
                            <a:pt x="952" y="1512"/>
                          </a:cubicBezTo>
                          <a:cubicBezTo>
                            <a:pt x="1040" y="1432"/>
                            <a:pt x="1184" y="1288"/>
                            <a:pt x="1192" y="1128"/>
                          </a:cubicBezTo>
                          <a:cubicBezTo>
                            <a:pt x="1200" y="968"/>
                            <a:pt x="1072" y="728"/>
                            <a:pt x="1000" y="552"/>
                          </a:cubicBezTo>
                          <a:cubicBezTo>
                            <a:pt x="928" y="376"/>
                            <a:pt x="840" y="144"/>
                            <a:pt x="760" y="72"/>
                          </a:cubicBezTo>
                          <a:cubicBezTo>
                            <a:pt x="680" y="0"/>
                            <a:pt x="584" y="0"/>
                            <a:pt x="472" y="120"/>
                          </a:cubicBezTo>
                          <a:close/>
                        </a:path>
                      </a:pathLst>
                    </a:custGeom>
                    <a:solidFill>
                      <a:srgbClr val="FF9900"/>
                    </a:solidFill>
                    <a:ln w="9525" cmpd="sng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5526" name="Oval 54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4" y="29"/>
                      <a:ext cx="43" cy="3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5527" name="Group 55"/>
                  <p:cNvGrpSpPr/>
                  <p:nvPr/>
                </p:nvGrpSpPr>
                <p:grpSpPr bwMode="auto">
                  <a:xfrm>
                    <a:off x="0" y="0"/>
                    <a:ext cx="254" cy="1353"/>
                    <a:chOff x="0" y="0"/>
                    <a:chExt cx="254" cy="1353"/>
                  </a:xfrm>
                </p:grpSpPr>
                <p:sp>
                  <p:nvSpPr>
                    <p:cNvPr id="105528" name="AutoShape 56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9" y="48"/>
                      <a:ext cx="188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5529" name="Rectangle 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54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5530" name="Rectangle 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" y="96"/>
                      <a:ext cx="47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05531" name="Group 59"/>
                <p:cNvGrpSpPr/>
                <p:nvPr/>
              </p:nvGrpSpPr>
              <p:grpSpPr bwMode="auto">
                <a:xfrm>
                  <a:off x="44" y="620"/>
                  <a:ext cx="144" cy="425"/>
                  <a:chOff x="0" y="0"/>
                  <a:chExt cx="144" cy="425"/>
                </a:xfrm>
              </p:grpSpPr>
              <p:sp>
                <p:nvSpPr>
                  <p:cNvPr id="105532" name="AutoShape 60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288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533" name="AutoShape 61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375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534" name="AutoShape 62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196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535" name="AutoShape 63"/>
                  <p:cNvSpPr>
                    <a:spLocks noChangeArrowheads="1"/>
                  </p:cNvSpPr>
                  <p:nvPr/>
                </p:nvSpPr>
                <p:spPr bwMode="auto">
                  <a:xfrm>
                    <a:off x="4" y="87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536" name="AutoShape 6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05537" name="Group 65"/>
              <p:cNvGrpSpPr/>
              <p:nvPr/>
            </p:nvGrpSpPr>
            <p:grpSpPr bwMode="auto">
              <a:xfrm>
                <a:off x="1553" y="715"/>
                <a:ext cx="245" cy="1497"/>
                <a:chOff x="0" y="0"/>
                <a:chExt cx="245" cy="1497"/>
              </a:xfrm>
            </p:grpSpPr>
            <p:grpSp>
              <p:nvGrpSpPr>
                <p:cNvPr id="105538" name="Group 66"/>
                <p:cNvGrpSpPr/>
                <p:nvPr/>
              </p:nvGrpSpPr>
              <p:grpSpPr bwMode="auto">
                <a:xfrm>
                  <a:off x="0" y="0"/>
                  <a:ext cx="245" cy="1497"/>
                  <a:chOff x="0" y="0"/>
                  <a:chExt cx="245" cy="1497"/>
                </a:xfrm>
              </p:grpSpPr>
              <p:grpSp>
                <p:nvGrpSpPr>
                  <p:cNvPr id="105539" name="Group 67"/>
                  <p:cNvGrpSpPr/>
                  <p:nvPr/>
                </p:nvGrpSpPr>
                <p:grpSpPr bwMode="auto">
                  <a:xfrm>
                    <a:off x="0" y="0"/>
                    <a:ext cx="245" cy="1353"/>
                    <a:chOff x="0" y="0"/>
                    <a:chExt cx="254" cy="1353"/>
                  </a:xfrm>
                </p:grpSpPr>
                <p:sp>
                  <p:nvSpPr>
                    <p:cNvPr id="105540" name="AutoShape 68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9" y="48"/>
                      <a:ext cx="188" cy="96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zh-CN" sz="24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05541" name="Rectangl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54" cy="48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5542" name="Rectangl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" y="96"/>
                      <a:ext cx="47" cy="1257"/>
                    </a:xfrm>
                    <a:prstGeom prst="rect">
                      <a:avLst/>
                    </a:prstGeom>
                    <a:solidFill>
                      <a:srgbClr val="000066"/>
                    </a:solidFill>
                    <a:ln w="9525">
                      <a:solidFill>
                        <a:srgbClr val="000066"/>
                      </a:solidFill>
                      <a:miter lim="800000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5543" name="Group 71"/>
                  <p:cNvGrpSpPr/>
                  <p:nvPr/>
                </p:nvGrpSpPr>
                <p:grpSpPr bwMode="auto">
                  <a:xfrm>
                    <a:off x="61" y="1353"/>
                    <a:ext cx="123" cy="144"/>
                    <a:chOff x="0" y="0"/>
                    <a:chExt cx="123" cy="144"/>
                  </a:xfrm>
                </p:grpSpPr>
                <p:sp>
                  <p:nvSpPr>
                    <p:cNvPr id="105544" name="未知"/>
                    <p:cNvSpPr/>
                    <p:nvPr/>
                  </p:nvSpPr>
                  <p:spPr bwMode="auto">
                    <a:xfrm flipV="1">
                      <a:off x="0" y="0"/>
                      <a:ext cx="123" cy="144"/>
                    </a:xfrm>
                    <a:custGeom>
                      <a:avLst/>
                      <a:gdLst>
                        <a:gd name="T0" fmla="*/ 472 w 1200"/>
                        <a:gd name="T1" fmla="*/ 120 h 1616"/>
                        <a:gd name="T2" fmla="*/ 88 w 1200"/>
                        <a:gd name="T3" fmla="*/ 792 h 1616"/>
                        <a:gd name="T4" fmla="*/ 40 w 1200"/>
                        <a:gd name="T5" fmla="*/ 1272 h 1616"/>
                        <a:gd name="T6" fmla="*/ 328 w 1200"/>
                        <a:gd name="T7" fmla="*/ 1560 h 1616"/>
                        <a:gd name="T8" fmla="*/ 664 w 1200"/>
                        <a:gd name="T9" fmla="*/ 1608 h 1616"/>
                        <a:gd name="T10" fmla="*/ 952 w 1200"/>
                        <a:gd name="T11" fmla="*/ 1512 h 1616"/>
                        <a:gd name="T12" fmla="*/ 1192 w 1200"/>
                        <a:gd name="T13" fmla="*/ 1128 h 1616"/>
                        <a:gd name="T14" fmla="*/ 1000 w 1200"/>
                        <a:gd name="T15" fmla="*/ 552 h 1616"/>
                        <a:gd name="T16" fmla="*/ 760 w 1200"/>
                        <a:gd name="T17" fmla="*/ 72 h 1616"/>
                        <a:gd name="T18" fmla="*/ 472 w 1200"/>
                        <a:gd name="T19" fmla="*/ 120 h 16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200" h="1616">
                          <a:moveTo>
                            <a:pt x="472" y="120"/>
                          </a:moveTo>
                          <a:cubicBezTo>
                            <a:pt x="360" y="240"/>
                            <a:pt x="160" y="600"/>
                            <a:pt x="88" y="792"/>
                          </a:cubicBezTo>
                          <a:cubicBezTo>
                            <a:pt x="16" y="984"/>
                            <a:pt x="0" y="1144"/>
                            <a:pt x="40" y="1272"/>
                          </a:cubicBezTo>
                          <a:cubicBezTo>
                            <a:pt x="80" y="1400"/>
                            <a:pt x="224" y="1504"/>
                            <a:pt x="328" y="1560"/>
                          </a:cubicBezTo>
                          <a:cubicBezTo>
                            <a:pt x="432" y="1616"/>
                            <a:pt x="560" y="1616"/>
                            <a:pt x="664" y="1608"/>
                          </a:cubicBezTo>
                          <a:cubicBezTo>
                            <a:pt x="768" y="1600"/>
                            <a:pt x="864" y="1592"/>
                            <a:pt x="952" y="1512"/>
                          </a:cubicBezTo>
                          <a:cubicBezTo>
                            <a:pt x="1040" y="1432"/>
                            <a:pt x="1184" y="1288"/>
                            <a:pt x="1192" y="1128"/>
                          </a:cubicBezTo>
                          <a:cubicBezTo>
                            <a:pt x="1200" y="968"/>
                            <a:pt x="1072" y="728"/>
                            <a:pt x="1000" y="552"/>
                          </a:cubicBezTo>
                          <a:cubicBezTo>
                            <a:pt x="928" y="376"/>
                            <a:pt x="840" y="144"/>
                            <a:pt x="760" y="72"/>
                          </a:cubicBezTo>
                          <a:cubicBezTo>
                            <a:pt x="680" y="0"/>
                            <a:pt x="584" y="0"/>
                            <a:pt x="472" y="120"/>
                          </a:cubicBezTo>
                          <a:close/>
                        </a:path>
                      </a:pathLst>
                    </a:custGeom>
                    <a:solidFill>
                      <a:srgbClr val="FF9900"/>
                    </a:solidFill>
                    <a:ln w="9525" cmpd="sng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5545" name="Oval 73"/>
                    <p:cNvSpPr>
                      <a:spLocks noChangeArrowheads="1"/>
                    </p:cNvSpPr>
                    <p:nvPr/>
                  </p:nvSpPr>
                  <p:spPr bwMode="auto">
                    <a:xfrm flipV="1">
                      <a:off x="34" y="29"/>
                      <a:ext cx="43" cy="36"/>
                    </a:xfrm>
                    <a:prstGeom prst="ellipse">
                      <a:avLst/>
                    </a:prstGeom>
                    <a:solidFill>
                      <a:srgbClr val="FF9900"/>
                    </a:solidFill>
                    <a:ln w="9525">
                      <a:solidFill>
                        <a:schemeClr val="tx1"/>
                      </a:solidFill>
                      <a:rou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05546" name="Group 74"/>
                <p:cNvGrpSpPr/>
                <p:nvPr/>
              </p:nvGrpSpPr>
              <p:grpSpPr bwMode="auto">
                <a:xfrm>
                  <a:off x="66" y="620"/>
                  <a:ext cx="144" cy="433"/>
                  <a:chOff x="0" y="0"/>
                  <a:chExt cx="144" cy="425"/>
                </a:xfrm>
              </p:grpSpPr>
              <p:sp>
                <p:nvSpPr>
                  <p:cNvPr id="105547" name="AutoShape 75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288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548" name="AutoShape 76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375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549" name="AutoShape 77"/>
                  <p:cNvSpPr>
                    <a:spLocks noChangeArrowheads="1"/>
                  </p:cNvSpPr>
                  <p:nvPr/>
                </p:nvSpPr>
                <p:spPr bwMode="auto">
                  <a:xfrm>
                    <a:off x="13" y="196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550" name="AutoShape 78"/>
                  <p:cNvSpPr>
                    <a:spLocks noChangeArrowheads="1"/>
                  </p:cNvSpPr>
                  <p:nvPr/>
                </p:nvSpPr>
                <p:spPr bwMode="auto">
                  <a:xfrm>
                    <a:off x="4" y="87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551" name="AutoShape 7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1" cy="50"/>
                  </a:xfrm>
                  <a:prstGeom prst="parallelogram">
                    <a:avLst>
                      <a:gd name="adj" fmla="val 195408"/>
                    </a:avLst>
                  </a:prstGeom>
                  <a:solidFill>
                    <a:srgbClr val="0099FF"/>
                  </a:solidFill>
                  <a:ln w="9525">
                    <a:solidFill>
                      <a:srgbClr val="0099FF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105552" name="Text Box 80"/>
            <p:cNvSpPr txBox="1">
              <a:spLocks noChangeArrowheads="1"/>
            </p:cNvSpPr>
            <p:nvPr/>
          </p:nvSpPr>
          <p:spPr bwMode="auto">
            <a:xfrm>
              <a:off x="0" y="0"/>
              <a:ext cx="1607" cy="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C00000"/>
                  </a:solidFill>
                  <a:latin typeface="Times New Roman" panose="02020603050405020304" pitchFamily="18" charset="0"/>
                </a:rPr>
                <a:t>排气冲程:</a:t>
              </a:r>
              <a:endParaRPr lang="zh-CN" altLang="en-US" sz="4000" b="1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5553" name="Text Box 81"/>
            <p:cNvSpPr txBox="1">
              <a:spLocks noChangeArrowheads="1"/>
            </p:cNvSpPr>
            <p:nvPr/>
          </p:nvSpPr>
          <p:spPr bwMode="auto">
            <a:xfrm>
              <a:off x="768" y="864"/>
              <a:ext cx="1152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进气门关闭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5554" name="Text Box 82"/>
            <p:cNvSpPr txBox="1">
              <a:spLocks noChangeArrowheads="1"/>
            </p:cNvSpPr>
            <p:nvPr/>
          </p:nvSpPr>
          <p:spPr bwMode="auto">
            <a:xfrm>
              <a:off x="3456" y="864"/>
              <a:ext cx="1296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排气门打开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5555" name="Text Box 83"/>
            <p:cNvSpPr txBox="1">
              <a:spLocks noChangeArrowheads="1"/>
            </p:cNvSpPr>
            <p:nvPr/>
          </p:nvSpPr>
          <p:spPr bwMode="auto">
            <a:xfrm>
              <a:off x="3456" y="1114"/>
              <a:ext cx="168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活塞向上运动把废气排出汽缸</a:t>
              </a:r>
              <a:endPara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454025" y="736600"/>
            <a:ext cx="625411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buFont typeface="Wingdings" panose="05000000000000000000" pitchFamily="2" charset="2"/>
              <a:buChar char="Ø"/>
            </a:pPr>
            <a:r>
              <a:rPr kumimoji="1" lang="en-US" altLang="zh-CN" sz="4000">
                <a:solidFill>
                  <a:srgbClr val="0033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1" lang="zh-CN" altLang="en-US" sz="3200" b="1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内燃机（汽油机）的工作原理</a:t>
            </a:r>
            <a:endParaRPr kumimoji="1" lang="zh-CN" altLang="en-US" sz="3200" b="1">
              <a:solidFill>
                <a:schemeClr val="accent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5359400" y="1645444"/>
            <a:ext cx="197040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排气冲程：</a:t>
            </a:r>
            <a:endParaRPr kumimoji="1"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5062538" y="2770188"/>
            <a:ext cx="3168650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kumimoji="1"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进气门关闭，排气门打开，活塞向上运动，把废气排出气缸。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9830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2862" y="1645444"/>
            <a:ext cx="3216275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75"/>
                            </p:stCondLst>
                            <p:childTnLst>
                              <p:par>
                                <p:cTn id="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ldLvl="0" animBg="1" autoUpdateAnimBg="0"/>
      <p:bldP spid="98308" grpId="0" bldLvl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7106" name="Picture 2" descr="123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5013" y="1139825"/>
            <a:ext cx="5484812" cy="498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901065" y="842010"/>
            <a:ext cx="651065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914400" lvl="1" indent="-457200">
              <a:buFont typeface="Wingdings" panose="05000000000000000000" charset="0"/>
              <a:buChar char="Ø"/>
            </a:pPr>
            <a:r>
              <a:rPr kumimoji="1" lang="zh-CN" altLang="en-US" sz="3200" b="1">
                <a:solidFill>
                  <a:schemeClr val="accent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内燃机（汽油机）的工作原理</a:t>
            </a:r>
            <a:endParaRPr kumimoji="1" lang="zh-CN" altLang="en-US" sz="3200" b="1">
              <a:solidFill>
                <a:schemeClr val="accent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483225" y="3540125"/>
            <a:ext cx="311785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99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内燃机的连续工作</a:t>
            </a:r>
            <a:endParaRPr kumimoji="1"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49263" y="5672773"/>
            <a:ext cx="82804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热蒸汽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为我们提供了强大的推力，把人们从繁重的体力劳作中解放出来。</a:t>
            </a:r>
            <a:endParaRPr 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5123" name="Picture 3" descr="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1502410"/>
            <a:ext cx="4679950" cy="3455988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24" name="Picture 4" descr="放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0250" y="1502410"/>
            <a:ext cx="4176713" cy="3309938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508000" y="842010"/>
            <a:ext cx="68040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蒸汽机带来一场革命！第一次工业革命！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5127" name="Picture 7" descr="火车人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8000" y="2510473"/>
            <a:ext cx="4608513" cy="3043237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28" name="Picture 8" descr="泰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92550" y="2581910"/>
            <a:ext cx="5041900" cy="3005138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990283" y="1058228"/>
            <a:ext cx="30051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一个工作循环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844732" y="3664586"/>
            <a:ext cx="377348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飞轮转动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_____</a:t>
            </a:r>
            <a:endParaRPr lang="en-US" alt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309620" y="5102860"/>
            <a:ext cx="22879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______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冲程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36295" y="1729423"/>
            <a:ext cx="36274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对外做功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_____</a:t>
            </a:r>
            <a:endParaRPr lang="en-US" alt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15340" y="3651885"/>
            <a:ext cx="38201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活塞往复运动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_____</a:t>
            </a:r>
            <a:endParaRPr lang="en-US" alt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560445" y="5036185"/>
            <a:ext cx="1054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368040" y="3555365"/>
            <a:ext cx="10960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两次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598920" y="3597910"/>
            <a:ext cx="10845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两周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706370" y="1642110"/>
            <a:ext cx="10572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一次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3995420" y="1729423"/>
            <a:ext cx="43815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只有做功冲程是燃气对活塞做功，其他三个冲程靠飞轮的惯性完成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6" grpId="0"/>
      <p:bldP spid="7" grpId="0"/>
      <p:bldP spid="8" grpId="0"/>
      <p:bldP spid="2" grpId="0"/>
      <p:bldP spid="3" grpId="0"/>
      <p:bldP spid="10" grpId="0"/>
      <p:bldP spid="11" grpId="0"/>
      <p:bldP spid="12" grpId="0"/>
      <p:bldP spid="75788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06413" y="3922713"/>
            <a:ext cx="795655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/>
            <a:r>
              <a:rPr lang="zh-CN" altLang="en-US" sz="2800" b="1" dirty="0">
                <a:latin typeface="宋体" panose="02010600030101010101" pitchFamily="2" charset="-122"/>
              </a:rPr>
              <a:t>　　柴油机结构和汽油机相似，它们的主要区别是：柴油机通过压缩空气直接点燃柴油。柴油机的汽缸顶部没有火花塞，而有一个喷油嘴。吸入物质也只有空气，在压缩冲程结束时，压缩空气的温度已经超过柴油的燃点，此时从喷油嘴喷出的雾状柴油遇到热空气就立刻燃烧起来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27652" name="Picture 7" descr="柴zMzc"/>
          <p:cNvPicPr preferRelativeResize="0"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6413" y="845820"/>
            <a:ext cx="329565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3" name="Group 8"/>
          <p:cNvGrpSpPr/>
          <p:nvPr/>
        </p:nvGrpSpPr>
        <p:grpSpPr bwMode="auto">
          <a:xfrm>
            <a:off x="4205288" y="779463"/>
            <a:ext cx="4362450" cy="2952750"/>
            <a:chOff x="0" y="0"/>
            <a:chExt cx="2748" cy="1860"/>
          </a:xfrm>
        </p:grpSpPr>
        <p:pic>
          <p:nvPicPr>
            <p:cNvPr id="27654" name="Picture 9" descr="柴5741"/>
            <p:cNvPicPr preferRelativeResize="0"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2160" cy="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5" name="Line 10"/>
            <p:cNvSpPr>
              <a:spLocks noChangeShapeType="1"/>
            </p:cNvSpPr>
            <p:nvPr/>
          </p:nvSpPr>
          <p:spPr bwMode="auto">
            <a:xfrm>
              <a:off x="1134" y="545"/>
              <a:ext cx="817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Text Box 11"/>
            <p:cNvSpPr txBox="1">
              <a:spLocks noChangeArrowheads="1"/>
            </p:cNvSpPr>
            <p:nvPr/>
          </p:nvSpPr>
          <p:spPr bwMode="auto">
            <a:xfrm>
              <a:off x="1999" y="400"/>
              <a:ext cx="749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Comic Sans MS" panose="030F0702030302020204" pitchFamily="66" charset="0"/>
                </a:rPr>
                <a:t>喷油嘴</a:t>
              </a:r>
              <a:endParaRPr lang="zh-CN" altLang="en-US" sz="2400" b="1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1065" y="842010"/>
            <a:ext cx="2632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柴油机的构造</a:t>
            </a:r>
            <a:endParaRPr lang="zh-CN" altLang="en-US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48131" name="Picture 3" descr="构造(柴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8125" y="1565275"/>
            <a:ext cx="1543050" cy="478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2573655" y="1532255"/>
            <a:ext cx="15906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喷油嘴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2252980" y="2352675"/>
            <a:ext cx="16002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进气门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2819400" y="3200400"/>
            <a:ext cx="110934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活塞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2957830" y="4411980"/>
            <a:ext cx="115189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连杆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6082030" y="1846580"/>
            <a:ext cx="157099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排气门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5853430" y="2576830"/>
            <a:ext cx="10807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气缸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5943600" y="5686425"/>
            <a:ext cx="12090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</a:rPr>
              <a:t>曲轴</a:t>
            </a:r>
            <a:endParaRPr lang="zh-CN" altLang="en-US" sz="32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9" name="Line 11"/>
          <p:cNvSpPr>
            <a:spLocks noChangeShapeType="1"/>
          </p:cNvSpPr>
          <p:nvPr/>
        </p:nvSpPr>
        <p:spPr bwMode="auto">
          <a:xfrm>
            <a:off x="4049713" y="1724025"/>
            <a:ext cx="762000" cy="609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48140" name="Line 12"/>
          <p:cNvSpPr>
            <a:spLocks noChangeShapeType="1"/>
          </p:cNvSpPr>
          <p:nvPr/>
        </p:nvSpPr>
        <p:spPr bwMode="auto">
          <a:xfrm flipV="1">
            <a:off x="3749675" y="2308225"/>
            <a:ext cx="457200" cy="3048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48141" name="Line 13"/>
          <p:cNvSpPr>
            <a:spLocks noChangeShapeType="1"/>
          </p:cNvSpPr>
          <p:nvPr/>
        </p:nvSpPr>
        <p:spPr bwMode="auto">
          <a:xfrm>
            <a:off x="3733800" y="3489325"/>
            <a:ext cx="9144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48142" name="Line 14"/>
          <p:cNvSpPr>
            <a:spLocks noChangeShapeType="1"/>
          </p:cNvSpPr>
          <p:nvPr/>
        </p:nvSpPr>
        <p:spPr bwMode="auto">
          <a:xfrm>
            <a:off x="3929063" y="4702175"/>
            <a:ext cx="990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48143" name="Line 15"/>
          <p:cNvSpPr>
            <a:spLocks noChangeShapeType="1"/>
          </p:cNvSpPr>
          <p:nvPr/>
        </p:nvSpPr>
        <p:spPr bwMode="auto">
          <a:xfrm flipH="1">
            <a:off x="5133975" y="5975350"/>
            <a:ext cx="8382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48144" name="Line 16"/>
          <p:cNvSpPr>
            <a:spLocks noChangeShapeType="1"/>
          </p:cNvSpPr>
          <p:nvPr/>
        </p:nvSpPr>
        <p:spPr bwMode="auto">
          <a:xfrm flipH="1">
            <a:off x="4949825" y="2836863"/>
            <a:ext cx="9144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48145" name="Line 17"/>
          <p:cNvSpPr>
            <a:spLocks noChangeShapeType="1"/>
          </p:cNvSpPr>
          <p:nvPr/>
        </p:nvSpPr>
        <p:spPr bwMode="auto">
          <a:xfrm flipH="1">
            <a:off x="5305425" y="2108200"/>
            <a:ext cx="762000" cy="228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13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13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13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13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8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dvAuto="0" autoUpdateAnimBg="0" uiExpand="1" build="p"/>
      <p:bldP spid="48133" grpId="0" advAuto="0" autoUpdateAnimBg="0" uiExpand="1" build="p"/>
      <p:bldP spid="48134" grpId="0" advAuto="0" autoUpdateAnimBg="0" uiExpand="1" build="p"/>
      <p:bldP spid="48135" grpId="0" advAuto="0" autoUpdateAnimBg="0" uiExpand="1" build="p"/>
      <p:bldP spid="48136" grpId="0" bldLvl="0" animBg="1" autoUpdateAnimBg="0"/>
      <p:bldP spid="48137" grpId="0" bldLvl="0" animBg="1" autoUpdateAnimBg="0"/>
      <p:bldP spid="48138" grpId="0" bldLvl="0" animBg="1" autoUpdateAnimBg="0"/>
      <p:bldP spid="48139" grpId="0" bldLvl="0" animBg="1"/>
      <p:bldP spid="48140" grpId="0" bldLvl="0" animBg="1"/>
      <p:bldP spid="48141" grpId="0" bldLvl="0" animBg="1"/>
      <p:bldP spid="48142" grpId="0" bldLvl="0" animBg="1"/>
      <p:bldP spid="48143" grpId="0" bldLvl="0" animBg="1"/>
      <p:bldP spid="48144" grpId="0" bldLvl="0" animBg="1"/>
      <p:bldP spid="4814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1065" y="842010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柴油机的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工作原理</a:t>
            </a:r>
            <a:endParaRPr lang="zh-CN" altLang="en-US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133475" y="2390775"/>
            <a:ext cx="63595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吸气冲程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压缩冲程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        做功冲程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                         排气冲程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9156" name="Line 4"/>
          <p:cNvSpPr>
            <a:spLocks noChangeAspect="1" noChangeShapeType="1"/>
          </p:cNvSpPr>
          <p:nvPr/>
        </p:nvSpPr>
        <p:spPr bwMode="auto">
          <a:xfrm>
            <a:off x="2247900" y="2844800"/>
            <a:ext cx="485775" cy="28892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49157" name="Line 5"/>
          <p:cNvSpPr>
            <a:spLocks noChangeAspect="1" noChangeShapeType="1"/>
          </p:cNvSpPr>
          <p:nvPr/>
        </p:nvSpPr>
        <p:spPr bwMode="auto">
          <a:xfrm>
            <a:off x="3489325" y="3565525"/>
            <a:ext cx="485775" cy="28892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49158" name="Line 6"/>
          <p:cNvSpPr>
            <a:spLocks noChangeAspect="1" noChangeShapeType="1"/>
          </p:cNvSpPr>
          <p:nvPr/>
        </p:nvSpPr>
        <p:spPr bwMode="auto">
          <a:xfrm>
            <a:off x="4708525" y="4276725"/>
            <a:ext cx="485775" cy="28892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pic>
        <p:nvPicPr>
          <p:cNvPr id="49159" name="Picture 7" descr="柴油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2388" y="1914525"/>
            <a:ext cx="105727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ldLvl="0" animBg="1" autoUpdateAnimBg="0"/>
      <p:bldP spid="49156" grpId="0" bldLvl="0" animBg="1"/>
      <p:bldP spid="49157" grpId="0" bldLvl="0" animBg="1"/>
      <p:bldP spid="49158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2345" y="84201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吸气冲程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50179" name="Picture 3" descr="吸气(柴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91163" y="1238250"/>
            <a:ext cx="1800225" cy="467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5419725" y="200025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4927600" y="1489075"/>
            <a:ext cx="611188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CC3300"/>
                </a:solidFill>
                <a:latin typeface="Times New Roman" panose="02020603050405020304" pitchFamily="18" charset="0"/>
              </a:rPr>
              <a:t>空气</a:t>
            </a:r>
            <a:endParaRPr lang="zh-CN" altLang="en-US" sz="280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746125" y="2366645"/>
            <a:ext cx="419100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进气门打开，排气门关闭。活塞由上端向下端运动，将空气吸进气缸。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ldLvl="0" animBg="1"/>
      <p:bldP spid="50181" grpId="0" bldLvl="0" animBg="1" autoUpdateAnimBg="0"/>
      <p:bldP spid="50183" grpId="0" bldLvl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2345" y="84201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压缩冲程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51203" name="Picture 3" descr="压缩(柴)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84900" y="1206500"/>
            <a:ext cx="1662113" cy="460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809625" y="2120900"/>
            <a:ext cx="5181600" cy="396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进气门和排气门都关闭，活塞向上运动，活塞把空气压缩得很小，空气的压强更大，温度更高。在压缩冲程末，缸内空气温度已超过柴油的着火点。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bldLvl="0" animBg="1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2345" y="84201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做功冲程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52227" name="Picture 3" descr="做功(柴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2500" y="1008063"/>
            <a:ext cx="17907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750888" y="1787525"/>
            <a:ext cx="4876800" cy="3322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在压缩冲程末，从喷油嘴喷出的雾状柴油遇到热空气立即猛烈燃烧，产生高温高压的燃气，推动活塞向下运动，并通过连杆带动曲轴转动。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ldLvl="0" animBg="1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2345" y="84201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排气冲程</a:t>
            </a:r>
            <a:endParaRPr lang="zh-CN" altLang="en-US" sz="32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7496810" y="1778000"/>
            <a:ext cx="55181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燃烧后的废气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3252" name="Picture 4" descr="排气(柴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7350" y="1168400"/>
            <a:ext cx="17907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3" name="Line 5"/>
          <p:cNvSpPr>
            <a:spLocks noChangeShapeType="1"/>
          </p:cNvSpPr>
          <p:nvPr/>
        </p:nvSpPr>
        <p:spPr bwMode="auto">
          <a:xfrm>
            <a:off x="7032625" y="2035175"/>
            <a:ext cx="4572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p>
            <a:endParaRPr lang="zh-CN" altLang="en-US"/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673100" y="2530475"/>
            <a:ext cx="4648200" cy="203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进气门关闭，排气门打开，活塞向上运动，把废气排出气缸。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ldLvl="0" animBg="1" autoUpdateAnimBg="0"/>
      <p:bldP spid="53253" grpId="0" bldLvl="0" animBg="1"/>
      <p:bldP spid="53254" grpId="0" bldLvl="0" animBg="1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49655" y="922020"/>
            <a:ext cx="29616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2.内燃机的启动</a:t>
            </a:r>
            <a:endParaRPr kumimoji="1" lang="en-US" altLang="zh-CN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Rot="1" noChangeArrowheads="1"/>
          </p:cNvSpPr>
          <p:nvPr/>
        </p:nvSpPr>
        <p:spPr>
          <a:xfrm>
            <a:off x="387350" y="2162175"/>
            <a:ext cx="8201025" cy="2495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内燃机不能自行启动。开始运转时，要靠外力使飞轮和曲轴转动起来，由曲轴通过连杆带动活塞运动，然后内燃机才能自己工作。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1065" y="912495"/>
            <a:ext cx="31718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3.内燃机的应用</a:t>
            </a:r>
            <a:endParaRPr kumimoji="1" lang="en-US" altLang="zh-CN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299" name="Rectangle 3"/>
          <p:cNvSpPr>
            <a:spLocks noGrp="1" noRot="1" noChangeArrowheads="1"/>
          </p:cNvSpPr>
          <p:nvPr/>
        </p:nvSpPr>
        <p:spPr>
          <a:xfrm>
            <a:off x="382588" y="2412048"/>
            <a:ext cx="8288337" cy="10890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600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CC0066"/>
                </a:solidFill>
                <a:latin typeface="宋体" panose="02010600030101010101" pitchFamily="2" charset="-122"/>
              </a:rPr>
              <a:t>汽油机比较轻巧，常用在汽车、飞机和小型农业机械上面。</a:t>
            </a:r>
            <a:endParaRPr lang="zh-CN" altLang="en-US" sz="2800" b="1" dirty="0">
              <a:solidFill>
                <a:srgbClr val="CC0066"/>
              </a:solidFill>
              <a:latin typeface="宋体" panose="02010600030101010101" pitchFamily="2" charset="-122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574675" y="1709738"/>
            <a:ext cx="32207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汽油机的应用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633413" y="3690938"/>
            <a:ext cx="3657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  <a:buClr>
                <a:schemeClr val="accent1"/>
              </a:buClr>
              <a:buSzPct val="75000"/>
              <a:buFont typeface="Monotype Sorts" pitchFamily="2" charset="2"/>
              <a:buNone/>
            </a:pP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柴油机的应用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574675" y="4481830"/>
            <a:ext cx="816864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75000"/>
              <a:buFont typeface="Monotype Sorts" pitchFamily="2" charset="2"/>
              <a:buNone/>
            </a:pPr>
            <a:r>
              <a:rPr kumimoji="1"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0066"/>
                </a:solidFill>
                <a:latin typeface="宋体" panose="02010600030101010101" pitchFamily="2" charset="-122"/>
              </a:rPr>
              <a:t>柴油比较便宜，但柴油机比较笨重，主要用在载重汽车、拖拉机、坦克上面。</a:t>
            </a:r>
            <a:endParaRPr lang="zh-CN" altLang="en-US" sz="2800" b="1" dirty="0">
              <a:solidFill>
                <a:srgbClr val="CC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75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bldLvl="0" animBg="1" autoUpdateAnimBg="0"/>
      <p:bldP spid="55301" grpId="0" bldLvl="0" animBg="1" autoUpdateAnimBg="0"/>
      <p:bldP spid="55302" grpId="0" bldLvl="0" animBg="1" autoUpdateAnimBg="0"/>
      <p:bldP spid="552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0" name="Picture 3" descr="瓦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525" y="1412875"/>
            <a:ext cx="3059113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/>
          <p:nvPr/>
        </p:nvGrpSpPr>
        <p:grpSpPr bwMode="auto">
          <a:xfrm>
            <a:off x="5832475" y="5157788"/>
            <a:ext cx="2951163" cy="792162"/>
            <a:chOff x="0" y="0"/>
            <a:chExt cx="4708" cy="488"/>
          </a:xfrm>
        </p:grpSpPr>
        <p:pic>
          <p:nvPicPr>
            <p:cNvPr id="7172" name="TextBox 5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0"/>
              <a:ext cx="4708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3" name="Text Box 7"/>
            <p:cNvSpPr txBox="1">
              <a:spLocks noChangeArrowheads="1"/>
            </p:cNvSpPr>
            <p:nvPr/>
          </p:nvSpPr>
          <p:spPr bwMode="auto">
            <a:xfrm>
              <a:off x="38" y="72"/>
              <a:ext cx="4635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向瓦特致敬！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323528" y="990253"/>
            <a:ext cx="5219700" cy="526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世界上第一台蒸汽机是由古希腊数学家希罗于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世纪发明的汽转球，但它只不过是一个玩具而已。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</a:t>
            </a:r>
            <a:r>
              <a:rPr lang="en-US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瓦特在前人的启迪下，对蒸汽机作出一系列重大改进，在工业上得到广泛应用。他开辟了人类利用能源新时代，标志着工业革命的开始</a:t>
            </a:r>
            <a:r>
              <a:rPr 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其实，瓦特观察水壶中的水烧开，推动壶盖，从而发明了蒸汽机，是一个善意的杜撰。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1065" y="922020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339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想想议议：</a:t>
            </a:r>
            <a:endParaRPr lang="zh-CN" altLang="en-US" sz="3200" b="1" dirty="0">
              <a:solidFill>
                <a:srgbClr val="FF339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56323" name="Picture 3" descr="汽油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1198" y="3378200"/>
            <a:ext cx="16383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柴油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0548" y="2746375"/>
            <a:ext cx="105727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430848" y="1543050"/>
            <a:ext cx="8301037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lnSpc>
                <a:spcPct val="150000"/>
              </a:lnSpc>
            </a:pP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汽油机和柴油机的工作过程有什么相同点，有什么不同点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1"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bldLvl="0" animBg="1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490855" y="2402205"/>
            <a:ext cx="8344535" cy="375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基本构造和主要部件的作用相似。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每个工作循环都经历四个冲程：吸气冲程、压缩冲程、做功冲程、排气冲程。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四个冲程中，只有做功冲程对外做功，其余三个冲程靠飞轮惯性完成。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一个工作循环中，活塞往复两次，飞轮转动两周，做功一次。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347" name="AutoShap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706563" y="912178"/>
            <a:ext cx="2743200" cy="1023937"/>
          </a:xfrm>
          <a:prstGeom prst="cloudCallout">
            <a:avLst>
              <a:gd name="adj1" fmla="val -46181"/>
              <a:gd name="adj2" fmla="val 91704"/>
            </a:avLst>
          </a:prstGeom>
          <a:solidFill>
            <a:srgbClr val="FF9933"/>
          </a:solidFill>
          <a:ln w="9525">
            <a:solidFill>
              <a:schemeClr val="tx1"/>
            </a:solidFill>
            <a:rou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/>
          <a:p>
            <a:pPr algn="ctr" eaLnBrk="0" hangingPunct="0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相同点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dvAuto="0" autoUpdateAnimBg="0" uiExpand="1" build="p"/>
      <p:bldP spid="57347" grpId="0" bldLvl="0" animBg="1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370" name="AutoShap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08075" y="525463"/>
            <a:ext cx="3276600" cy="1752600"/>
          </a:xfrm>
          <a:prstGeom prst="irregularSeal2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</a:ln>
          <a:effectLst>
            <a:outerShdw dist="107763" dir="8100000" algn="ctr" rotWithShape="0">
              <a:schemeClr val="bg2"/>
            </a:outerShdw>
          </a:effectLst>
        </p:spPr>
        <p:txBody>
          <a:bodyPr wrap="none" anchor="ctr"/>
          <a:p>
            <a:pPr algn="ctr" eaLnBrk="0" hangingPunct="0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不同点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404813" y="2278063"/>
            <a:ext cx="8528050" cy="418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构造不同：汽油机气缸顶有火花塞，而柴油机气缸顶部有喷油嘴。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燃料不同：汽油机的燃料是汽油，而柴油机的燃料是柴油。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吸气不同：汽油机吸进汽油和空气的混合气体，柴油机只吸进空气。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点火不同：汽油机属点燃式点火，柴油机属压燃式点火。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ldLvl="0" animBg="1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662623" y="1015207"/>
            <a:ext cx="22244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一、内燃机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724536" y="1689894"/>
            <a:ext cx="6613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（一）定义：燃料在气缸内燃烧的热机。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695961" y="2242344"/>
            <a:ext cx="5184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（二）种类：汽油机、柴油机。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522923" y="2837657"/>
            <a:ext cx="152209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汽油机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918211" y="3447257"/>
            <a:ext cx="57197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）定义：用汽油做燃料的内燃机。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913448" y="3920332"/>
            <a:ext cx="78422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）构造：火花塞、进气门、排气门、活塞、气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缸、连杆、曲轴。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946786" y="4888707"/>
            <a:ext cx="25050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）工作原理：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932498" y="5404644"/>
            <a:ext cx="3933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）点火方式：点燃式。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6247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62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bldLvl="0" animBg="1" autoUpdateAnimBg="0"/>
      <p:bldP spid="62469" grpId="0" bldLvl="0" animBg="1" autoUpdateAnimBg="0"/>
      <p:bldP spid="62470" grpId="0" bldLvl="0" animBg="1" autoUpdateAnimBg="0"/>
      <p:bldP spid="62471" grpId="0" bldLvl="0" animBg="1" autoUpdateAnimBg="0"/>
      <p:bldP spid="62472" grpId="0" autoUpdateAnimBg="0" uiExpand="1" build="p"/>
      <p:bldP spid="62473" grpId="0" bldLvl="0" animBg="1" autoUpdateAnimBg="0"/>
      <p:bldP spid="62474" grpId="0" bldLvl="0" animBg="1" autoUpdateAnimBg="0"/>
      <p:bldP spid="62475" grpId="0" bldLvl="0" animBg="1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446087" y="956469"/>
            <a:ext cx="1701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kumimoji="1"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柴油机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1228725" y="1405731"/>
            <a:ext cx="57197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）定义：用柴油做燃料的内燃机。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195387" y="1961356"/>
            <a:ext cx="76835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）构造：喷油嘴、进气门、排气门、活塞、气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缸、连杆、曲轴。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1244600" y="2996406"/>
            <a:ext cx="2505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）工作原理：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1238250" y="3547269"/>
            <a:ext cx="39338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）点火方式：压燃式。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412750" y="3990181"/>
            <a:ext cx="3041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二、内燃机的启动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438150" y="4585494"/>
            <a:ext cx="3041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三、内燃机的应用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1281112" y="5269706"/>
            <a:ext cx="259461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汽油机的应用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1279525" y="5887244"/>
            <a:ext cx="30480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kumimoji="1"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柴油机的应</a:t>
            </a:r>
            <a:r>
              <a:rPr kumimoji="1"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 </a:t>
            </a:r>
            <a:endParaRPr kumimoji="1" lang="zh-CN" altLang="en-US" sz="2800" b="1" dirty="0" smtClean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bldLvl="0" animBg="1" autoUpdateAnimBg="0"/>
      <p:bldP spid="63491" grpId="0" bldLvl="0" animBg="1" autoUpdateAnimBg="0"/>
      <p:bldP spid="63492" grpId="0" bldLvl="0" animBg="1" autoUpdateAnimBg="0"/>
      <p:bldP spid="63493" grpId="0" bldLvl="0" animBg="1" autoUpdateAnimBg="0"/>
      <p:bldP spid="63494" grpId="0" bldLvl="0" animBg="1" autoUpdateAnimBg="0"/>
      <p:bldP spid="63495" grpId="0" bldLvl="0" animBg="1" autoUpdateAnimBg="0"/>
      <p:bldP spid="63496" grpId="0" bldLvl="0" animBg="1" autoUpdateAnimBg="0"/>
      <p:bldP spid="63497" grpId="0" bldLvl="0" animBg="1" autoUpdateAnimBg="0"/>
      <p:bldP spid="63498" grpId="0" bldLvl="0" animBg="1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9" name="Text Box 7"/>
          <p:cNvSpPr txBox="1">
            <a:spLocks noChangeArrowheads="1"/>
          </p:cNvSpPr>
          <p:nvPr/>
        </p:nvSpPr>
        <p:spPr bwMode="auto">
          <a:xfrm>
            <a:off x="360362" y="1167765"/>
            <a:ext cx="8424167" cy="452310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一个工作循环有 </a:t>
            </a:r>
            <a:r>
              <a:rPr lang="zh-CN" altLang="en-US" sz="3200" b="1" u="sng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个冲程，飞轮转</a:t>
            </a:r>
            <a:r>
              <a:rPr lang="zh-CN" altLang="en-US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动</a:t>
            </a:r>
            <a:r>
              <a:rPr lang="en-US" altLang="zh-CN" sz="32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</a:t>
            </a:r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周，对外做功</a:t>
            </a:r>
            <a:r>
              <a:rPr lang="zh-CN" altLang="en-US" sz="3200" b="1" u="sng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次，活塞往复运动</a:t>
            </a:r>
            <a:r>
              <a:rPr lang="zh-CN" altLang="en-US" sz="3200" b="1" u="sng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次，其他冲程靠飞轮的</a:t>
            </a:r>
            <a:r>
              <a:rPr lang="zh-CN" altLang="en-US" sz="3200" b="1" u="sng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惯性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完成。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在汽油机工作的四个冲程中，内能最大的冲程是＿＿＿＿＿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＿</a:t>
            </a:r>
            <a:r>
              <a:rPr lang="zh-CN" altLang="en-US" sz="3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。内能最小的冲程是＿＿＿＿＿。</a:t>
            </a:r>
            <a:endParaRPr lang="zh-CN" altLang="en-US" sz="3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3659121" y="1377950"/>
            <a:ext cx="591185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7515944" y="1381760"/>
            <a:ext cx="592138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2134394" y="2078038"/>
            <a:ext cx="490537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3" name="Text Box 11"/>
          <p:cNvSpPr txBox="1">
            <a:spLocks noChangeArrowheads="1"/>
          </p:cNvSpPr>
          <p:nvPr/>
        </p:nvSpPr>
        <p:spPr bwMode="auto">
          <a:xfrm>
            <a:off x="5990828" y="2078038"/>
            <a:ext cx="592138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461" name="Text Box 13"/>
          <p:cNvSpPr txBox="1">
            <a:spLocks noChangeArrowheads="1"/>
          </p:cNvSpPr>
          <p:nvPr/>
        </p:nvSpPr>
        <p:spPr bwMode="auto">
          <a:xfrm>
            <a:off x="1966605" y="4168775"/>
            <a:ext cx="18161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做功冲程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463" name="Text Box 15"/>
          <p:cNvSpPr txBox="1">
            <a:spLocks noChangeArrowheads="1"/>
          </p:cNvSpPr>
          <p:nvPr/>
        </p:nvSpPr>
        <p:spPr bwMode="auto">
          <a:xfrm>
            <a:off x="378911" y="4933651"/>
            <a:ext cx="18161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吸气冲程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6" grpId="0"/>
      <p:bldP spid="104457" grpId="0"/>
      <p:bldP spid="104458" grpId="0"/>
      <p:bldP spid="104461" grpId="0"/>
      <p:bldP spid="104463" grpId="0"/>
      <p:bldP spid="24583" grpId="0"/>
      <p:bldP spid="24583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2" name="Rectangle 2"/>
          <p:cNvSpPr>
            <a:spLocks noGrp="1" noChangeArrowheads="1"/>
          </p:cNvSpPr>
          <p:nvPr/>
        </p:nvSpPr>
        <p:spPr>
          <a:xfrm>
            <a:off x="353695" y="992505"/>
            <a:ext cx="8432800" cy="22047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汽油机在某个冲程中，进气门和排气门都关闭，活塞向上运动，此冲程是（     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吸气程 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压缩冲程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做功冲程         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排气冲程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361633" y="3764598"/>
            <a:ext cx="8424862" cy="186309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四冲程汽油机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由机械能转化为内能的是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      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冲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程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做功冲程是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  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能转化为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   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能。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6207125" y="1489075"/>
            <a:ext cx="5715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665163" y="4394518"/>
            <a:ext cx="19288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压缩冲程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6135370" y="4404043"/>
            <a:ext cx="642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内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608" name="TextBox 7"/>
          <p:cNvSpPr txBox="1">
            <a:spLocks noChangeArrowheads="1"/>
          </p:cNvSpPr>
          <p:nvPr/>
        </p:nvSpPr>
        <p:spPr bwMode="auto">
          <a:xfrm>
            <a:off x="1123950" y="4978718"/>
            <a:ext cx="1143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机械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  <p:bldP spid="2560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5605" y="1873250"/>
            <a:ext cx="8339455" cy="206121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汽油机在某个冲程中，进气门打开、排气门关闭，活塞向下运动，此冲程是（     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吸气程       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压缩冲程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做功冲程    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排气冲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程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6665595" y="2299335"/>
            <a:ext cx="60452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115616" y="269101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0" name="Picture 2" descr="v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1800" y="1693545"/>
            <a:ext cx="4895850" cy="2446338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8195" name="Picture 3" descr="蒸汽机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1800" y="4357370"/>
            <a:ext cx="51117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7"/>
          <p:cNvSpPr>
            <a:spLocks noChangeArrowheads="1"/>
          </p:cNvSpPr>
          <p:nvPr/>
        </p:nvSpPr>
        <p:spPr bwMode="auto">
          <a:xfrm>
            <a:off x="901065" y="842010"/>
            <a:ext cx="54908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蒸汽机的遗憾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体积太庞大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5543550" y="1752283"/>
            <a:ext cx="3133725" cy="2514599"/>
            <a:chOff x="3492" y="971"/>
            <a:chExt cx="1974" cy="1584"/>
          </a:xfrm>
        </p:grpSpPr>
        <p:sp>
          <p:nvSpPr>
            <p:cNvPr id="8198" name="Rectangle 5"/>
            <p:cNvSpPr>
              <a:spLocks noChangeArrowheads="1"/>
            </p:cNvSpPr>
            <p:nvPr/>
          </p:nvSpPr>
          <p:spPr bwMode="auto">
            <a:xfrm>
              <a:off x="3492" y="1412"/>
              <a:ext cx="1974" cy="1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0066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　用什么来代替高温高压的水蒸气呢？那样，锅炉就可以不要啦！</a:t>
              </a:r>
              <a:endPara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199" name="Rectangle 9"/>
            <p:cNvSpPr>
              <a:spLocks noChangeArrowheads="1"/>
            </p:cNvSpPr>
            <p:nvPr/>
          </p:nvSpPr>
          <p:spPr bwMode="auto">
            <a:xfrm>
              <a:off x="3492" y="971"/>
              <a:ext cx="1951" cy="327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0066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想一想</a:t>
              </a:r>
              <a:endPara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Group 14"/>
          <p:cNvGrpSpPr/>
          <p:nvPr/>
        </p:nvGrpSpPr>
        <p:grpSpPr bwMode="auto">
          <a:xfrm>
            <a:off x="636588" y="1610697"/>
            <a:ext cx="3125788" cy="2651125"/>
            <a:chOff x="431" y="845"/>
            <a:chExt cx="1969" cy="1670"/>
          </a:xfrm>
        </p:grpSpPr>
        <p:pic>
          <p:nvPicPr>
            <p:cNvPr id="8198" name="Picture 6" descr="第一辆汽车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31" y="845"/>
              <a:ext cx="1969" cy="140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3378596" algn="ctr" rotWithShape="0">
                <a:srgbClr val="808080"/>
              </a:outerShdw>
            </a:effectLst>
          </p:spPr>
        </p:pic>
        <p:sp>
          <p:nvSpPr>
            <p:cNvPr id="9220" name="Rectangle 7"/>
            <p:cNvSpPr>
              <a:spLocks noChangeArrowheads="1"/>
            </p:cNvSpPr>
            <p:nvPr/>
          </p:nvSpPr>
          <p:spPr bwMode="auto">
            <a:xfrm>
              <a:off x="557" y="2264"/>
              <a:ext cx="184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p>
              <a:r>
                <a:rPr lang="zh-CN" altLang="en-US" sz="20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最早的汽车（</a:t>
              </a:r>
              <a:r>
                <a:rPr lang="en-US" altLang="zh-CN" sz="20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1886</a:t>
              </a:r>
              <a:r>
                <a:rPr lang="zh-CN" altLang="en-US" sz="20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年）</a:t>
              </a:r>
              <a:endParaRPr lang="zh-CN" altLang="en-US"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16"/>
          <p:cNvGrpSpPr/>
          <p:nvPr/>
        </p:nvGrpSpPr>
        <p:grpSpPr bwMode="auto">
          <a:xfrm>
            <a:off x="1931988" y="4599959"/>
            <a:ext cx="5688012" cy="2106613"/>
            <a:chOff x="1247" y="2795"/>
            <a:chExt cx="3583" cy="1327"/>
          </a:xfrm>
        </p:grpSpPr>
        <p:pic>
          <p:nvPicPr>
            <p:cNvPr id="9222" name="Picture 8" descr="巨无霸e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47" y="2795"/>
              <a:ext cx="2041" cy="1327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3" name="Rectangle 9"/>
            <p:cNvSpPr>
              <a:spLocks noChangeArrowheads="1"/>
            </p:cNvSpPr>
            <p:nvPr/>
          </p:nvSpPr>
          <p:spPr bwMode="auto">
            <a:xfrm>
              <a:off x="3288" y="3339"/>
              <a:ext cx="1542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汽车中的巨无霸</a:t>
              </a:r>
              <a:endPara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（额定核载</a:t>
              </a:r>
              <a:r>
                <a:rPr lang="en-US" altLang="zh-CN" sz="2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360</a:t>
              </a:r>
              <a:r>
                <a:rPr lang="zh-CN" altLang="en-US" sz="2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吨）</a:t>
              </a:r>
              <a:endParaRPr lang="zh-CN" altLang="en-US" sz="20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224" name="Rectangle 10"/>
          <p:cNvSpPr>
            <a:spLocks noChangeArrowheads="1"/>
          </p:cNvSpPr>
          <p:nvPr/>
        </p:nvSpPr>
        <p:spPr bwMode="auto">
          <a:xfrm>
            <a:off x="901065" y="841712"/>
            <a:ext cx="71240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内燃机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电气时代　第二次工业革命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7" name="Group 15"/>
          <p:cNvGrpSpPr/>
          <p:nvPr/>
        </p:nvGrpSpPr>
        <p:grpSpPr bwMode="auto">
          <a:xfrm>
            <a:off x="4164013" y="1612284"/>
            <a:ext cx="4608512" cy="2649538"/>
            <a:chOff x="2653" y="913"/>
            <a:chExt cx="2903" cy="1669"/>
          </a:xfrm>
        </p:grpSpPr>
        <p:sp>
          <p:nvSpPr>
            <p:cNvPr id="9226" name="Rectangle 4"/>
            <p:cNvSpPr>
              <a:spLocks noChangeArrowheads="1"/>
            </p:cNvSpPr>
            <p:nvPr/>
          </p:nvSpPr>
          <p:spPr bwMode="auto">
            <a:xfrm>
              <a:off x="3061" y="2331"/>
              <a:ext cx="2178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p>
              <a:r>
                <a:rPr lang="en-US" altLang="zh-CN" sz="20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0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最快的汽车（</a:t>
              </a:r>
              <a:r>
                <a:rPr lang="en-US" altLang="zh-CN" sz="20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1 600 km/h</a:t>
              </a:r>
              <a:r>
                <a:rPr lang="zh-CN" altLang="en-US" sz="20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）</a:t>
              </a:r>
              <a:endParaRPr lang="zh-CN" altLang="en-US" sz="2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227" name="Picture 11" descr="14-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53" y="913"/>
              <a:ext cx="2903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3835" y="719455"/>
            <a:ext cx="2958465" cy="914400"/>
            <a:chOff x="306" y="1210"/>
            <a:chExt cx="4659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334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一、热机</a:t>
              </a:r>
              <a:endPara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235529" name="Picture 9" descr="六缸汽油机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1575" y="1778000"/>
            <a:ext cx="4681538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5" name="Picture 12" descr="汽轮机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1075" y="409575"/>
            <a:ext cx="304800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9392" name="Text Box 16"/>
          <p:cNvSpPr txBox="1">
            <a:spLocks noChangeArrowheads="1"/>
          </p:cNvSpPr>
          <p:nvPr/>
        </p:nvSpPr>
        <p:spPr bwMode="auto">
          <a:xfrm>
            <a:off x="2343150" y="4370388"/>
            <a:ext cx="32400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4400" b="1">
                <a:solidFill>
                  <a:srgbClr val="3333FF"/>
                </a:solidFill>
                <a:latin typeface="Times New Roman" panose="02020603050405020304" pitchFamily="18" charset="0"/>
              </a:rPr>
              <a:t>蒸汽机</a:t>
            </a:r>
            <a:endParaRPr kumimoji="1" lang="zh-CN" altLang="en-US" sz="44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9393" name="Picture 17" descr="瓦特的蒸汽机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42925" y="1633538"/>
            <a:ext cx="3816350" cy="258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1" name="Picture 5" descr="蒸汽机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5175" y="1633538"/>
            <a:ext cx="34559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28" name="Picture 8" descr="四缸内燃机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488" y="1778000"/>
            <a:ext cx="338455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25" name="Text Box 5"/>
          <p:cNvSpPr txBox="1">
            <a:spLocks noChangeArrowheads="1"/>
          </p:cNvSpPr>
          <p:nvPr/>
        </p:nvSpPr>
        <p:spPr bwMode="auto">
          <a:xfrm>
            <a:off x="1887855" y="5616575"/>
            <a:ext cx="22117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内燃机</a:t>
            </a:r>
            <a:endParaRPr kumimoji="1" lang="zh-CN" altLang="en-US" sz="36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5786" name="Picture 14" descr="喷气发动机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3013" y="3217863"/>
            <a:ext cx="5000625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1433" name="Text Box 9" descr="羊皮纸"/>
          <p:cNvSpPr txBox="1">
            <a:spLocks noChangeArrowheads="1"/>
          </p:cNvSpPr>
          <p:nvPr/>
        </p:nvSpPr>
        <p:spPr bwMode="auto">
          <a:xfrm>
            <a:off x="614363" y="2714625"/>
            <a:ext cx="30956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1">
                  <a:blip r:embed="rId10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喷气发动机</a:t>
            </a:r>
            <a:endParaRPr kumimoji="1" lang="zh-CN" altLang="en-US"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 Box 9" descr="羊皮纸"/>
          <p:cNvSpPr txBox="1">
            <a:spLocks noChangeArrowheads="1"/>
          </p:cNvSpPr>
          <p:nvPr/>
        </p:nvSpPr>
        <p:spPr bwMode="auto">
          <a:xfrm>
            <a:off x="1202055" y="4821555"/>
            <a:ext cx="17532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1">
                  <a:blip r:embed="rId10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火箭等</a:t>
            </a:r>
            <a:endParaRPr kumimoji="1" lang="zh-CN" altLang="en-US"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5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3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92" grpId="0"/>
      <p:bldP spid="229392" grpId="1"/>
      <p:bldP spid="235525" grpId="0"/>
      <p:bldP spid="235525" grpId="1"/>
      <p:bldP spid="231433" grpId="0"/>
      <p:bldP spid="2" grpId="0"/>
    </p:bldLst>
  </p:timing>
</p:sld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5013</Words>
  <Application>WPS 演示</Application>
  <PresentationFormat>宽屏</PresentationFormat>
  <Paragraphs>698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80" baseType="lpstr">
      <vt:lpstr>Arial</vt:lpstr>
      <vt:lpstr>宋体</vt:lpstr>
      <vt:lpstr>Wingdings</vt:lpstr>
      <vt:lpstr>黑体</vt:lpstr>
      <vt:lpstr>Times New Roman</vt:lpstr>
      <vt:lpstr>楷体</vt:lpstr>
      <vt:lpstr>Calibri</vt:lpstr>
      <vt:lpstr>微软雅黑</vt:lpstr>
      <vt:lpstr>Arial Unicode MS</vt:lpstr>
      <vt:lpstr>Wingdings</vt:lpstr>
      <vt:lpstr>Comic Sans MS</vt:lpstr>
      <vt:lpstr>Monotype Sorts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88</cp:revision>
  <dcterms:created xsi:type="dcterms:W3CDTF">2019-08-19T07:30:00Z</dcterms:created>
  <dcterms:modified xsi:type="dcterms:W3CDTF">2023-02-21T06:10:20Z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D05DE5969C4F49BEAFE7E5563C5082E6</vt:lpwstr>
  </property>
</Properties>
</file>