
<file path=[Content_Types].xml><?xml version="1.0" encoding="utf-8"?>
<Types xmlns="http://schemas.openxmlformats.org/package/2006/content-types">
  <Default Extension="vml" ContentType="application/vnd.openxmlformats-officedocument.vmlDrawing"/>
  <Default Extension="bin" ContentType="application/vnd.openxmlformats-officedocument.oleObject"/>
  <Default Extension="wav" ContentType="audio/x-wav"/>
  <Default Extension="png" ContentType="image/png"/>
  <Default Extension="wmf" ContentType="image/x-wmf"/>
  <Default Extension="jpeg" ContentType="image/jpeg"/>
  <Default Extension="JPG" ContentType="image/.jp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handoutMasterIdLst>
    <p:handoutMasterId r:id="rId21"/>
  </p:handoutMasterIdLst>
  <p:sldIdLst>
    <p:sldId id="369" r:id="rId3"/>
    <p:sldId id="479" r:id="rId4"/>
    <p:sldId id="480" r:id="rId6"/>
    <p:sldId id="465" r:id="rId7"/>
    <p:sldId id="449" r:id="rId8"/>
    <p:sldId id="481" r:id="rId9"/>
    <p:sldId id="482" r:id="rId10"/>
    <p:sldId id="483" r:id="rId11"/>
    <p:sldId id="468" r:id="rId12"/>
    <p:sldId id="484" r:id="rId13"/>
    <p:sldId id="485" r:id="rId14"/>
    <p:sldId id="486" r:id="rId15"/>
    <p:sldId id="456" r:id="rId16"/>
    <p:sldId id="458" r:id="rId17"/>
    <p:sldId id="459" r:id="rId18"/>
    <p:sldId id="487" r:id="rId19"/>
    <p:sldId id="488" r:id="rId20"/>
  </p:sldIdLst>
  <p:sldSz cx="9144000" cy="5143500"/>
  <p:notesSz cx="6858000" cy="9144000"/>
  <p:custDataLst>
    <p:tags r:id="rId25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DB93"/>
    <a:srgbClr val="0000FF"/>
    <a:srgbClr val="FF99CC"/>
    <a:srgbClr val="FF7C80"/>
    <a:srgbClr val="99CCFF"/>
    <a:srgbClr val="FF0000"/>
    <a:srgbClr val="ED8C23"/>
    <a:srgbClr val="0066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441"/>
    <p:restoredTop sz="94660"/>
  </p:normalViewPr>
  <p:slideViewPr>
    <p:cSldViewPr showGuides="1">
      <p:cViewPr varScale="1">
        <p:scale>
          <a:sx n="66" d="100"/>
          <a:sy n="66" d="100"/>
        </p:scale>
        <p:origin x="-1512" y="-114"/>
      </p:cViewPr>
      <p:guideLst>
        <p:guide orient="horz" pos="1538"/>
        <p:guide pos="277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gs" Target="tags/tag2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handoutMaster" Target="handoutMasters/handoutMaster1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buFont typeface="Arial" panose="020B0604020202020204" pitchFamily="34" charset="0"/>
              <a:buNone/>
              <a:defRPr sz="1200" noProof="1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buFont typeface="Arial" panose="020B0604020202020204" pitchFamily="34" charset="0"/>
              <a:buNone/>
              <a:defRPr sz="1200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ea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buFont typeface="Arial" panose="020B0604020202020204" pitchFamily="34" charset="0"/>
              <a:buNone/>
              <a:defRPr sz="1200" noProof="1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200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5122" name="Rectangle 2"/>
          <p:cNvSpPr>
            <a:spLocks noGrp="1"/>
          </p:cNvSpPr>
          <p:nvPr>
            <p:ph type="sldImg"/>
          </p:nvPr>
        </p:nvSpPr>
        <p:spPr>
          <a:xfrm>
            <a:off x="409575" y="754063"/>
            <a:ext cx="5854700" cy="3294062"/>
          </a:xfrm>
          <a:prstGeom prst="rect">
            <a:avLst/>
          </a:prstGeom>
          <a:noFill/>
          <a:ln w="9525">
            <a:noFill/>
          </a:ln>
        </p:spPr>
      </p:sp>
      <p:sp>
        <p:nvSpPr>
          <p:cNvPr id="5123" name="Rectangle 3"/>
          <p:cNvSpPr>
            <a:spLocks noGrp="1"/>
          </p:cNvSpPr>
          <p:nvPr>
            <p:ph type="body" sz="quarter"/>
          </p:nvPr>
        </p:nvSpPr>
        <p:spPr>
          <a:xfrm>
            <a:off x="538163" y="4387850"/>
            <a:ext cx="5780087" cy="3952875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 anchorCtr="0"/>
          <a:p>
            <a:pPr lvl="0"/>
            <a:r>
              <a:rPr lang="zh-CN" altLang="en-US" dirty="0"/>
              <a:t>单击此处编辑母版文本样式
第二级
第三级
第四级
第五级</a:t>
            </a:r>
            <a:endParaRPr lang="zh-CN" altLang="en-US" dirty="0"/>
          </a:p>
        </p:txBody>
      </p:sp>
      <p:sp>
        <p:nvSpPr>
          <p:cNvPr id="2052" name="Rectangle 4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3388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buFont typeface="Arial" panose="020B0604020202020204" pitchFamily="34" charset="0"/>
              <a:buNone/>
              <a:defRPr sz="1200" noProof="1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3" name="Rectangle 5"/>
          <p:cNvSpPr>
            <a:spLocks noGrp="1"/>
          </p:cNvSpPr>
          <p:nvPr>
            <p:ph type="dt"/>
          </p:nvPr>
        </p:nvSpPr>
        <p:spPr>
          <a:xfrm>
            <a:off x="3883025" y="0"/>
            <a:ext cx="2974975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r">
              <a:buFont typeface="Arial" panose="020B0604020202020204" pitchFamily="34" charset="0"/>
              <a:buNone/>
              <a:defRPr sz="1200" noProof="1">
                <a:latin typeface="Arial" panose="020B0604020202020204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4" name="Rectangle 6"/>
          <p:cNvSpPr>
            <a:spLocks noGrp="1"/>
          </p:cNvSpPr>
          <p:nvPr>
            <p:ph type="ftr" sz="quarter"/>
          </p:nvPr>
        </p:nvSpPr>
        <p:spPr>
          <a:xfrm>
            <a:off x="0" y="8686800"/>
            <a:ext cx="2973388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buFont typeface="Arial" panose="020B0604020202020204" pitchFamily="34" charset="0"/>
              <a:buNone/>
              <a:defRPr sz="1200" noProof="1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5" name="Rectangle 7"/>
          <p:cNvSpPr>
            <a:spLocks noGrp="1"/>
          </p:cNvSpPr>
          <p:nvPr>
            <p:ph type="sldNum" sz="quarter"/>
          </p:nvPr>
        </p:nvSpPr>
        <p:spPr>
          <a:xfrm>
            <a:off x="3883025" y="8686800"/>
            <a:ext cx="2974975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t" anchorCtr="0" compatLnSpc="1"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200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742950" lvl="1" indent="-28575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1143000" lvl="2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600200" lvl="3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2057400" lvl="4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lvl="5" indent="-228600" algn="l" defTabSz="914400" eaLnBrk="0" fontAlgn="base" latinLnBrk="0" hangingPunct="0">
      <a:spcBef>
        <a:spcPct val="30000"/>
      </a:spcBef>
      <a:spcAft>
        <a:spcPct val="0"/>
      </a:spcAft>
      <a:buNone/>
      <a:defRPr sz="1200" u="none" kern="1200" baseline="0">
        <a:solidFill>
          <a:schemeClr val="tx1"/>
        </a:solidFill>
        <a:latin typeface="+mn-lt"/>
        <a:ea typeface="+mn-ea"/>
        <a:cs typeface="+mn-cs"/>
      </a:defRPr>
    </a:lvl6pPr>
    <a:lvl7pPr marL="2743200" lvl="6" indent="-228600" algn="l" defTabSz="914400" eaLnBrk="0" fontAlgn="base" latinLnBrk="0" hangingPunct="0">
      <a:spcBef>
        <a:spcPct val="30000"/>
      </a:spcBef>
      <a:spcAft>
        <a:spcPct val="0"/>
      </a:spcAft>
      <a:buNone/>
      <a:defRPr sz="1200" u="none" kern="1200" baseline="0">
        <a:solidFill>
          <a:schemeClr val="tx1"/>
        </a:solidFill>
        <a:latin typeface="+mn-lt"/>
        <a:ea typeface="+mn-ea"/>
        <a:cs typeface="+mn-cs"/>
      </a:defRPr>
    </a:lvl7pPr>
    <a:lvl8pPr marL="3200400" lvl="7" indent="-228600" algn="l" defTabSz="914400" eaLnBrk="0" fontAlgn="base" latinLnBrk="0" hangingPunct="0">
      <a:spcBef>
        <a:spcPct val="30000"/>
      </a:spcBef>
      <a:spcAft>
        <a:spcPct val="0"/>
      </a:spcAft>
      <a:buNone/>
      <a:defRPr sz="1200" u="none" kern="1200" baseline="0">
        <a:solidFill>
          <a:schemeClr val="tx1"/>
        </a:solidFill>
        <a:latin typeface="+mn-lt"/>
        <a:ea typeface="+mn-ea"/>
        <a:cs typeface="+mn-cs"/>
      </a:defRPr>
    </a:lvl8pPr>
    <a:lvl9pPr marL="3657600" lvl="8" indent="-228600" algn="l" defTabSz="914400" eaLnBrk="0" fontAlgn="base" latinLnBrk="0" hangingPunct="0">
      <a:spcBef>
        <a:spcPct val="30000"/>
      </a:spcBef>
      <a:spcAft>
        <a:spcPct val="0"/>
      </a:spcAft>
      <a:buNone/>
      <a:defRPr sz="1200" u="none" kern="1200" baseline="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3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8194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 eaLnBrk="1" hangingPunct="1"/>
            <a:endParaRPr lang="zh-CN" altLang="en-US"/>
          </a:p>
        </p:txBody>
      </p:sp>
      <p:sp>
        <p:nvSpPr>
          <p:cNvPr id="8195" name="灯片编号占位符 3"/>
          <p:cNvSpPr>
            <a:spLocks noGrp="1"/>
          </p:cNvSpPr>
          <p:nvPr>
            <p:ph type="sldNum" sz="quarter"/>
          </p:nvPr>
        </p:nvSpPr>
        <p:spPr>
          <a:xfrm>
            <a:off x="3883025" y="8686800"/>
            <a:ext cx="2974975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t" anchorCtr="0"/>
          <a:p>
            <a:pPr lvl="0"/>
            <a:fld id="{9A0DB2DC-4C9A-4742-B13C-FB6460FD3503}" type="slidenum">
              <a:rPr lang="zh-CN" altLang="en-US" sz="1200" b="1">
                <a:solidFill>
                  <a:srgbClr val="FF0000"/>
                </a:solidFill>
                <a:latin typeface="Times New Roman" panose="02020603050405020304" pitchFamily="18" charset="0"/>
                <a:ea typeface="方正姚体" panose="02010601030101010101" pitchFamily="2" charset="-122"/>
              </a:rPr>
            </a:fld>
            <a:endParaRPr lang="zh-CN" altLang="en-US" sz="1200" b="1">
              <a:solidFill>
                <a:srgbClr val="FF0000"/>
              </a:solidFill>
              <a:latin typeface="Times New Roman" panose="02020603050405020304" pitchFamily="18" charset="0"/>
              <a:ea typeface="方正姚体" panose="02010601030101010101" pitchFamily="2" charset="-122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769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32770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 eaLnBrk="1" hangingPunct="1"/>
            <a:endParaRPr lang="zh-CN" altLang="en-US"/>
          </a:p>
        </p:txBody>
      </p:sp>
      <p:sp>
        <p:nvSpPr>
          <p:cNvPr id="32771" name="灯片编号占位符 3"/>
          <p:cNvSpPr>
            <a:spLocks noGrp="1"/>
          </p:cNvSpPr>
          <p:nvPr>
            <p:ph type="sldNum" sz="quarter"/>
          </p:nvPr>
        </p:nvSpPr>
        <p:spPr>
          <a:xfrm>
            <a:off x="3883025" y="8686800"/>
            <a:ext cx="2974975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t" anchorCtr="0"/>
          <a:p>
            <a:pPr lvl="0"/>
            <a:fld id="{9A0DB2DC-4C9A-4742-B13C-FB6460FD3503}" type="slidenum">
              <a:rPr lang="zh-CN" altLang="en-US" sz="1200" b="1">
                <a:solidFill>
                  <a:srgbClr val="FF0000"/>
                </a:solidFill>
                <a:latin typeface="Times New Roman" panose="02020603050405020304" pitchFamily="18" charset="0"/>
                <a:ea typeface="方正姚体" panose="02010601030101010101" pitchFamily="2" charset="-122"/>
              </a:rPr>
            </a:fld>
            <a:endParaRPr lang="zh-CN" altLang="en-US" sz="1200" b="1">
              <a:solidFill>
                <a:srgbClr val="FF0000"/>
              </a:solidFill>
              <a:latin typeface="Times New Roman" panose="02020603050405020304" pitchFamily="18" charset="0"/>
              <a:ea typeface="方正姚体" panose="02010601030101010101" pitchFamily="2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1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10242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 eaLnBrk="1" hangingPunct="1"/>
            <a:endParaRPr lang="zh-CN" altLang="en-US"/>
          </a:p>
        </p:txBody>
      </p:sp>
      <p:sp>
        <p:nvSpPr>
          <p:cNvPr id="10243" name="灯片编号占位符 3"/>
          <p:cNvSpPr>
            <a:spLocks noGrp="1"/>
          </p:cNvSpPr>
          <p:nvPr>
            <p:ph type="sldNum" sz="quarter"/>
          </p:nvPr>
        </p:nvSpPr>
        <p:spPr>
          <a:xfrm>
            <a:off x="3883025" y="8686800"/>
            <a:ext cx="2974975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t" anchorCtr="0"/>
          <a:p>
            <a:pPr lvl="0"/>
            <a:fld id="{9A0DB2DC-4C9A-4742-B13C-FB6460FD3503}" type="slidenum">
              <a:rPr lang="zh-CN" altLang="en-US" sz="1200" b="1">
                <a:solidFill>
                  <a:srgbClr val="FF0000"/>
                </a:solidFill>
                <a:latin typeface="Times New Roman" panose="02020603050405020304" pitchFamily="18" charset="0"/>
                <a:ea typeface="方正姚体" panose="02010601030101010101" pitchFamily="2" charset="-122"/>
              </a:rPr>
            </a:fld>
            <a:endParaRPr lang="zh-CN" altLang="en-US" sz="1200" b="1">
              <a:solidFill>
                <a:srgbClr val="FF0000"/>
              </a:solidFill>
              <a:latin typeface="Times New Roman" panose="02020603050405020304" pitchFamily="18" charset="0"/>
              <a:ea typeface="方正姚体" panose="02010601030101010101" pitchFamily="2" charset="-122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7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14338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 eaLnBrk="1" hangingPunct="1"/>
            <a:endParaRPr lang="zh-CN" altLang="en-US"/>
          </a:p>
        </p:txBody>
      </p:sp>
      <p:sp>
        <p:nvSpPr>
          <p:cNvPr id="14339" name="灯片编号占位符 3"/>
          <p:cNvSpPr>
            <a:spLocks noGrp="1"/>
          </p:cNvSpPr>
          <p:nvPr>
            <p:ph type="sldNum" sz="quarter"/>
          </p:nvPr>
        </p:nvSpPr>
        <p:spPr>
          <a:xfrm>
            <a:off x="3883025" y="8686800"/>
            <a:ext cx="2974975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t" anchorCtr="0"/>
          <a:p>
            <a:pPr lvl="0"/>
            <a:fld id="{9A0DB2DC-4C9A-4742-B13C-FB6460FD3503}" type="slidenum">
              <a:rPr lang="zh-CN" altLang="en-US" sz="1200" b="1">
                <a:solidFill>
                  <a:srgbClr val="FF0000"/>
                </a:solidFill>
                <a:latin typeface="Times New Roman" panose="02020603050405020304" pitchFamily="18" charset="0"/>
                <a:ea typeface="方正姚体" panose="02010601030101010101" pitchFamily="2" charset="-122"/>
              </a:rPr>
            </a:fld>
            <a:endParaRPr lang="zh-CN" altLang="en-US" sz="1200" b="1">
              <a:solidFill>
                <a:srgbClr val="FF0000"/>
              </a:solidFill>
              <a:latin typeface="Times New Roman" panose="02020603050405020304" pitchFamily="18" charset="0"/>
              <a:ea typeface="方正姚体" panose="02010601030101010101" pitchFamily="2" charset="-122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5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16386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 eaLnBrk="1" hangingPunct="1"/>
            <a:endParaRPr lang="zh-CN" altLang="en-US"/>
          </a:p>
        </p:txBody>
      </p:sp>
      <p:sp>
        <p:nvSpPr>
          <p:cNvPr id="16387" name="灯片编号占位符 3"/>
          <p:cNvSpPr>
            <a:spLocks noGrp="1"/>
          </p:cNvSpPr>
          <p:nvPr>
            <p:ph type="sldNum" sz="quarter"/>
          </p:nvPr>
        </p:nvSpPr>
        <p:spPr>
          <a:xfrm>
            <a:off x="3883025" y="8686800"/>
            <a:ext cx="2974975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t" anchorCtr="0"/>
          <a:p>
            <a:pPr lvl="0"/>
            <a:fld id="{9A0DB2DC-4C9A-4742-B13C-FB6460FD3503}" type="slidenum">
              <a:rPr lang="zh-CN" altLang="en-US" sz="1200" b="1">
                <a:solidFill>
                  <a:srgbClr val="FF0000"/>
                </a:solidFill>
                <a:latin typeface="Times New Roman" panose="02020603050405020304" pitchFamily="18" charset="0"/>
                <a:ea typeface="方正姚体" panose="02010601030101010101" pitchFamily="2" charset="-122"/>
              </a:rPr>
            </a:fld>
            <a:endParaRPr lang="zh-CN" altLang="en-US" sz="1200" b="1">
              <a:solidFill>
                <a:srgbClr val="FF0000"/>
              </a:solidFill>
              <a:latin typeface="Times New Roman" panose="02020603050405020304" pitchFamily="18" charset="0"/>
              <a:ea typeface="方正姚体" panose="02010601030101010101" pitchFamily="2" charset="-122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3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18434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 eaLnBrk="1" hangingPunct="1"/>
            <a:endParaRPr lang="zh-CN" altLang="en-US"/>
          </a:p>
        </p:txBody>
      </p:sp>
      <p:sp>
        <p:nvSpPr>
          <p:cNvPr id="18435" name="灯片编号占位符 3"/>
          <p:cNvSpPr>
            <a:spLocks noGrp="1"/>
          </p:cNvSpPr>
          <p:nvPr>
            <p:ph type="sldNum" sz="quarter"/>
          </p:nvPr>
        </p:nvSpPr>
        <p:spPr>
          <a:xfrm>
            <a:off x="3883025" y="8686800"/>
            <a:ext cx="2974975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t" anchorCtr="0"/>
          <a:p>
            <a:pPr lvl="0"/>
            <a:fld id="{9A0DB2DC-4C9A-4742-B13C-FB6460FD3503}" type="slidenum">
              <a:rPr lang="zh-CN" altLang="en-US" sz="1200" b="1">
                <a:solidFill>
                  <a:srgbClr val="FF0000"/>
                </a:solidFill>
                <a:latin typeface="Times New Roman" panose="02020603050405020304" pitchFamily="18" charset="0"/>
                <a:ea typeface="方正姚体" panose="02010601030101010101" pitchFamily="2" charset="-122"/>
              </a:rPr>
            </a:fld>
            <a:endParaRPr lang="zh-CN" altLang="en-US" sz="1200" b="1">
              <a:solidFill>
                <a:srgbClr val="FF0000"/>
              </a:solidFill>
              <a:latin typeface="Times New Roman" panose="02020603050405020304" pitchFamily="18" charset="0"/>
              <a:ea typeface="方正姚体" panose="02010601030101010101" pitchFamily="2" charset="-122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21506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21507" name="灯片编号占位符 3"/>
          <p:cNvSpPr>
            <a:spLocks noGrp="1"/>
          </p:cNvSpPr>
          <p:nvPr>
            <p:ph type="sldNum" sz="quarter"/>
          </p:nvPr>
        </p:nvSpPr>
        <p:spPr>
          <a:xfrm>
            <a:off x="3883025" y="8686800"/>
            <a:ext cx="2974975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t" anchorCtr="0"/>
          <a:p>
            <a:pPr lvl="0"/>
            <a:fld id="{9A0DB2DC-4C9A-4742-B13C-FB6460FD3503}" type="slidenum">
              <a:rPr lang="en-US" altLang="zh-CN" sz="1200" b="1">
                <a:solidFill>
                  <a:srgbClr val="FF0000"/>
                </a:solidFill>
                <a:latin typeface="Times New Roman" panose="02020603050405020304" pitchFamily="18" charset="0"/>
                <a:ea typeface="方正姚体" panose="02010601030101010101" pitchFamily="2" charset="-122"/>
              </a:rPr>
            </a:fld>
            <a:endParaRPr lang="en-US" altLang="zh-CN" sz="1200" b="1">
              <a:solidFill>
                <a:srgbClr val="FF0000"/>
              </a:solidFill>
              <a:latin typeface="Times New Roman" panose="02020603050405020304" pitchFamily="18" charset="0"/>
              <a:ea typeface="方正姚体" panose="02010601030101010101" pitchFamily="2" charset="-122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3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23554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 eaLnBrk="1" hangingPunct="1"/>
            <a:endParaRPr lang="zh-CN" altLang="en-US"/>
          </a:p>
        </p:txBody>
      </p:sp>
      <p:sp>
        <p:nvSpPr>
          <p:cNvPr id="23555" name="灯片编号占位符 3"/>
          <p:cNvSpPr>
            <a:spLocks noGrp="1"/>
          </p:cNvSpPr>
          <p:nvPr>
            <p:ph type="sldNum" sz="quarter"/>
          </p:nvPr>
        </p:nvSpPr>
        <p:spPr>
          <a:xfrm>
            <a:off x="3883025" y="8686800"/>
            <a:ext cx="2974975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t" anchorCtr="0"/>
          <a:p>
            <a:pPr lvl="0"/>
            <a:fld id="{9A0DB2DC-4C9A-4742-B13C-FB6460FD3503}" type="slidenum">
              <a:rPr lang="zh-CN" altLang="en-US" sz="1200" b="1">
                <a:solidFill>
                  <a:srgbClr val="FF0000"/>
                </a:solidFill>
                <a:latin typeface="Times New Roman" panose="02020603050405020304" pitchFamily="18" charset="0"/>
                <a:ea typeface="方正姚体" panose="02010601030101010101" pitchFamily="2" charset="-122"/>
              </a:rPr>
            </a:fld>
            <a:endParaRPr lang="zh-CN" altLang="en-US" sz="1200" b="1">
              <a:solidFill>
                <a:srgbClr val="FF0000"/>
              </a:solidFill>
              <a:latin typeface="Times New Roman" panose="02020603050405020304" pitchFamily="18" charset="0"/>
              <a:ea typeface="方正姚体" panose="02010601030101010101" pitchFamily="2" charset="-122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601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25602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 eaLnBrk="1" hangingPunct="1"/>
            <a:endParaRPr lang="zh-CN" altLang="en-US"/>
          </a:p>
        </p:txBody>
      </p:sp>
      <p:sp>
        <p:nvSpPr>
          <p:cNvPr id="25603" name="灯片编号占位符 3"/>
          <p:cNvSpPr>
            <a:spLocks noGrp="1"/>
          </p:cNvSpPr>
          <p:nvPr>
            <p:ph type="sldNum" sz="quarter"/>
          </p:nvPr>
        </p:nvSpPr>
        <p:spPr>
          <a:xfrm>
            <a:off x="3883025" y="8686800"/>
            <a:ext cx="2974975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t" anchorCtr="0"/>
          <a:p>
            <a:pPr lvl="0"/>
            <a:fld id="{9A0DB2DC-4C9A-4742-B13C-FB6460FD3503}" type="slidenum">
              <a:rPr lang="zh-CN" altLang="en-US" sz="1200" b="1">
                <a:solidFill>
                  <a:srgbClr val="FF0000"/>
                </a:solidFill>
                <a:latin typeface="Times New Roman" panose="02020603050405020304" pitchFamily="18" charset="0"/>
                <a:ea typeface="方正姚体" panose="02010601030101010101" pitchFamily="2" charset="-122"/>
              </a:rPr>
            </a:fld>
            <a:endParaRPr lang="zh-CN" altLang="en-US" sz="1200" b="1">
              <a:solidFill>
                <a:srgbClr val="FF0000"/>
              </a:solidFill>
              <a:latin typeface="Times New Roman" panose="02020603050405020304" pitchFamily="18" charset="0"/>
              <a:ea typeface="方正姚体" panose="02010601030101010101" pitchFamily="2" charset="-122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21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30722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 eaLnBrk="1" hangingPunct="1"/>
            <a:endParaRPr lang="zh-CN" altLang="en-US"/>
          </a:p>
        </p:txBody>
      </p:sp>
      <p:sp>
        <p:nvSpPr>
          <p:cNvPr id="30723" name="灯片编号占位符 3"/>
          <p:cNvSpPr>
            <a:spLocks noGrp="1"/>
          </p:cNvSpPr>
          <p:nvPr>
            <p:ph type="sldNum" sz="quarter"/>
          </p:nvPr>
        </p:nvSpPr>
        <p:spPr>
          <a:xfrm>
            <a:off x="3883025" y="8686800"/>
            <a:ext cx="2974975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t" anchorCtr="0"/>
          <a:p>
            <a:pPr lvl="0"/>
            <a:fld id="{9A0DB2DC-4C9A-4742-B13C-FB6460FD3503}" type="slidenum">
              <a:rPr lang="zh-CN" altLang="en-US" sz="1200" b="1">
                <a:solidFill>
                  <a:srgbClr val="FF0000"/>
                </a:solidFill>
                <a:latin typeface="Times New Roman" panose="02020603050405020304" pitchFamily="18" charset="0"/>
                <a:ea typeface="方正姚体" panose="02010601030101010101" pitchFamily="2" charset="-122"/>
              </a:rPr>
            </a:fld>
            <a:endParaRPr lang="zh-CN" altLang="en-US" sz="1200" b="1">
              <a:solidFill>
                <a:srgbClr val="FF0000"/>
              </a:solidFill>
              <a:latin typeface="Times New Roman" panose="02020603050405020304" pitchFamily="18" charset="0"/>
              <a:ea typeface="方正姚体" panose="02010601030101010101" pitchFamily="2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920"/>
            <a:ext cx="6858000" cy="1791013"/>
          </a:xfrm>
        </p:spPr>
        <p:txBody>
          <a:bodyPr anchor="b"/>
          <a:lstStyle>
            <a:lvl1pPr algn="ctr">
              <a:defRPr sz="3375">
                <a:ea typeface="宋体" panose="02010600030101010101" pitchFamily="2" charset="-122"/>
              </a:defRPr>
            </a:lvl1pPr>
          </a:lstStyle>
          <a:p>
            <a:pPr fontAlgn="base"/>
            <a:r>
              <a:rPr lang="zh-CN" altLang="en-US" sz="3375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2001"/>
            <a:ext cx="6858000" cy="1242039"/>
          </a:xfrm>
        </p:spPr>
        <p:txBody>
          <a:bodyPr/>
          <a:lstStyle>
            <a:lvl1pPr marL="0" indent="0" algn="ctr">
              <a:buNone/>
              <a:defRPr sz="1350">
                <a:ea typeface="宋体" panose="02010600030101010101" pitchFamily="2" charset="-122"/>
              </a:defRPr>
            </a:lvl1pPr>
            <a:lvl2pPr marL="257175" indent="0" algn="ctr">
              <a:buNone/>
              <a:defRPr sz="1125"/>
            </a:lvl2pPr>
            <a:lvl3pPr marL="514350" indent="0" algn="ctr">
              <a:buNone/>
              <a:defRPr sz="1015"/>
            </a:lvl3pPr>
            <a:lvl4pPr marL="771525" indent="0" algn="ctr">
              <a:buNone/>
              <a:defRPr sz="900"/>
            </a:lvl4pPr>
            <a:lvl5pPr marL="1028700" indent="0" algn="ctr">
              <a:buNone/>
              <a:defRPr sz="900"/>
            </a:lvl5pPr>
            <a:lvl6pPr marL="1285875" indent="0" algn="ctr">
              <a:buNone/>
              <a:defRPr sz="900"/>
            </a:lvl6pPr>
            <a:lvl7pPr marL="1543050" indent="0" algn="ctr">
              <a:buNone/>
              <a:defRPr sz="900"/>
            </a:lvl7pPr>
            <a:lvl8pPr marL="1800225" indent="0" algn="ctr">
              <a:buNone/>
              <a:defRPr sz="900"/>
            </a:lvl8pPr>
            <a:lvl9pPr marL="2058035" indent="0" algn="ctr">
              <a:buNone/>
              <a:defRPr sz="900"/>
            </a:lvl9pPr>
          </a:lstStyle>
          <a:p>
            <a:pPr fontAlgn="base"/>
            <a:r>
              <a:rPr lang="zh-CN" altLang="en-US" sz="1350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strike="noStrike" noProof="1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6015"/>
            <a:ext cx="2057400" cy="4389411"/>
          </a:xfrm>
        </p:spPr>
        <p:txBody>
          <a:bodyPr vert="eaVert"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6015"/>
            <a:ext cx="6052930" cy="4389411"/>
          </a:xfrm>
        </p:spPr>
        <p:txBody>
          <a:bodyPr vert="eaVert"/>
          <a:lstStyle>
            <a:lvl1pPr>
              <a:defRPr>
                <a:ea typeface="宋体" panose="02010600030101010101" pitchFamily="2" charset="-122"/>
              </a:defRPr>
            </a:lvl1pPr>
            <a:lvl2pPr>
              <a:defRPr>
                <a:ea typeface="宋体" panose="02010600030101010101" pitchFamily="2" charset="-122"/>
              </a:defRPr>
            </a:lvl2pPr>
            <a:lvl3pPr>
              <a:defRPr>
                <a:ea typeface="宋体" panose="02010600030101010101" pitchFamily="2" charset="-122"/>
              </a:defRPr>
            </a:lvl3pPr>
            <a:lvl4pPr>
              <a:defRPr>
                <a:ea typeface="宋体" panose="02010600030101010101" pitchFamily="2" charset="-122"/>
              </a:defRPr>
            </a:lvl4pPr>
            <a:lvl5pPr>
              <a:defRPr>
                <a:ea typeface="宋体" panose="02010600030101010101" pitchFamily="2" charset="-122"/>
              </a:defRPr>
            </a:lvl5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strike="noStrike" noProof="1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showMasterSp="0">
  <p:cSld name="标题，一项大型内容和两项小型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01625" y="457280"/>
            <a:ext cx="8540750" cy="8574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01625" y="1429000"/>
            <a:ext cx="4194175" cy="3146182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48200" y="1429000"/>
            <a:ext cx="4194175" cy="1515931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4648200" y="3059251"/>
            <a:ext cx="4194175" cy="1515930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2"/>
          </p:nvPr>
        </p:nvSpPr>
        <p:spPr>
          <a:xfrm>
            <a:off x="301625" y="4684713"/>
            <a:ext cx="2289175" cy="357188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/>
            </a:lvl1pPr>
          </a:lstStyle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b="0" i="0" strike="noStrike" kern="1200" cap="none" spc="0" normalizeH="0" baseline="0" noProof="1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3"/>
          </p:nvPr>
        </p:nvSpPr>
        <p:spPr>
          <a:xfrm>
            <a:off x="3124200" y="4684713"/>
            <a:ext cx="2895600" cy="357188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/>
            </a:lvl1pPr>
          </a:lstStyle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b="0" i="0" strike="noStrike" kern="1200" cap="none" spc="0" normalizeH="0" baseline="0" noProof="1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4"/>
          </p:nvPr>
        </p:nvSpPr>
        <p:spPr>
          <a:xfrm>
            <a:off x="6553200" y="4684713"/>
            <a:ext cx="2289175" cy="357188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t" anchorCtr="0" compatLnSpc="1"/>
          <a:p>
            <a:pPr algn="r" eaLnBrk="1" fontAlgn="base" hangingPunct="1"/>
            <a:fld id="{9A0DB2DC-4C9A-4742-B13C-FB6460FD3503}" type="slidenum">
              <a:rPr lang="en-US" altLang="zh-CN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strike="noStrike" noProof="1" dirty="0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78"/>
            <a:ext cx="7886700" cy="994295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684713"/>
            <a:ext cx="2133600" cy="357188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/>
            </a:lvl1pPr>
          </a:lstStyle>
          <a:p>
            <a:pPr fontAlgn="base"/>
            <a:fld id="{82F288E0-7875-42C4-84C8-98DBBD3BF4D2}" type="datetimeFigureOut">
              <a:rPr lang="zh-CN" altLang="en-US" sz="1050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684713"/>
            <a:ext cx="2895600" cy="357188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/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684713"/>
            <a:ext cx="2133600" cy="357188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fontAlgn="base"/>
            <a:fld id="{1A3DF468-F125-4E64-A994-F7509CCF62CC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015"/>
            <a:ext cx="8229600" cy="857400"/>
          </a:xfr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360"/>
            <a:ext cx="8229600" cy="3395066"/>
          </a:xfr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  <a:lvl2pPr>
              <a:defRPr>
                <a:ea typeface="宋体" panose="02010600030101010101" pitchFamily="2" charset="-122"/>
              </a:defRPr>
            </a:lvl2pPr>
            <a:lvl3pPr>
              <a:defRPr>
                <a:ea typeface="宋体" panose="02010600030101010101" pitchFamily="2" charset="-122"/>
              </a:defRPr>
            </a:lvl3pPr>
            <a:lvl4pPr>
              <a:defRPr>
                <a:ea typeface="宋体" panose="02010600030101010101" pitchFamily="2" charset="-122"/>
              </a:defRPr>
            </a:lvl4pPr>
            <a:lvl5pPr>
              <a:defRPr>
                <a:ea typeface="宋体" panose="02010600030101010101" pitchFamily="2" charset="-122"/>
              </a:defRPr>
            </a:lvl5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strike="noStrike" noProof="1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528"/>
            <a:ext cx="7886700" cy="2139927"/>
          </a:xfrm>
        </p:spPr>
        <p:txBody>
          <a:bodyPr anchor="b"/>
          <a:lstStyle>
            <a:lvl1pPr>
              <a:defRPr sz="3375">
                <a:ea typeface="宋体" panose="02010600030101010101" pitchFamily="2" charset="-122"/>
              </a:defRPr>
            </a:lvl1pPr>
          </a:lstStyle>
          <a:p>
            <a:pPr fontAlgn="base"/>
            <a:r>
              <a:rPr lang="zh-CN" altLang="en-US" sz="3375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699"/>
            <a:ext cx="7886700" cy="1125337"/>
          </a:xfrm>
        </p:spPr>
        <p:txBody>
          <a:bodyPr/>
          <a:lstStyle>
            <a:lvl1pPr marL="0" indent="0">
              <a:buNone/>
              <a:defRPr sz="1350">
                <a:solidFill>
                  <a:schemeClr val="tx1">
                    <a:tint val="75000"/>
                  </a:schemeClr>
                </a:solidFill>
                <a:ea typeface="宋体" panose="02010600030101010101" pitchFamily="2" charset="-122"/>
              </a:defRPr>
            </a:lvl1pPr>
            <a:lvl2pPr marL="257175" indent="0">
              <a:buNone/>
              <a:defRPr sz="1125">
                <a:solidFill>
                  <a:schemeClr val="tx1">
                    <a:tint val="75000"/>
                  </a:schemeClr>
                </a:solidFill>
              </a:defRPr>
            </a:lvl2pPr>
            <a:lvl3pPr marL="514350" indent="0">
              <a:buNone/>
              <a:defRPr sz="1015">
                <a:solidFill>
                  <a:schemeClr val="tx1">
                    <a:tint val="75000"/>
                  </a:schemeClr>
                </a:solidFill>
              </a:defRPr>
            </a:lvl3pPr>
            <a:lvl4pPr marL="77152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4pPr>
            <a:lvl5pPr marL="102870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5pPr>
            <a:lvl6pPr marL="128587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6pPr>
            <a:lvl7pPr marL="154305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7pPr>
            <a:lvl8pPr marL="180022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8pPr>
            <a:lvl9pPr marL="205803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z="135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strike="noStrike" noProof="1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015"/>
            <a:ext cx="8229600" cy="857400"/>
          </a:xfr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360"/>
            <a:ext cx="4032504" cy="3395066"/>
          </a:xfr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  <a:lvl2pPr>
              <a:defRPr>
                <a:ea typeface="宋体" panose="02010600030101010101" pitchFamily="2" charset="-122"/>
              </a:defRPr>
            </a:lvl2pPr>
            <a:lvl3pPr>
              <a:defRPr>
                <a:ea typeface="宋体" panose="02010600030101010101" pitchFamily="2" charset="-122"/>
              </a:defRPr>
            </a:lvl3pPr>
            <a:lvl4pPr>
              <a:defRPr>
                <a:ea typeface="宋体" panose="02010600030101010101" pitchFamily="2" charset="-122"/>
              </a:defRPr>
            </a:lvl4pPr>
            <a:lvl5pPr>
              <a:defRPr>
                <a:ea typeface="宋体" panose="02010600030101010101" pitchFamily="2" charset="-122"/>
              </a:defRPr>
            </a:lvl5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200360"/>
            <a:ext cx="4032504" cy="3395066"/>
          </a:xfr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  <a:lvl2pPr>
              <a:defRPr>
                <a:ea typeface="宋体" panose="02010600030101010101" pitchFamily="2" charset="-122"/>
              </a:defRPr>
            </a:lvl2pPr>
            <a:lvl3pPr>
              <a:defRPr>
                <a:ea typeface="宋体" panose="02010600030101010101" pitchFamily="2" charset="-122"/>
              </a:defRPr>
            </a:lvl3pPr>
            <a:lvl4pPr>
              <a:defRPr>
                <a:ea typeface="宋体" panose="02010600030101010101" pitchFamily="2" charset="-122"/>
              </a:defRPr>
            </a:lvl4pPr>
            <a:lvl5pPr>
              <a:defRPr>
                <a:ea typeface="宋体" panose="02010600030101010101" pitchFamily="2" charset="-122"/>
              </a:defRPr>
            </a:lvl5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strike="noStrike" noProof="1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92"/>
            <a:ext cx="7886700" cy="994346"/>
          </a:xfr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1" y="1261093"/>
            <a:ext cx="3868340" cy="618042"/>
          </a:xfrm>
        </p:spPr>
        <p:txBody>
          <a:bodyPr anchor="b"/>
          <a:lstStyle>
            <a:lvl1pPr marL="0" indent="0">
              <a:buNone/>
              <a:defRPr sz="1350" b="1">
                <a:ea typeface="宋体" panose="02010600030101010101" pitchFamily="2" charset="-122"/>
              </a:defRPr>
            </a:lvl1pPr>
            <a:lvl2pPr marL="257175" indent="0">
              <a:buNone/>
              <a:defRPr sz="1125" b="1"/>
            </a:lvl2pPr>
            <a:lvl3pPr marL="514350" indent="0">
              <a:buNone/>
              <a:defRPr sz="1015" b="1"/>
            </a:lvl3pPr>
            <a:lvl4pPr marL="771525" indent="0">
              <a:buNone/>
              <a:defRPr sz="900" b="1"/>
            </a:lvl4pPr>
            <a:lvl5pPr marL="1028700" indent="0">
              <a:buNone/>
              <a:defRPr sz="900" b="1"/>
            </a:lvl5pPr>
            <a:lvl6pPr marL="1285875" indent="0">
              <a:buNone/>
              <a:defRPr sz="900" b="1"/>
            </a:lvl6pPr>
            <a:lvl7pPr marL="1543050" indent="0">
              <a:buNone/>
              <a:defRPr sz="900" b="1"/>
            </a:lvl7pPr>
            <a:lvl8pPr marL="1800225" indent="0">
              <a:buNone/>
              <a:defRPr sz="900" b="1"/>
            </a:lvl8pPr>
            <a:lvl9pPr marL="2058035" indent="0">
              <a:buNone/>
              <a:defRPr sz="900" b="1"/>
            </a:lvl9pPr>
          </a:lstStyle>
          <a:p>
            <a:pPr lvl="0" fontAlgn="base"/>
            <a:r>
              <a:rPr lang="zh-CN" altLang="en-US" sz="135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1" y="1879135"/>
            <a:ext cx="3868340" cy="2763924"/>
          </a:xfr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  <a:lvl2pPr>
              <a:defRPr>
                <a:ea typeface="宋体" panose="02010600030101010101" pitchFamily="2" charset="-122"/>
              </a:defRPr>
            </a:lvl2pPr>
            <a:lvl3pPr>
              <a:defRPr>
                <a:ea typeface="宋体" panose="02010600030101010101" pitchFamily="2" charset="-122"/>
              </a:defRPr>
            </a:lvl3pPr>
            <a:lvl4pPr>
              <a:defRPr>
                <a:ea typeface="宋体" panose="02010600030101010101" pitchFamily="2" charset="-122"/>
              </a:defRPr>
            </a:lvl4pPr>
            <a:lvl5pPr>
              <a:defRPr>
                <a:ea typeface="宋体" panose="02010600030101010101" pitchFamily="2" charset="-122"/>
              </a:defRPr>
            </a:lvl5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261093"/>
            <a:ext cx="3887391" cy="618042"/>
          </a:xfrm>
        </p:spPr>
        <p:txBody>
          <a:bodyPr anchor="b"/>
          <a:lstStyle>
            <a:lvl1pPr marL="0" indent="0">
              <a:buNone/>
              <a:defRPr sz="1350" b="1">
                <a:ea typeface="宋体" panose="02010600030101010101" pitchFamily="2" charset="-122"/>
              </a:defRPr>
            </a:lvl1pPr>
            <a:lvl2pPr marL="257175" indent="0">
              <a:buNone/>
              <a:defRPr sz="1125" b="1"/>
            </a:lvl2pPr>
            <a:lvl3pPr marL="514350" indent="0">
              <a:buNone/>
              <a:defRPr sz="1015" b="1"/>
            </a:lvl3pPr>
            <a:lvl4pPr marL="771525" indent="0">
              <a:buNone/>
              <a:defRPr sz="900" b="1"/>
            </a:lvl4pPr>
            <a:lvl5pPr marL="1028700" indent="0">
              <a:buNone/>
              <a:defRPr sz="900" b="1"/>
            </a:lvl5pPr>
            <a:lvl6pPr marL="1285875" indent="0">
              <a:buNone/>
              <a:defRPr sz="900" b="1"/>
            </a:lvl6pPr>
            <a:lvl7pPr marL="1543050" indent="0">
              <a:buNone/>
              <a:defRPr sz="900" b="1"/>
            </a:lvl7pPr>
            <a:lvl8pPr marL="1800225" indent="0">
              <a:buNone/>
              <a:defRPr sz="900" b="1"/>
            </a:lvl8pPr>
            <a:lvl9pPr marL="2058035" indent="0">
              <a:buNone/>
              <a:defRPr sz="900" b="1"/>
            </a:lvl9pPr>
          </a:lstStyle>
          <a:p>
            <a:pPr lvl="0" fontAlgn="base"/>
            <a:r>
              <a:rPr lang="zh-CN" altLang="en-US" sz="135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1879135"/>
            <a:ext cx="3887391" cy="2763924"/>
          </a:xfr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  <a:lvl2pPr>
              <a:defRPr>
                <a:ea typeface="宋体" panose="02010600030101010101" pitchFamily="2" charset="-122"/>
              </a:defRPr>
            </a:lvl2pPr>
            <a:lvl3pPr>
              <a:defRPr>
                <a:ea typeface="宋体" panose="02010600030101010101" pitchFamily="2" charset="-122"/>
              </a:defRPr>
            </a:lvl3pPr>
            <a:lvl4pPr>
              <a:defRPr>
                <a:ea typeface="宋体" panose="02010600030101010101" pitchFamily="2" charset="-122"/>
              </a:defRPr>
            </a:lvl4pPr>
            <a:lvl5pPr>
              <a:defRPr>
                <a:ea typeface="宋体" panose="02010600030101010101" pitchFamily="2" charset="-122"/>
              </a:defRPr>
            </a:lvl5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strike="noStrike" noProof="1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strike="noStrike" noProof="1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60"/>
            <a:ext cx="2949178" cy="1200360"/>
          </a:xfrm>
        </p:spPr>
        <p:txBody>
          <a:bodyPr anchor="b"/>
          <a:lstStyle>
            <a:lvl1pPr>
              <a:defRPr sz="1800">
                <a:ea typeface="宋体" panose="02010600030101010101" pitchFamily="2" charset="-122"/>
              </a:defRPr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698"/>
            <a:ext cx="4629150" cy="3655858"/>
          </a:xfrm>
        </p:spPr>
        <p:txBody>
          <a:bodyPr/>
          <a:lstStyle>
            <a:lvl1pPr>
              <a:defRPr sz="1800">
                <a:ea typeface="宋体" panose="02010600030101010101" pitchFamily="2" charset="-122"/>
              </a:defRPr>
            </a:lvl1pPr>
            <a:lvl2pPr>
              <a:defRPr sz="1575">
                <a:ea typeface="宋体" panose="02010600030101010101" pitchFamily="2" charset="-122"/>
              </a:defRPr>
            </a:lvl2pPr>
            <a:lvl3pPr>
              <a:defRPr sz="1350">
                <a:ea typeface="宋体" panose="02010600030101010101" pitchFamily="2" charset="-122"/>
              </a:defRPr>
            </a:lvl3pPr>
            <a:lvl4pPr>
              <a:defRPr sz="1125">
                <a:ea typeface="宋体" panose="02010600030101010101" pitchFamily="2" charset="-122"/>
              </a:defRPr>
            </a:lvl4pPr>
            <a:lvl5pPr>
              <a:defRPr sz="1125">
                <a:ea typeface="宋体" panose="02010600030101010101" pitchFamily="2" charset="-122"/>
              </a:defRPr>
            </a:lvl5pPr>
            <a:lvl6pPr>
              <a:defRPr sz="1125"/>
            </a:lvl6pPr>
            <a:lvl7pPr>
              <a:defRPr sz="1125"/>
            </a:lvl7pPr>
            <a:lvl8pPr>
              <a:defRPr sz="1125"/>
            </a:lvl8pPr>
            <a:lvl9pPr>
              <a:defRPr sz="1125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z="1575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z="1350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z="1125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z="1125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320"/>
            <a:ext cx="2949178" cy="2859191"/>
          </a:xfrm>
        </p:spPr>
        <p:txBody>
          <a:bodyPr/>
          <a:lstStyle>
            <a:lvl1pPr marL="0" indent="0">
              <a:buNone/>
              <a:defRPr sz="900">
                <a:ea typeface="宋体" panose="02010600030101010101" pitchFamily="2" charset="-122"/>
              </a:defRPr>
            </a:lvl1pPr>
            <a:lvl2pPr marL="257175" indent="0">
              <a:buNone/>
              <a:defRPr sz="790"/>
            </a:lvl2pPr>
            <a:lvl3pPr marL="514350" indent="0">
              <a:buNone/>
              <a:defRPr sz="675"/>
            </a:lvl3pPr>
            <a:lvl4pPr marL="771525" indent="0">
              <a:buNone/>
              <a:defRPr sz="565"/>
            </a:lvl4pPr>
            <a:lvl5pPr marL="1028700" indent="0">
              <a:buNone/>
              <a:defRPr sz="565"/>
            </a:lvl5pPr>
            <a:lvl6pPr marL="1285875" indent="0">
              <a:buNone/>
              <a:defRPr sz="565"/>
            </a:lvl6pPr>
            <a:lvl7pPr marL="1543050" indent="0">
              <a:buNone/>
              <a:defRPr sz="565"/>
            </a:lvl7pPr>
            <a:lvl8pPr marL="1800225" indent="0">
              <a:buNone/>
              <a:defRPr sz="565"/>
            </a:lvl8pPr>
            <a:lvl9pPr marL="2058035" indent="0">
              <a:buNone/>
              <a:defRPr sz="565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strike="noStrike" noProof="1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60"/>
            <a:ext cx="2949178" cy="1200360"/>
          </a:xfrm>
        </p:spPr>
        <p:txBody>
          <a:bodyPr anchor="b"/>
          <a:lstStyle>
            <a:lvl1pPr>
              <a:defRPr sz="1800">
                <a:ea typeface="宋体" panose="02010600030101010101" pitchFamily="2" charset="-122"/>
              </a:defRPr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698"/>
            <a:ext cx="4629150" cy="3655858"/>
          </a:xfrm>
        </p:spPr>
        <p:txBody>
          <a:bodyPr/>
          <a:lstStyle>
            <a:lvl1pPr marL="0" indent="0">
              <a:buNone/>
              <a:defRPr sz="1800"/>
            </a:lvl1pPr>
            <a:lvl2pPr marL="257175" indent="0">
              <a:buNone/>
              <a:defRPr sz="1575"/>
            </a:lvl2pPr>
            <a:lvl3pPr marL="514350" indent="0">
              <a:buNone/>
              <a:defRPr sz="1350"/>
            </a:lvl3pPr>
            <a:lvl4pPr marL="771525" indent="0">
              <a:buNone/>
              <a:defRPr sz="1125"/>
            </a:lvl4pPr>
            <a:lvl5pPr marL="1028700" indent="0">
              <a:buNone/>
              <a:defRPr sz="1125"/>
            </a:lvl5pPr>
            <a:lvl6pPr marL="1285875" indent="0">
              <a:buNone/>
              <a:defRPr sz="1125"/>
            </a:lvl6pPr>
            <a:lvl7pPr marL="1543050" indent="0">
              <a:buNone/>
              <a:defRPr sz="1125"/>
            </a:lvl7pPr>
            <a:lvl8pPr marL="1800225" indent="0">
              <a:buNone/>
              <a:defRPr sz="1125"/>
            </a:lvl8pPr>
            <a:lvl9pPr marL="2058035" indent="0">
              <a:buNone/>
              <a:defRPr sz="1125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320"/>
            <a:ext cx="2949178" cy="2859191"/>
          </a:xfrm>
        </p:spPr>
        <p:txBody>
          <a:bodyPr/>
          <a:lstStyle>
            <a:lvl1pPr marL="0" indent="0">
              <a:buNone/>
              <a:defRPr sz="900">
                <a:ea typeface="宋体" panose="02010600030101010101" pitchFamily="2" charset="-122"/>
              </a:defRPr>
            </a:lvl1pPr>
            <a:lvl2pPr marL="257175" indent="0">
              <a:buNone/>
              <a:defRPr sz="790"/>
            </a:lvl2pPr>
            <a:lvl3pPr marL="514350" indent="0">
              <a:buNone/>
              <a:defRPr sz="675"/>
            </a:lvl3pPr>
            <a:lvl4pPr marL="771525" indent="0">
              <a:buNone/>
              <a:defRPr sz="565"/>
            </a:lvl4pPr>
            <a:lvl5pPr marL="1028700" indent="0">
              <a:buNone/>
              <a:defRPr sz="565"/>
            </a:lvl5pPr>
            <a:lvl6pPr marL="1285875" indent="0">
              <a:buNone/>
              <a:defRPr sz="565"/>
            </a:lvl6pPr>
            <a:lvl7pPr marL="1543050" indent="0">
              <a:buNone/>
              <a:defRPr sz="565"/>
            </a:lvl7pPr>
            <a:lvl8pPr marL="1800225" indent="0">
              <a:buNone/>
              <a:defRPr sz="565"/>
            </a:lvl8pPr>
            <a:lvl9pPr marL="2058035" indent="0">
              <a:buNone/>
              <a:defRPr sz="565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strike="noStrike" noProof="1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015"/>
            <a:ext cx="8229600" cy="857400"/>
          </a:xfr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360"/>
            <a:ext cx="8229600" cy="3395066"/>
          </a:xfrm>
        </p:spPr>
        <p:txBody>
          <a:bodyPr vert="eaVert"/>
          <a:lstStyle>
            <a:lvl1pPr>
              <a:defRPr>
                <a:ea typeface="宋体" panose="02010600030101010101" pitchFamily="2" charset="-122"/>
              </a:defRPr>
            </a:lvl1pPr>
            <a:lvl2pPr>
              <a:defRPr>
                <a:ea typeface="宋体" panose="02010600030101010101" pitchFamily="2" charset="-122"/>
              </a:defRPr>
            </a:lvl2pPr>
            <a:lvl3pPr>
              <a:defRPr>
                <a:ea typeface="宋体" panose="02010600030101010101" pitchFamily="2" charset="-122"/>
              </a:defRPr>
            </a:lvl3pPr>
            <a:lvl4pPr>
              <a:defRPr>
                <a:ea typeface="宋体" panose="02010600030101010101" pitchFamily="2" charset="-122"/>
              </a:defRPr>
            </a:lvl4pPr>
            <a:lvl5pPr>
              <a:defRPr>
                <a:ea typeface="宋体" panose="02010600030101010101" pitchFamily="2" charset="-122"/>
              </a:defRPr>
            </a:lvl5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strike="noStrike" noProof="1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image" Target="../media/image1.png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8" name="Rectangle 4"/>
          <p:cNvSpPr>
            <a:spLocks noGrp="1"/>
          </p:cNvSpPr>
          <p:nvPr>
            <p:ph type="dt" sz="half"/>
          </p:nvPr>
        </p:nvSpPr>
        <p:spPr>
          <a:xfrm>
            <a:off x="457200" y="4684713"/>
            <a:ext cx="2133600" cy="357188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buFont typeface="Arial" panose="020B0604020202020204" pitchFamily="34" charset="0"/>
              <a:buNone/>
              <a:defRPr sz="1050" noProof="1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Rectangle 5"/>
          <p:cNvSpPr>
            <a:spLocks noGrp="1"/>
          </p:cNvSpPr>
          <p:nvPr>
            <p:ph type="ftr" sz="quarter"/>
          </p:nvPr>
        </p:nvSpPr>
        <p:spPr>
          <a:xfrm>
            <a:off x="3124200" y="4684713"/>
            <a:ext cx="2895600" cy="357188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ctr">
              <a:buFont typeface="Arial" panose="020B0604020202020204" pitchFamily="34" charset="0"/>
              <a:buNone/>
              <a:defRPr sz="1050" noProof="1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Rectangle 6"/>
          <p:cNvSpPr>
            <a:spLocks noGrp="1"/>
          </p:cNvSpPr>
          <p:nvPr>
            <p:ph type="sldNum" sz="quarter"/>
          </p:nvPr>
        </p:nvSpPr>
        <p:spPr>
          <a:xfrm>
            <a:off x="6553200" y="4684713"/>
            <a:ext cx="2133600" cy="357188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t" anchorCtr="0" compatLnSpc="1"/>
          <a:p>
            <a:pPr lvl="0" algn="r" eaLnBrk="1" fontAlgn="base" hangingPunct="1"/>
            <a:fld id="{9A0DB2DC-4C9A-4742-B13C-FB6460FD3503}" type="slidenum">
              <a:rPr lang="zh-CN" altLang="en-US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300" kern="1200">
          <a:solidFill>
            <a:schemeClr val="tx2"/>
          </a:solidFill>
          <a:latin typeface="+mj-lt"/>
          <a:ea typeface="微软雅黑" panose="020B0503020204020204" pitchFamily="34" charset="-122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9pPr>
    </p:titleStyle>
    <p:bodyStyle>
      <a:lvl1pPr marL="257175" indent="-257175" algn="l" rtl="0" eaLnBrk="0" fontAlgn="base" hangingPunct="0">
        <a:spcBef>
          <a:spcPct val="15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1pPr>
      <a:lvl2pPr marL="557530" lvl="1" indent="-214630" algn="l" rtl="0" eaLnBrk="0" fontAlgn="base" hangingPunct="0">
        <a:spcBef>
          <a:spcPct val="15000"/>
        </a:spcBef>
        <a:spcAft>
          <a:spcPct val="0"/>
        </a:spcAft>
        <a:buChar char="–"/>
        <a:defRPr sz="21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2pPr>
      <a:lvl3pPr marL="857250" lvl="2" indent="-171450" algn="l" rtl="0" eaLnBrk="0" fontAlgn="base" hangingPunct="0">
        <a:spcBef>
          <a:spcPct val="15000"/>
        </a:spcBef>
        <a:spcAft>
          <a:spcPct val="0"/>
        </a:spcAft>
        <a:buChar char="•"/>
        <a:defRPr sz="18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3pPr>
      <a:lvl4pPr marL="1200150" lvl="3" indent="-171450" algn="l" rtl="0" eaLnBrk="0" fontAlgn="base" hangingPunct="0">
        <a:spcBef>
          <a:spcPct val="15000"/>
        </a:spcBef>
        <a:spcAft>
          <a:spcPct val="0"/>
        </a:spcAft>
        <a:buChar char="–"/>
        <a:defRPr sz="15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4pPr>
      <a:lvl5pPr marL="1543050" lvl="4" indent="-171450" algn="l" rtl="0" eaLnBrk="0" fontAlgn="base" hangingPunct="0">
        <a:spcBef>
          <a:spcPct val="15000"/>
        </a:spcBef>
        <a:spcAft>
          <a:spcPct val="0"/>
        </a:spcAft>
        <a:buChar char="»"/>
        <a:defRPr sz="15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5pPr>
      <a:lvl6pPr marL="1886585" lvl="5" indent="-171450" algn="l" defTabSz="685800" eaLnBrk="0" fontAlgn="base" latinLnBrk="0" hangingPunct="0">
        <a:spcBef>
          <a:spcPct val="15000"/>
        </a:spcBef>
        <a:spcAft>
          <a:spcPct val="0"/>
        </a:spcAft>
        <a:buChar char="»"/>
        <a:defRPr sz="150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229485" lvl="6" indent="-171450" algn="l" defTabSz="685800" eaLnBrk="0" fontAlgn="base" latinLnBrk="0" hangingPunct="0">
        <a:spcBef>
          <a:spcPct val="15000"/>
        </a:spcBef>
        <a:spcAft>
          <a:spcPct val="0"/>
        </a:spcAft>
        <a:buChar char="»"/>
        <a:defRPr sz="150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572385" lvl="7" indent="-171450" algn="l" defTabSz="685800" eaLnBrk="0" fontAlgn="base" latinLnBrk="0" hangingPunct="0">
        <a:spcBef>
          <a:spcPct val="15000"/>
        </a:spcBef>
        <a:spcAft>
          <a:spcPct val="0"/>
        </a:spcAft>
        <a:buChar char="»"/>
        <a:defRPr sz="150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15285" lvl="8" indent="-171450" algn="l" defTabSz="685800" eaLnBrk="0" fontAlgn="base" latinLnBrk="0" hangingPunct="0">
        <a:spcBef>
          <a:spcPct val="15000"/>
        </a:spcBef>
        <a:spcAft>
          <a:spcPct val="0"/>
        </a:spcAft>
        <a:buChar char="»"/>
        <a:defRPr sz="150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342900" lvl="1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685800" lvl="2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028700" lvl="3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371600" lvl="4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14500" lvl="5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058035" lvl="6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400935" lvl="7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743835" lvl="8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9.jpeg"/><Relationship Id="rId1" Type="http://schemas.openxmlformats.org/officeDocument/2006/relationships/image" Target="../media/image8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8.xml"/><Relationship Id="rId4" Type="http://schemas.openxmlformats.org/officeDocument/2006/relationships/vmlDrawing" Target="../drawings/vmlDrawing1.v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0.wmf"/><Relationship Id="rId1" Type="http://schemas.openxmlformats.org/officeDocument/2006/relationships/oleObject" Target="../embeddings/oleObject1.bin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4.G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audio2.wav"/><Relationship Id="rId1" Type="http://schemas.openxmlformats.org/officeDocument/2006/relationships/audio" Target="../media/audio1.wav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hyperlink" Target="file:///D:\Local%20Settings\Temp\Rar$DI01.734\&#183;%20&#35838;&#20214;&#65306;&#27773;&#27833;&#26426;%20pep.swf" TargetMode="External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12.xml"/><Relationship Id="rId2" Type="http://schemas.openxmlformats.org/officeDocument/2006/relationships/audio" Target="../media/audio3.wav"/><Relationship Id="rId1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4097" name="Rectangle 5"/>
          <p:cNvSpPr/>
          <p:nvPr/>
        </p:nvSpPr>
        <p:spPr>
          <a:xfrm>
            <a:off x="1926273" y="2303781"/>
            <a:ext cx="5008880" cy="89154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pPr algn="ctr">
              <a:lnSpc>
                <a:spcPct val="130000"/>
              </a:lnSpc>
            </a:pPr>
            <a:r>
              <a:rPr lang="en-US" altLang="zh-CN" sz="40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12.4   </a:t>
            </a:r>
            <a:r>
              <a:rPr lang="zh-CN" altLang="en-US" sz="40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热机与社会发展</a:t>
            </a:r>
            <a:endParaRPr lang="zh-CN" altLang="en-US" sz="4000" b="1" dirty="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4098" name="Text Box 4"/>
          <p:cNvSpPr txBox="1"/>
          <p:nvPr/>
        </p:nvSpPr>
        <p:spPr>
          <a:xfrm>
            <a:off x="-36512" y="771525"/>
            <a:ext cx="9036050" cy="830263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4800" dirty="0">
                <a:solidFill>
                  <a:srgbClr val="070707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第十二章 内能与热机</a:t>
            </a:r>
            <a:endParaRPr lang="zh-CN" altLang="en-US" sz="4800" dirty="0">
              <a:solidFill>
                <a:srgbClr val="070707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6387" name="Rectangle 3"/>
          <p:cNvSpPr/>
          <p:nvPr/>
        </p:nvSpPr>
        <p:spPr>
          <a:xfrm>
            <a:off x="971550" y="2281873"/>
            <a:ext cx="7346315" cy="286131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 anchorCtr="0">
            <a:spAutoFit/>
          </a:bodyPr>
          <a:p>
            <a:pPr algn="just" eaLnBrk="0" hangingPunct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　 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柴油机结构和汽油机相似，它们的主要区别是：柴油机通过压缩空气直接点燃柴油。柴油机的汽缸顶部没有火花塞，而有一个喷油嘴。吸入物质也只有空气，在压缩冲程结束时，压缩空气的温度已经超过柴油的燃点，此时从喷油嘴喷出的雾状柴油遇到热空气就立刻燃烧起来。</a:t>
            </a:r>
            <a:endParaRPr lang="zh-CN" altLang="en-US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0242" name="Picture 7" descr="柴zMzc"/>
          <p:cNvPicPr preferRelativeResize="0"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056765" y="816610"/>
            <a:ext cx="1967230" cy="162306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44" name="Picture 9" descr="柴5741"/>
          <p:cNvPicPr preferRelativeResize="0"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860290" y="556260"/>
            <a:ext cx="1980565" cy="176276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0248" name="组合 3"/>
          <p:cNvGrpSpPr/>
          <p:nvPr/>
        </p:nvGrpSpPr>
        <p:grpSpPr>
          <a:xfrm>
            <a:off x="251440" y="412248"/>
            <a:ext cx="1347570" cy="375112"/>
            <a:chOff x="1076" y="1998"/>
            <a:chExt cx="2828" cy="788"/>
          </a:xfrm>
        </p:grpSpPr>
        <p:sp>
          <p:nvSpPr>
            <p:cNvPr id="17" name="流程图: 文档 16"/>
            <p:cNvSpPr/>
            <p:nvPr/>
          </p:nvSpPr>
          <p:spPr>
            <a:xfrm>
              <a:off x="1076" y="2071"/>
              <a:ext cx="2632" cy="715"/>
            </a:xfrm>
            <a:prstGeom prst="flowChartDocument">
              <a:avLst/>
            </a:prstGeom>
            <a:solidFill>
              <a:srgbClr val="2DB7B7">
                <a:lumMod val="75000"/>
              </a:srgbClr>
            </a:solidFill>
            <a:ln w="25400" cap="flat" cmpd="sng" algn="ctr">
              <a:solidFill>
                <a:srgbClr val="33CCCC">
                  <a:shade val="50000"/>
                </a:srgbClr>
              </a:solidFill>
              <a:prstDash val="solid"/>
            </a:ln>
            <a:effectLst/>
          </p:spPr>
          <p:txBody>
            <a:bodyPr anchor="ctr"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250" name="文本框 4101"/>
            <p:cNvSpPr txBox="1"/>
            <p:nvPr/>
          </p:nvSpPr>
          <p:spPr>
            <a:xfrm>
              <a:off x="1076" y="1998"/>
              <a:ext cx="2828" cy="751"/>
            </a:xfrm>
            <a:prstGeom prst="rect">
              <a:avLst/>
            </a:prstGeom>
            <a:noFill/>
            <a:ln w="25400">
              <a:noFill/>
            </a:ln>
          </p:spPr>
          <p:txBody>
            <a:bodyPr wrap="square" anchor="t" anchorCtr="0">
              <a:spAutoFit/>
            </a:bodyPr>
            <a:p>
              <a:pPr>
                <a:buSzTx/>
                <a:buFontTx/>
              </a:pPr>
              <a:r>
                <a:rPr lang="zh-CN" altLang="en-US" sz="1725" b="1" dirty="0">
                  <a:solidFill>
                    <a:srgbClr val="D6F5F5"/>
                  </a:solidFill>
                  <a:latin typeface="宋体" panose="02010600030101010101" pitchFamily="2" charset="-122"/>
                  <a:ea typeface="幼圆" panose="02010509060101010101" pitchFamily="49" charset="-122"/>
                </a:rPr>
                <a:t>认知与了解</a:t>
              </a:r>
              <a:endParaRPr lang="zh-CN" altLang="en-US" sz="100" dirty="0">
                <a:solidFill>
                  <a:srgbClr val="000000"/>
                </a:solidFill>
                <a:latin typeface="Arial" panose="020B0604020202020204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1266" name="Rectangle 2"/>
          <p:cNvSpPr>
            <a:spLocks noGrp="1" noRot="1"/>
          </p:cNvSpPr>
          <p:nvPr>
            <p:ph type="title"/>
          </p:nvPr>
        </p:nvSpPr>
        <p:spPr>
          <a:xfrm>
            <a:off x="1255385" y="393790"/>
            <a:ext cx="6316180" cy="707355"/>
          </a:xfrm>
        </p:spPr>
        <p:txBody>
          <a:bodyPr wrap="square" lIns="68591" tIns="34295" rIns="68591" bIns="34295" anchor="ctr" anchorCtr="0"/>
          <a:p>
            <a:pPr algn="l" eaLnBrk="1" hangingPunct="1"/>
            <a:r>
              <a:rPr lang="en-US" altLang="zh-CN" sz="2400" dirty="0"/>
              <a:t>       </a:t>
            </a:r>
            <a:r>
              <a:rPr lang="zh-CN" altLang="en-US" sz="2400" dirty="0"/>
              <a:t>请思考汽油机的运转过程中，燃料放出的能量是否全部用来对外作功了？</a:t>
            </a:r>
            <a:endParaRPr lang="zh-CN" altLang="en-US" sz="2400" dirty="0"/>
          </a:p>
        </p:txBody>
      </p:sp>
      <p:grpSp>
        <p:nvGrpSpPr>
          <p:cNvPr id="7" name="Group 3"/>
          <p:cNvGrpSpPr/>
          <p:nvPr/>
        </p:nvGrpSpPr>
        <p:grpSpPr>
          <a:xfrm>
            <a:off x="2628006" y="844095"/>
            <a:ext cx="3907124" cy="2007745"/>
            <a:chOff x="7" y="0"/>
            <a:chExt cx="3281" cy="1686"/>
          </a:xfrm>
        </p:grpSpPr>
        <p:sp>
          <p:nvSpPr>
            <p:cNvPr id="11267" name="AutoShape 4"/>
            <p:cNvSpPr/>
            <p:nvPr/>
          </p:nvSpPr>
          <p:spPr>
            <a:xfrm rot="-582585">
              <a:off x="1689" y="644"/>
              <a:ext cx="1317" cy="399"/>
            </a:xfrm>
            <a:prstGeom prst="rightArrow">
              <a:avLst>
                <a:gd name="adj1" fmla="val 50000"/>
                <a:gd name="adj2" fmla="val 82488"/>
              </a:avLst>
            </a:prstGeom>
            <a:solidFill>
              <a:schemeClr val="accent2">
                <a:lumMod val="60000"/>
                <a:lumOff val="40000"/>
              </a:schemeClr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sz="10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1268" name="AutoShape 5"/>
            <p:cNvSpPr/>
            <p:nvPr/>
          </p:nvSpPr>
          <p:spPr>
            <a:xfrm rot="301166">
              <a:off x="1688" y="985"/>
              <a:ext cx="1169" cy="378"/>
            </a:xfrm>
            <a:prstGeom prst="rightArrow">
              <a:avLst>
                <a:gd name="adj1" fmla="val 50000"/>
                <a:gd name="adj2" fmla="val 77286"/>
              </a:avLst>
            </a:prstGeom>
            <a:solidFill>
              <a:schemeClr val="accent2">
                <a:lumMod val="60000"/>
                <a:lumOff val="40000"/>
              </a:schemeClr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sz="10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1269" name="AutoShape 6"/>
            <p:cNvSpPr/>
            <p:nvPr/>
          </p:nvSpPr>
          <p:spPr>
            <a:xfrm rot="-1754608">
              <a:off x="1545" y="278"/>
              <a:ext cx="1373" cy="475"/>
            </a:xfrm>
            <a:prstGeom prst="rightArrow">
              <a:avLst>
                <a:gd name="adj1" fmla="val 50000"/>
                <a:gd name="adj2" fmla="val 72236"/>
              </a:avLst>
            </a:prstGeom>
            <a:solidFill>
              <a:schemeClr val="accent2">
                <a:lumMod val="60000"/>
                <a:lumOff val="40000"/>
              </a:schemeClr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sz="10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1270" name="AutoShape 7"/>
            <p:cNvSpPr/>
            <p:nvPr/>
          </p:nvSpPr>
          <p:spPr>
            <a:xfrm rot="1457075">
              <a:off x="1631" y="1257"/>
              <a:ext cx="985" cy="366"/>
            </a:xfrm>
            <a:prstGeom prst="rightArrow">
              <a:avLst>
                <a:gd name="adj1" fmla="val 50000"/>
                <a:gd name="adj2" fmla="val 67256"/>
              </a:avLst>
            </a:prstGeom>
            <a:solidFill>
              <a:schemeClr val="accent2">
                <a:lumMod val="60000"/>
                <a:lumOff val="40000"/>
              </a:schemeClr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sz="10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1271" name="Rectangle 8"/>
            <p:cNvSpPr/>
            <p:nvPr/>
          </p:nvSpPr>
          <p:spPr>
            <a:xfrm>
              <a:off x="7" y="706"/>
              <a:ext cx="1716" cy="612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>
              <a:noAutofit/>
            </a:bodyPr>
            <a:p>
              <a:pPr lvl="0" algn="l">
                <a:buClrTx/>
                <a:buSzTx/>
              </a:pPr>
              <a:endParaRPr lang="zh-CN" altLang="en-US" sz="100" dirty="0">
                <a:sym typeface="+mn-ea"/>
              </a:endParaRPr>
            </a:p>
          </p:txBody>
        </p:sp>
        <p:sp>
          <p:nvSpPr>
            <p:cNvPr id="11273" name="Text Box 10"/>
            <p:cNvSpPr txBox="1"/>
            <p:nvPr/>
          </p:nvSpPr>
          <p:spPr>
            <a:xfrm rot="-2000118">
              <a:off x="1686" y="426"/>
              <a:ext cx="882" cy="23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 algn="ctr">
                <a:spcBef>
                  <a:spcPct val="50000"/>
                </a:spcBef>
              </a:pPr>
              <a:endParaRPr lang="zh-CN" altLang="zh-CN" sz="120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1278" name="Text Box 15"/>
            <p:cNvSpPr txBox="1"/>
            <p:nvPr/>
          </p:nvSpPr>
          <p:spPr>
            <a:xfrm>
              <a:off x="2802" y="0"/>
              <a:ext cx="306" cy="9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 algn="ctr">
                <a:spcBef>
                  <a:spcPct val="50000"/>
                </a:spcBef>
              </a:pPr>
              <a:r>
                <a:rPr lang="zh-CN" altLang="zh-CN" sz="100" i="1" dirty="0">
                  <a:solidFill>
                    <a:schemeClr val="bg2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E</a:t>
              </a:r>
              <a:r>
                <a:rPr lang="zh-CN" altLang="zh-CN" sz="100" b="1" baseline="-25000" dirty="0">
                  <a:solidFill>
                    <a:schemeClr val="bg2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1</a:t>
              </a:r>
              <a:endParaRPr lang="zh-CN" altLang="zh-CN" sz="100" b="1" baseline="-25000" dirty="0">
                <a:solidFill>
                  <a:schemeClr val="bg2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11279" name="Text Box 16"/>
            <p:cNvSpPr txBox="1"/>
            <p:nvPr/>
          </p:nvSpPr>
          <p:spPr>
            <a:xfrm>
              <a:off x="2982" y="624"/>
              <a:ext cx="306" cy="9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 algn="ctr">
                <a:spcBef>
                  <a:spcPct val="50000"/>
                </a:spcBef>
              </a:pPr>
              <a:r>
                <a:rPr lang="zh-CN" altLang="zh-CN" sz="100" b="1" i="1" dirty="0">
                  <a:solidFill>
                    <a:schemeClr val="bg2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E</a:t>
              </a:r>
              <a:r>
                <a:rPr lang="zh-CN" altLang="zh-CN" sz="100" b="1" baseline="-25000" dirty="0">
                  <a:solidFill>
                    <a:schemeClr val="bg2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2</a:t>
              </a:r>
              <a:endParaRPr lang="zh-CN" altLang="zh-CN" sz="100" b="1" baseline="-25000" dirty="0">
                <a:solidFill>
                  <a:schemeClr val="bg2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11280" name="Text Box 17"/>
            <p:cNvSpPr txBox="1"/>
            <p:nvPr/>
          </p:nvSpPr>
          <p:spPr>
            <a:xfrm>
              <a:off x="2832" y="1152"/>
              <a:ext cx="306" cy="9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 algn="ctr">
                <a:spcBef>
                  <a:spcPct val="50000"/>
                </a:spcBef>
              </a:pPr>
              <a:r>
                <a:rPr lang="zh-CN" altLang="zh-CN" sz="100" b="1" i="1" dirty="0">
                  <a:solidFill>
                    <a:schemeClr val="bg2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E</a:t>
              </a:r>
              <a:r>
                <a:rPr lang="zh-CN" altLang="zh-CN" sz="100" b="1" baseline="-25000" dirty="0">
                  <a:solidFill>
                    <a:schemeClr val="bg2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3</a:t>
              </a:r>
              <a:endParaRPr lang="zh-CN" altLang="zh-CN" sz="100" b="1" baseline="-25000" dirty="0">
                <a:solidFill>
                  <a:schemeClr val="bg2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1281" name="Text Box 18"/>
            <p:cNvSpPr txBox="1"/>
            <p:nvPr/>
          </p:nvSpPr>
          <p:spPr>
            <a:xfrm>
              <a:off x="2520" y="1596"/>
              <a:ext cx="306" cy="9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 algn="ctr">
                <a:spcBef>
                  <a:spcPct val="50000"/>
                </a:spcBef>
              </a:pPr>
              <a:r>
                <a:rPr lang="zh-CN" altLang="zh-CN" sz="100" b="1" i="1" dirty="0">
                  <a:solidFill>
                    <a:schemeClr val="bg2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E</a:t>
              </a:r>
              <a:r>
                <a:rPr lang="zh-CN" altLang="zh-CN" sz="100" b="1" baseline="-25000" dirty="0">
                  <a:solidFill>
                    <a:schemeClr val="bg2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4</a:t>
              </a:r>
              <a:endParaRPr lang="zh-CN" altLang="zh-CN" sz="100" b="1" baseline="-25000" dirty="0">
                <a:solidFill>
                  <a:schemeClr val="bg2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1275" name="Text Box 12"/>
            <p:cNvSpPr txBox="1"/>
            <p:nvPr/>
          </p:nvSpPr>
          <p:spPr>
            <a:xfrm rot="-503979">
              <a:off x="1865" y="738"/>
              <a:ext cx="882" cy="23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 algn="ctr">
                <a:spcBef>
                  <a:spcPct val="50000"/>
                </a:spcBef>
              </a:pPr>
              <a:r>
                <a:rPr lang="zh-CN" altLang="en-US" sz="1200" dirty="0">
                  <a:latin typeface="Arial" panose="020B0604020202020204" pitchFamily="34" charset="0"/>
                  <a:ea typeface="宋体" panose="02010600030101010101" pitchFamily="2" charset="-122"/>
                </a:rPr>
                <a:t>废气损失</a:t>
              </a:r>
              <a:endParaRPr lang="zh-CN" altLang="en-US" sz="120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1276" name="Text Box 13"/>
            <p:cNvSpPr txBox="1"/>
            <p:nvPr/>
          </p:nvSpPr>
          <p:spPr>
            <a:xfrm rot="319161">
              <a:off x="1787" y="1050"/>
              <a:ext cx="882" cy="23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 algn="ctr">
                <a:spcBef>
                  <a:spcPct val="50000"/>
                </a:spcBef>
              </a:pPr>
              <a:r>
                <a:rPr lang="zh-CN" altLang="en-US" sz="1200" dirty="0">
                  <a:latin typeface="Arial" panose="020B0604020202020204" pitchFamily="34" charset="0"/>
                  <a:ea typeface="宋体" panose="02010600030101010101" pitchFamily="2" charset="-122"/>
                </a:rPr>
                <a:t>散热损失</a:t>
              </a:r>
              <a:endParaRPr lang="zh-CN" altLang="en-US" sz="120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1277" name="Text Box 14"/>
            <p:cNvSpPr txBox="1"/>
            <p:nvPr/>
          </p:nvSpPr>
          <p:spPr>
            <a:xfrm rot="1484339">
              <a:off x="1631" y="1308"/>
              <a:ext cx="882" cy="23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 algn="ctr">
                <a:spcBef>
                  <a:spcPct val="50000"/>
                </a:spcBef>
              </a:pPr>
              <a:r>
                <a:rPr lang="zh-CN" altLang="en-US" sz="1200" dirty="0">
                  <a:latin typeface="Arial" panose="020B0604020202020204" pitchFamily="34" charset="0"/>
                  <a:ea typeface="宋体" panose="02010600030101010101" pitchFamily="2" charset="-122"/>
                </a:rPr>
                <a:t>机械损失</a:t>
              </a:r>
              <a:endParaRPr lang="zh-CN" altLang="en-US" sz="120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8" name="Text Box 19"/>
          <p:cNvSpPr txBox="1"/>
          <p:nvPr/>
        </p:nvSpPr>
        <p:spPr>
          <a:xfrm>
            <a:off x="1571625" y="2571750"/>
            <a:ext cx="6000115" cy="230695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50000"/>
              </a:lnSpc>
              <a:spcBef>
                <a:spcPct val="50000"/>
              </a:spcBef>
            </a:pPr>
            <a:endParaRPr lang="zh-CN" altLang="zh-CN" sz="24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尽可能使燃料充分燃烧；</a:t>
            </a:r>
            <a:endParaRPr lang="zh-CN" altLang="zh-CN" sz="2400" baseline="-250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尽量减小各种热量损失；</a:t>
            </a:r>
            <a:endParaRPr lang="zh-CN" altLang="zh-CN" sz="2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机件间保持良好的润滑以减小摩擦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en-US" sz="2400" b="1" baseline="-25000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Rectangle 20"/>
          <p:cNvSpPr/>
          <p:nvPr/>
        </p:nvSpPr>
        <p:spPr>
          <a:xfrm>
            <a:off x="1571625" y="2851785"/>
            <a:ext cx="4015740" cy="413385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</a:rPr>
              <a:t>提高热机效率的主要途径：</a:t>
            </a:r>
            <a:endParaRPr lang="zh-CN" altLang="en-US" sz="24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charRg st="1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>
                                            <p:txEl>
                                              <p:charRg st="1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>
                                            <p:txEl>
                                              <p:charRg st="1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charRg st="15" end="2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>
                                            <p:txEl>
                                              <p:charRg st="15" end="2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>
                                            <p:txEl>
                                              <p:charRg st="15" end="2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charRg st="29" end="4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>
                                            <p:txEl>
                                              <p:charRg st="29" end="4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>
                                            <p:txEl>
                                              <p:charRg st="29" end="4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6" grpId="0"/>
      <p:bldP spid="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4581" name="Text Box 6"/>
          <p:cNvSpPr txBox="1"/>
          <p:nvPr/>
        </p:nvSpPr>
        <p:spPr>
          <a:xfrm>
            <a:off x="2141538" y="0"/>
            <a:ext cx="309562" cy="554038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endParaRPr lang="zh-CN" altLang="zh-CN" sz="3000">
              <a:solidFill>
                <a:srgbClr val="FFFF00"/>
              </a:solidFill>
              <a:latin typeface="Calibri" panose="020F0502020204030204" pitchFamily="34" charset="0"/>
              <a:ea typeface="华文新魏" panose="02010800040101010101" pitchFamily="2" charset="-122"/>
            </a:endParaRPr>
          </a:p>
        </p:txBody>
      </p:sp>
      <p:sp>
        <p:nvSpPr>
          <p:cNvPr id="12290" name="Rectangle 2"/>
          <p:cNvSpPr>
            <a:spLocks noGrp="1" noRot="1"/>
          </p:cNvSpPr>
          <p:nvPr/>
        </p:nvSpPr>
        <p:spPr>
          <a:xfrm>
            <a:off x="1331828" y="628265"/>
            <a:ext cx="6406683" cy="3146182"/>
          </a:xfrm>
          <a:prstGeom prst="rect">
            <a:avLst/>
          </a:prstGeom>
          <a:noFill/>
          <a:ln w="9525">
            <a:noFill/>
          </a:ln>
        </p:spPr>
        <p:txBody>
          <a:bodyPr wrap="square" lIns="68591" tIns="34295" rIns="68591" bIns="34295" anchor="t" anchorCtr="0"/>
          <a:lstStyle>
            <a:lvl1pPr marL="257175" indent="-257175" algn="l" rtl="0" eaLnBrk="0" fontAlgn="base" hangingPunct="0">
              <a:spcBef>
                <a:spcPct val="15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57530" indent="-214630" algn="l" rtl="0" eaLnBrk="0" fontAlgn="base" hangingPunct="0">
              <a:spcBef>
                <a:spcPct val="15000"/>
              </a:spcBef>
              <a:spcAft>
                <a:spcPct val="0"/>
              </a:spcAft>
              <a:buChar char="–"/>
              <a:defRPr sz="2100">
                <a:solidFill>
                  <a:schemeClr val="tx1"/>
                </a:solidFill>
                <a:latin typeface="+mn-lt"/>
                <a:ea typeface="+mn-ea"/>
              </a:defRPr>
            </a:lvl2pPr>
            <a:lvl3pPr marL="857250" indent="-171450" algn="l" rtl="0" eaLnBrk="0" fontAlgn="base" hangingPunct="0">
              <a:spcBef>
                <a:spcPct val="15000"/>
              </a:spcBef>
              <a:spcAft>
                <a:spcPct val="0"/>
              </a:spcAft>
              <a:buChar char="•"/>
              <a:defRPr sz="1800">
                <a:solidFill>
                  <a:schemeClr val="tx1"/>
                </a:solidFill>
                <a:latin typeface="+mn-lt"/>
                <a:ea typeface="+mn-ea"/>
              </a:defRPr>
            </a:lvl3pPr>
            <a:lvl4pPr marL="1200150" indent="-171450" algn="l" rtl="0" eaLnBrk="0" fontAlgn="base" hangingPunct="0">
              <a:spcBef>
                <a:spcPct val="15000"/>
              </a:spcBef>
              <a:spcAft>
                <a:spcPct val="0"/>
              </a:spcAft>
              <a:buChar char="–"/>
              <a:defRPr sz="1500">
                <a:solidFill>
                  <a:schemeClr val="tx1"/>
                </a:solidFill>
                <a:latin typeface="+mn-lt"/>
                <a:ea typeface="+mn-ea"/>
              </a:defRPr>
            </a:lvl4pPr>
            <a:lvl5pPr marL="1543050" indent="-171450" algn="l" rtl="0" eaLnBrk="0" fontAlgn="base" hangingPunct="0">
              <a:spcBef>
                <a:spcPct val="15000"/>
              </a:spcBef>
              <a:spcAft>
                <a:spcPct val="0"/>
              </a:spcAft>
              <a:buChar char="»"/>
              <a:defRPr sz="1500">
                <a:solidFill>
                  <a:schemeClr val="tx1"/>
                </a:solidFill>
                <a:latin typeface="+mn-lt"/>
                <a:ea typeface="+mn-ea"/>
              </a:defRPr>
            </a:lvl5pPr>
            <a:lvl6pPr marL="1886585" indent="-171450" algn="l" rtl="0" fontAlgn="base">
              <a:spcBef>
                <a:spcPct val="15000"/>
              </a:spcBef>
              <a:spcAft>
                <a:spcPct val="0"/>
              </a:spcAft>
              <a:buChar char="»"/>
              <a:defRPr sz="1500">
                <a:solidFill>
                  <a:schemeClr val="tx1"/>
                </a:solidFill>
                <a:latin typeface="+mn-lt"/>
                <a:ea typeface="+mn-ea"/>
              </a:defRPr>
            </a:lvl6pPr>
            <a:lvl7pPr marL="2229485" indent="-171450" algn="l" rtl="0" fontAlgn="base">
              <a:spcBef>
                <a:spcPct val="15000"/>
              </a:spcBef>
              <a:spcAft>
                <a:spcPct val="0"/>
              </a:spcAft>
              <a:buChar char="»"/>
              <a:defRPr sz="1500">
                <a:solidFill>
                  <a:schemeClr val="tx1"/>
                </a:solidFill>
                <a:latin typeface="+mn-lt"/>
                <a:ea typeface="+mn-ea"/>
              </a:defRPr>
            </a:lvl7pPr>
            <a:lvl8pPr marL="2572385" indent="-171450" algn="l" rtl="0" fontAlgn="base">
              <a:spcBef>
                <a:spcPct val="15000"/>
              </a:spcBef>
              <a:spcAft>
                <a:spcPct val="0"/>
              </a:spcAft>
              <a:buChar char="»"/>
              <a:defRPr sz="1500">
                <a:solidFill>
                  <a:schemeClr val="tx1"/>
                </a:solidFill>
                <a:latin typeface="+mn-lt"/>
                <a:ea typeface="+mn-ea"/>
              </a:defRPr>
            </a:lvl8pPr>
            <a:lvl9pPr marL="2915285" indent="-171450" algn="l" rtl="0" fontAlgn="base">
              <a:spcBef>
                <a:spcPct val="15000"/>
              </a:spcBef>
              <a:spcAft>
                <a:spcPct val="0"/>
              </a:spcAft>
              <a:buChar char="»"/>
              <a:defRPr sz="15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eaLnBrk="1" hangingPunct="1">
              <a:lnSpc>
                <a:spcPct val="150000"/>
              </a:lnSpc>
              <a:buNone/>
            </a:pPr>
            <a:r>
              <a:rPr lang="zh-CN" altLang="en-US" dirty="0"/>
              <a:t>热机工作时，用来做</a:t>
            </a:r>
            <a:r>
              <a:rPr lang="zh-CN" altLang="en-US" dirty="0">
                <a:solidFill>
                  <a:srgbClr val="E72E0F"/>
                </a:solidFill>
              </a:rPr>
              <a:t>有用功的能量</a:t>
            </a:r>
            <a:r>
              <a:rPr lang="zh-CN" altLang="en-US" dirty="0"/>
              <a:t>与燃料完全燃烧放出的能量之比，叫作</a:t>
            </a:r>
            <a:r>
              <a:rPr lang="zh-CN" altLang="en-US" dirty="0">
                <a:solidFill>
                  <a:srgbClr val="E72E0F"/>
                </a:solidFill>
              </a:rPr>
              <a:t>热机的效率</a:t>
            </a:r>
            <a:r>
              <a:rPr lang="zh-CN" altLang="en-US" dirty="0"/>
              <a:t>。</a:t>
            </a:r>
            <a:endParaRPr lang="zh-CN" altLang="en-US" dirty="0"/>
          </a:p>
          <a:p>
            <a:pPr eaLnBrk="1" hangingPunct="1"/>
            <a:endParaRPr lang="zh-CN" altLang="en-US" dirty="0"/>
          </a:p>
          <a:p>
            <a:pPr eaLnBrk="1" hangingPunct="1">
              <a:buNone/>
            </a:pPr>
            <a:r>
              <a:rPr lang="zh-CN" altLang="zh-CN" dirty="0">
                <a:solidFill>
                  <a:schemeClr val="tx2"/>
                </a:solidFill>
              </a:rPr>
              <a:t>  </a:t>
            </a:r>
            <a:endParaRPr lang="zh-CN" altLang="zh-CN" dirty="0">
              <a:solidFill>
                <a:schemeClr val="tx2"/>
              </a:solidFill>
            </a:endParaRPr>
          </a:p>
          <a:p>
            <a:pPr eaLnBrk="1" hangingPunct="1"/>
            <a:endParaRPr lang="zh-CN" altLang="zh-CN" dirty="0"/>
          </a:p>
          <a:p>
            <a:pPr eaLnBrk="1" hangingPunct="1">
              <a:buNone/>
            </a:pPr>
            <a:r>
              <a:rPr lang="zh-CN" altLang="en-US" dirty="0"/>
              <a:t>汽油机的效率为</a:t>
            </a:r>
            <a:r>
              <a:rPr lang="zh-CN" altLang="zh-CN" dirty="0">
                <a:latin typeface="Times New Roman" panose="02020603050405020304" pitchFamily="18" charset="0"/>
              </a:rPr>
              <a:t>20%~30%</a:t>
            </a:r>
            <a:endParaRPr lang="zh-CN" altLang="zh-CN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12291" name="对象 2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259840" y="1924050"/>
          <a:ext cx="5898515" cy="8648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7" name="" r:id="rId1" imgW="2857500" imgH="419100" progId="Equation.KSEE3">
                  <p:embed/>
                </p:oleObj>
              </mc:Choice>
              <mc:Fallback>
                <p:oleObj name="" r:id="rId1" imgW="2857500" imgH="419100" progId="Equation.KSEE3">
                  <p:embed/>
                  <p:pic>
                    <p:nvPicPr>
                      <p:cNvPr id="0" name="图片 3076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259840" y="1924050"/>
                        <a:ext cx="5898515" cy="86487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>
                                            <p:txEl>
                                              <p:charRg st="0" end="2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2290">
                                            <p:txEl>
                                              <p:charRg st="0" end="27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2290">
                                            <p:txEl>
                                              <p:charRg st="0" end="27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2290">
                                            <p:txEl>
                                              <p:charRg st="0" end="27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>
                                            <p:txEl>
                                              <p:charRg st="41" end="6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12290">
                                            <p:txEl>
                                              <p:charRg st="41" end="6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12290">
                                            <p:txEl>
                                              <p:charRg st="41" end="6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12290">
                                            <p:txEl>
                                              <p:charRg st="41" end="6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>
                                            <p:txEl>
                                              <p:charRg st="65" end="8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290">
                                            <p:txEl>
                                              <p:charRg st="65" end="8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2290">
                                            <p:txEl>
                                              <p:charRg st="65" end="8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3315" name="Rectangle 3"/>
          <p:cNvSpPr/>
          <p:nvPr/>
        </p:nvSpPr>
        <p:spPr>
          <a:xfrm>
            <a:off x="1240155" y="893445"/>
            <a:ext cx="4557395" cy="44767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algn="ctr"/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en-US" altLang="zh-CN" sz="2400" dirty="0">
                <a:latin typeface="Arial" panose="020B0604020202020204" pitchFamily="34" charset="0"/>
                <a:ea typeface="宋体" panose="02010600030101010101" pitchFamily="2" charset="-122"/>
              </a:rPr>
              <a:t>.</a:t>
            </a:r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</a:rPr>
              <a:t>热机的利用带来的环境污染</a:t>
            </a:r>
            <a:endParaRPr lang="zh-CN" altLang="en-US" sz="24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316" name="Rectangle 4"/>
          <p:cNvSpPr/>
          <p:nvPr/>
        </p:nvSpPr>
        <p:spPr>
          <a:xfrm>
            <a:off x="1247140" y="2644140"/>
            <a:ext cx="5207000" cy="47879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algn="ctr"/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en-US" altLang="zh-CN" sz="2400" dirty="0">
                <a:latin typeface="Arial" panose="020B0604020202020204" pitchFamily="34" charset="0"/>
                <a:ea typeface="宋体" panose="02010600030101010101" pitchFamily="2" charset="-122"/>
              </a:rPr>
              <a:t>.</a:t>
            </a:r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</a:rPr>
              <a:t>怎样控制热机对环境造成的污染</a:t>
            </a:r>
            <a:endParaRPr lang="zh-CN" altLang="en-US" sz="24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317" name="Rectangle 5"/>
          <p:cNvSpPr/>
          <p:nvPr/>
        </p:nvSpPr>
        <p:spPr>
          <a:xfrm>
            <a:off x="1468755" y="1341120"/>
            <a:ext cx="7129145" cy="128143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>
              <a:lnSpc>
                <a:spcPct val="130000"/>
              </a:lnSpc>
              <a:spcBef>
                <a:spcPts val="20"/>
              </a:spcBef>
              <a:spcAft>
                <a:spcPts val="0"/>
              </a:spcAft>
            </a:pP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(1)</a:t>
            </a:r>
            <a:r>
              <a:rPr lang="zh-CN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排出的废气温度较高。</a:t>
            </a:r>
            <a:b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</a:br>
            <a:r>
              <a:rPr lang="zh-CN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废气中含有各种有害的气体和粉尘。</a:t>
            </a:r>
            <a:b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</a:br>
            <a:endParaRPr lang="en-US" altLang="zh-CN" sz="2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3319" name="Rectangle 7"/>
          <p:cNvSpPr/>
          <p:nvPr/>
        </p:nvSpPr>
        <p:spPr>
          <a:xfrm>
            <a:off x="1547495" y="3195320"/>
            <a:ext cx="5029200" cy="25844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>
              <a:spcBef>
                <a:spcPct val="20000"/>
              </a:spcBef>
            </a:pP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改进燃烧设备（EFI系统）；</a:t>
            </a:r>
            <a:endParaRPr lang="zh-CN" altLang="zh-CN" sz="2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3321" name="Rectangle 9"/>
          <p:cNvSpPr/>
          <p:nvPr/>
        </p:nvSpPr>
        <p:spPr>
          <a:xfrm>
            <a:off x="1468755" y="3639820"/>
            <a:ext cx="5543550" cy="25844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>
              <a:spcBef>
                <a:spcPct val="20000"/>
              </a:spcBef>
            </a:pPr>
            <a:r>
              <a:rPr lang="zh-CN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充分利用污染少的能源（无铅汽油）</a:t>
            </a:r>
            <a:endParaRPr lang="zh-CN" altLang="zh-CN" sz="2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3322" name="Rectangle 10"/>
          <p:cNvSpPr/>
          <p:nvPr/>
        </p:nvSpPr>
        <p:spPr>
          <a:xfrm>
            <a:off x="1468755" y="4098290"/>
            <a:ext cx="6917055" cy="25844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>
              <a:spcBef>
                <a:spcPct val="20000"/>
              </a:spcBef>
            </a:pPr>
            <a:r>
              <a:rPr lang="zh-CN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在排气管上安装消声器，以减少噪声污染</a:t>
            </a:r>
            <a:endParaRPr lang="zh-CN" altLang="zh-CN" sz="2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grpSp>
        <p:nvGrpSpPr>
          <p:cNvPr id="3" name="组合 6147"/>
          <p:cNvGrpSpPr/>
          <p:nvPr/>
        </p:nvGrpSpPr>
        <p:grpSpPr>
          <a:xfrm>
            <a:off x="251208" y="196320"/>
            <a:ext cx="1934374" cy="629255"/>
            <a:chOff x="0" y="0"/>
            <a:chExt cx="4063" cy="1320"/>
          </a:xfrm>
        </p:grpSpPr>
        <p:sp>
          <p:nvSpPr>
            <p:cNvPr id="2" name="矩形 7"/>
            <p:cNvSpPr/>
            <p:nvPr/>
          </p:nvSpPr>
          <p:spPr>
            <a:xfrm>
              <a:off x="882" y="0"/>
              <a:ext cx="2634" cy="120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pathLst>
                <a:path w="2520280" h="1872208">
                  <a:moveTo>
                    <a:pt x="0" y="1872208"/>
                  </a:moveTo>
                  <a:lnTo>
                    <a:pt x="2520280" y="1872208"/>
                  </a:lnTo>
                  <a:lnTo>
                    <a:pt x="0" y="1872208"/>
                  </a:lnTo>
                  <a:close/>
                  <a:moveTo>
                    <a:pt x="0" y="0"/>
                  </a:moveTo>
                  <a:lnTo>
                    <a:pt x="916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sq" cmpd="sng">
              <a:solidFill>
                <a:srgbClr val="DDDDDD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00"/>
            </a:p>
          </p:txBody>
        </p:sp>
        <p:sp>
          <p:nvSpPr>
            <p:cNvPr id="13323" name="任意多边形 16"/>
            <p:cNvSpPr/>
            <p:nvPr/>
          </p:nvSpPr>
          <p:spPr>
            <a:xfrm>
              <a:off x="0" y="454"/>
              <a:ext cx="826" cy="76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pathLst>
                <a:path w="696310" h="696310">
                  <a:moveTo>
                    <a:pt x="0" y="0"/>
                  </a:moveTo>
                  <a:lnTo>
                    <a:pt x="459827" y="0"/>
                  </a:lnTo>
                  <a:lnTo>
                    <a:pt x="459827" y="236483"/>
                  </a:lnTo>
                  <a:lnTo>
                    <a:pt x="696310" y="236483"/>
                  </a:lnTo>
                  <a:lnTo>
                    <a:pt x="696310" y="696310"/>
                  </a:lnTo>
                  <a:lnTo>
                    <a:pt x="0" y="69631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8080"/>
            </a:solidFill>
            <a:ln w="9525">
              <a:noFill/>
            </a:ln>
          </p:spPr>
          <p:txBody>
            <a:bodyPr/>
            <a:p>
              <a:endParaRPr lang="zh-CN" altLang="en-US" sz="100"/>
            </a:p>
          </p:txBody>
        </p:sp>
        <p:sp>
          <p:nvSpPr>
            <p:cNvPr id="13324" name="矩形 17"/>
            <p:cNvSpPr/>
            <p:nvPr/>
          </p:nvSpPr>
          <p:spPr>
            <a:xfrm>
              <a:off x="570" y="374"/>
              <a:ext cx="258" cy="265"/>
            </a:xfrm>
            <a:prstGeom prst="rect">
              <a:avLst/>
            </a:prstGeom>
            <a:solidFill>
              <a:srgbClr val="008080">
                <a:alpha val="50980"/>
              </a:srgbClr>
            </a:solidFill>
            <a:ln w="9525">
              <a:noFill/>
            </a:ln>
          </p:spPr>
          <p:txBody>
            <a:bodyPr lIns="0" tIns="161953" rIns="134802" bIns="0" anchor="ctr" anchorCtr="0"/>
            <a:p>
              <a:pPr algn="ctr"/>
              <a:endParaRPr lang="zh-CN" altLang="en-US" sz="3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3325" name="文本框 6151"/>
            <p:cNvSpPr txBox="1"/>
            <p:nvPr/>
          </p:nvSpPr>
          <p:spPr>
            <a:xfrm>
              <a:off x="878" y="432"/>
              <a:ext cx="3185" cy="86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zh-CN" altLang="en-US" sz="2100" b="1" dirty="0">
                  <a:solidFill>
                    <a:srgbClr val="00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anose="02010600030101010101" pitchFamily="2" charset="-122"/>
                </a:rPr>
                <a:t>热机与环境</a:t>
              </a:r>
              <a:endParaRPr lang="zh-CN" altLang="en-US" sz="2100" b="1" dirty="0">
                <a:solidFill>
                  <a:srgbClr val="00666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13326" name="文本框 6152"/>
            <p:cNvSpPr txBox="1"/>
            <p:nvPr/>
          </p:nvSpPr>
          <p:spPr>
            <a:xfrm>
              <a:off x="0" y="452"/>
              <a:ext cx="873" cy="86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r>
                <a:rPr lang="zh-CN" altLang="en-US" sz="2100" dirty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三</a:t>
              </a:r>
              <a:endParaRPr lang="zh-CN" altLang="en-US" sz="21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>
                                            <p:txEl>
                                              <p:charRg st="0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316">
                                            <p:txEl>
                                              <p:charRg st="0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316">
                                            <p:txEl>
                                              <p:charRg st="0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>
                                            <p:txEl>
                                              <p:charRg st="0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319">
                                            <p:txEl>
                                              <p:charRg st="0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319">
                                            <p:txEl>
                                              <p:charRg st="0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33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33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33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33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5" grpId="0"/>
      <p:bldP spid="13317" grpId="0"/>
      <p:bldP spid="13321" grpId="0"/>
      <p:bldP spid="1332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4337" name="Text Box 3"/>
          <p:cNvSpPr txBox="1"/>
          <p:nvPr/>
        </p:nvSpPr>
        <p:spPr>
          <a:xfrm>
            <a:off x="939165" y="1943100"/>
            <a:ext cx="1135380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热机</a:t>
            </a:r>
            <a:endParaRPr lang="zh-CN" altLang="en-US" sz="24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4338" name="AutoShape 4"/>
          <p:cNvSpPr/>
          <p:nvPr/>
        </p:nvSpPr>
        <p:spPr>
          <a:xfrm>
            <a:off x="1979295" y="1564005"/>
            <a:ext cx="175260" cy="1343025"/>
          </a:xfrm>
          <a:prstGeom prst="leftBrace">
            <a:avLst>
              <a:gd name="adj1" fmla="val 37316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sz="24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339" name="Text Box 5"/>
          <p:cNvSpPr txBox="1"/>
          <p:nvPr/>
        </p:nvSpPr>
        <p:spPr>
          <a:xfrm>
            <a:off x="2154555" y="1203960"/>
            <a:ext cx="579310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</a:rPr>
              <a:t>种类：</a:t>
            </a:r>
            <a:r>
              <a:rPr lang="zh-CN" altLang="en-US" sz="2400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蒸汽机、内燃机、喷气发动机、火箭发动机</a:t>
            </a:r>
            <a:endParaRPr lang="zh-CN" altLang="en-US" sz="2400" dirty="0">
              <a:solidFill>
                <a:schemeClr val="tx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340" name="Text Box 6"/>
          <p:cNvSpPr txBox="1"/>
          <p:nvPr/>
        </p:nvSpPr>
        <p:spPr>
          <a:xfrm>
            <a:off x="2123440" y="2499995"/>
            <a:ext cx="642874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</a:rPr>
              <a:t>共同点</a:t>
            </a:r>
            <a:r>
              <a:rPr lang="zh-CN" altLang="en-US" sz="2400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：将燃料燃烧时的</a:t>
            </a:r>
            <a:r>
              <a:rPr lang="zh-CN" altLang="en-US" sz="2400" u="sng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 </a:t>
            </a:r>
            <a:r>
              <a:rPr lang="zh-CN" altLang="en-US" sz="2400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能转化为</a:t>
            </a:r>
            <a:r>
              <a:rPr lang="zh-CN" altLang="en-US" sz="2400" u="sng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</a:t>
            </a:r>
            <a:r>
              <a:rPr lang="zh-CN" altLang="en-US" sz="2400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能，通过做功把</a:t>
            </a:r>
            <a:r>
              <a:rPr lang="zh-CN" altLang="en-US" sz="2400" u="sng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</a:t>
            </a:r>
            <a:r>
              <a:rPr lang="zh-CN" altLang="en-US" sz="2400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能转化为</a:t>
            </a:r>
            <a:r>
              <a:rPr lang="zh-CN" altLang="en-US" sz="2400" u="sng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  </a:t>
            </a:r>
            <a:r>
              <a:rPr lang="zh-CN" altLang="en-US" sz="2400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能。</a:t>
            </a:r>
            <a:endParaRPr lang="zh-CN" altLang="en-US" sz="2400" dirty="0">
              <a:solidFill>
                <a:schemeClr val="tx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372" name="Text Box 12"/>
          <p:cNvSpPr txBox="1"/>
          <p:nvPr/>
        </p:nvSpPr>
        <p:spPr>
          <a:xfrm>
            <a:off x="5276850" y="2572385"/>
            <a:ext cx="1184275" cy="553720"/>
          </a:xfrm>
          <a:prstGeom prst="rect">
            <a:avLst/>
          </a:prstGeom>
          <a:noFill/>
          <a:ln w="9525">
            <a:noFill/>
          </a:ln>
        </p:spPr>
        <p:txBody>
          <a:bodyPr wrap="square" lIns="0" tIns="0" rIns="0" bIns="0" anchor="t" anchorCtr="0">
            <a:spAutoFit/>
          </a:bodyPr>
          <a:p>
            <a:pPr algn="ctr">
              <a:lnSpc>
                <a:spcPct val="150000"/>
              </a:lnSpc>
              <a:spcBef>
                <a:spcPct val="50000"/>
              </a:spcBef>
            </a:pPr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化学</a:t>
            </a:r>
            <a:endParaRPr lang="zh-CN" altLang="en-US" sz="24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373" name="Text Box 13"/>
          <p:cNvSpPr txBox="1"/>
          <p:nvPr/>
        </p:nvSpPr>
        <p:spPr>
          <a:xfrm>
            <a:off x="5435600" y="3053715"/>
            <a:ext cx="790575" cy="553720"/>
          </a:xfrm>
          <a:prstGeom prst="rect">
            <a:avLst/>
          </a:prstGeom>
          <a:noFill/>
          <a:ln w="9525">
            <a:noFill/>
          </a:ln>
        </p:spPr>
        <p:txBody>
          <a:bodyPr wrap="square" lIns="0" tIns="0" rIns="0" bIns="0" anchor="t" anchorCtr="0">
            <a:spAutoFit/>
          </a:bodyPr>
          <a:p>
            <a:pPr algn="ctr">
              <a:lnSpc>
                <a:spcPct val="150000"/>
              </a:lnSpc>
              <a:spcBef>
                <a:spcPct val="50000"/>
              </a:spcBef>
            </a:pPr>
            <a:r>
              <a:rPr lang="zh-CN" altLang="zh-CN" sz="2400" b="1" dirty="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机械</a:t>
            </a:r>
            <a:endParaRPr lang="zh-CN" altLang="en-US" sz="24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374" name="Text Box 14"/>
          <p:cNvSpPr txBox="1"/>
          <p:nvPr/>
        </p:nvSpPr>
        <p:spPr>
          <a:xfrm>
            <a:off x="7524356" y="2500113"/>
            <a:ext cx="295327" cy="55372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t" anchorCtr="0">
            <a:spAutoFit/>
          </a:bodyPr>
          <a:p>
            <a:pPr algn="ctr">
              <a:lnSpc>
                <a:spcPct val="150000"/>
              </a:lnSpc>
              <a:spcBef>
                <a:spcPct val="50000"/>
              </a:spcBef>
            </a:pPr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内</a:t>
            </a:r>
            <a:endParaRPr lang="zh-CN" altLang="en-US" sz="24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375" name="Text Box 15"/>
          <p:cNvSpPr txBox="1"/>
          <p:nvPr/>
        </p:nvSpPr>
        <p:spPr>
          <a:xfrm>
            <a:off x="3779742" y="3053733"/>
            <a:ext cx="362013" cy="55372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t" anchorCtr="0">
            <a:spAutoFit/>
          </a:bodyPr>
          <a:p>
            <a:pPr algn="ctr">
              <a:lnSpc>
                <a:spcPct val="150000"/>
              </a:lnSpc>
              <a:spcBef>
                <a:spcPct val="50000"/>
              </a:spcBef>
            </a:pPr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内</a:t>
            </a:r>
            <a:endParaRPr lang="zh-CN" altLang="en-US" sz="24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72" grpId="0"/>
      <p:bldP spid="15373" grpId="0"/>
      <p:bldP spid="15374" grpId="0"/>
      <p:bldP spid="1537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4341" name="Text Box 7"/>
          <p:cNvSpPr txBox="1"/>
          <p:nvPr/>
        </p:nvSpPr>
        <p:spPr>
          <a:xfrm>
            <a:off x="925195" y="2031365"/>
            <a:ext cx="13970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汽油机</a:t>
            </a:r>
            <a:endParaRPr lang="zh-CN" altLang="en-US" sz="24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4342" name="AutoShape 8"/>
          <p:cNvSpPr/>
          <p:nvPr/>
        </p:nvSpPr>
        <p:spPr>
          <a:xfrm>
            <a:off x="2277977" y="1356256"/>
            <a:ext cx="208396" cy="1732662"/>
          </a:xfrm>
          <a:prstGeom prst="leftBrace">
            <a:avLst>
              <a:gd name="adj1" fmla="val 69208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4343" name="Text Box 9"/>
          <p:cNvSpPr txBox="1"/>
          <p:nvPr/>
        </p:nvSpPr>
        <p:spPr>
          <a:xfrm>
            <a:off x="2484120" y="1203960"/>
            <a:ext cx="3458210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400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以汽油为燃料的热机</a:t>
            </a:r>
            <a:endParaRPr lang="zh-CN" altLang="en-US" sz="2400" dirty="0">
              <a:solidFill>
                <a:schemeClr val="tx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4344" name="Text Box 10"/>
          <p:cNvSpPr txBox="1"/>
          <p:nvPr/>
        </p:nvSpPr>
        <p:spPr>
          <a:xfrm>
            <a:off x="2484120" y="1943100"/>
            <a:ext cx="3354070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400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工作时完成的四个冲程</a:t>
            </a:r>
            <a:endParaRPr lang="zh-CN" altLang="en-US" sz="2400" dirty="0">
              <a:solidFill>
                <a:schemeClr val="tx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4345" name="Text Box 11"/>
          <p:cNvSpPr txBox="1"/>
          <p:nvPr/>
        </p:nvSpPr>
        <p:spPr>
          <a:xfrm>
            <a:off x="2428240" y="2548255"/>
            <a:ext cx="5290185" cy="17532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一个工作循环完成</a:t>
            </a:r>
            <a:r>
              <a:rPr lang="zh-CN" altLang="en-US" sz="2400" u="sng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</a:t>
            </a:r>
            <a:r>
              <a:rPr lang="zh-CN" altLang="en-US" sz="2400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冲程，其中只有</a:t>
            </a:r>
            <a:r>
              <a:rPr lang="zh-CN" altLang="en-US" sz="2400" u="sng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en-US" sz="2400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冲程对外做功，其他三个冲程为辅助冲程，靠</a:t>
            </a:r>
            <a:r>
              <a:rPr lang="zh-CN" altLang="en-US" sz="2400" u="sng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400" u="sng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en-US" sz="2400" u="sng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</a:t>
            </a:r>
            <a:r>
              <a:rPr lang="zh-CN" altLang="en-US" sz="2400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来完成</a:t>
            </a:r>
            <a:endParaRPr lang="zh-CN" altLang="en-US" sz="2400" dirty="0">
              <a:solidFill>
                <a:schemeClr val="tx2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5376" name="Text Box 16"/>
          <p:cNvSpPr txBox="1"/>
          <p:nvPr/>
        </p:nvSpPr>
        <p:spPr>
          <a:xfrm>
            <a:off x="4788535" y="2707640"/>
            <a:ext cx="967740" cy="368935"/>
          </a:xfrm>
          <a:prstGeom prst="rect">
            <a:avLst/>
          </a:prstGeom>
          <a:noFill/>
          <a:ln w="9525">
            <a:noFill/>
          </a:ln>
        </p:spPr>
        <p:txBody>
          <a:bodyPr wrap="square" lIns="0" tIns="0" rIns="0" bIns="0" anchor="t" anchorCtr="0">
            <a:spAutoFit/>
          </a:bodyPr>
          <a:p>
            <a:pPr algn="ctr">
              <a:spcBef>
                <a:spcPct val="50000"/>
              </a:spcBef>
            </a:pPr>
            <a:r>
              <a:rPr lang="zh-CN" altLang="zh-CN" sz="2400" b="1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四个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5377" name="Text Box 17"/>
          <p:cNvSpPr txBox="1"/>
          <p:nvPr/>
        </p:nvSpPr>
        <p:spPr>
          <a:xfrm>
            <a:off x="2484120" y="3240405"/>
            <a:ext cx="1300480" cy="368935"/>
          </a:xfrm>
          <a:prstGeom prst="rect">
            <a:avLst/>
          </a:prstGeom>
          <a:noFill/>
          <a:ln w="9525">
            <a:noFill/>
          </a:ln>
        </p:spPr>
        <p:txBody>
          <a:bodyPr wrap="square" lIns="0" tIns="0" rIns="0" bIns="0" anchor="t" anchorCtr="0">
            <a:spAutoFit/>
          </a:bodyPr>
          <a:p>
            <a:pPr algn="ctr">
              <a:spcBef>
                <a:spcPct val="50000"/>
              </a:spcBef>
            </a:pPr>
            <a:r>
              <a:rPr lang="zh-CN" altLang="zh-CN" sz="2400" b="1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做功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5378" name="Text Box 18"/>
          <p:cNvSpPr txBox="1"/>
          <p:nvPr/>
        </p:nvSpPr>
        <p:spPr>
          <a:xfrm>
            <a:off x="4572000" y="3796030"/>
            <a:ext cx="1757045" cy="368935"/>
          </a:xfrm>
          <a:prstGeom prst="rect">
            <a:avLst/>
          </a:prstGeom>
          <a:noFill/>
          <a:ln w="9525">
            <a:noFill/>
          </a:ln>
        </p:spPr>
        <p:txBody>
          <a:bodyPr wrap="square" lIns="0" tIns="0" rIns="0" bIns="0" anchor="t" anchorCtr="0"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飞轮的惯性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76" grpId="0"/>
      <p:bldP spid="15377" grpId="0"/>
      <p:bldP spid="1537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5602" name="Rectangle 2"/>
          <p:cNvSpPr>
            <a:spLocks noGrp="1" noChangeArrowheads="1"/>
          </p:cNvSpPr>
          <p:nvPr/>
        </p:nvSpPr>
        <p:spPr>
          <a:xfrm>
            <a:off x="1188085" y="843915"/>
            <a:ext cx="6570980" cy="1654175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68591" tIns="34295" rIns="68591" bIns="34295" numCol="1" anchor="t" anchorCtr="0" compatLnSpc="1"/>
          <a:lstStyle>
            <a:lvl1pPr marL="257175" indent="-257175" algn="l" rtl="0" eaLnBrk="0" fontAlgn="base" hangingPunct="0">
              <a:spcBef>
                <a:spcPct val="15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57530" indent="-214630" algn="l" rtl="0" eaLnBrk="0" fontAlgn="base" hangingPunct="0">
              <a:spcBef>
                <a:spcPct val="15000"/>
              </a:spcBef>
              <a:spcAft>
                <a:spcPct val="0"/>
              </a:spcAft>
              <a:buChar char="–"/>
              <a:defRPr sz="2100">
                <a:solidFill>
                  <a:schemeClr val="tx1"/>
                </a:solidFill>
                <a:latin typeface="+mn-lt"/>
                <a:ea typeface="+mn-ea"/>
              </a:defRPr>
            </a:lvl2pPr>
            <a:lvl3pPr marL="857250" indent="-171450" algn="l" rtl="0" eaLnBrk="0" fontAlgn="base" hangingPunct="0">
              <a:spcBef>
                <a:spcPct val="15000"/>
              </a:spcBef>
              <a:spcAft>
                <a:spcPct val="0"/>
              </a:spcAft>
              <a:buChar char="•"/>
              <a:defRPr sz="1800">
                <a:solidFill>
                  <a:schemeClr val="tx1"/>
                </a:solidFill>
                <a:latin typeface="+mn-lt"/>
                <a:ea typeface="+mn-ea"/>
              </a:defRPr>
            </a:lvl3pPr>
            <a:lvl4pPr marL="1200150" indent="-171450" algn="l" rtl="0" eaLnBrk="0" fontAlgn="base" hangingPunct="0">
              <a:spcBef>
                <a:spcPct val="15000"/>
              </a:spcBef>
              <a:spcAft>
                <a:spcPct val="0"/>
              </a:spcAft>
              <a:buChar char="–"/>
              <a:defRPr sz="1500">
                <a:solidFill>
                  <a:schemeClr val="tx1"/>
                </a:solidFill>
                <a:latin typeface="+mn-lt"/>
                <a:ea typeface="+mn-ea"/>
              </a:defRPr>
            </a:lvl4pPr>
            <a:lvl5pPr marL="1543050" indent="-171450" algn="l" rtl="0" eaLnBrk="0" fontAlgn="base" hangingPunct="0">
              <a:spcBef>
                <a:spcPct val="15000"/>
              </a:spcBef>
              <a:spcAft>
                <a:spcPct val="0"/>
              </a:spcAft>
              <a:buChar char="»"/>
              <a:defRPr sz="1500">
                <a:solidFill>
                  <a:schemeClr val="tx1"/>
                </a:solidFill>
                <a:latin typeface="+mn-lt"/>
                <a:ea typeface="+mn-ea"/>
              </a:defRPr>
            </a:lvl5pPr>
            <a:lvl6pPr marL="1886585" indent="-171450" algn="l" rtl="0" fontAlgn="base">
              <a:spcBef>
                <a:spcPct val="15000"/>
              </a:spcBef>
              <a:spcAft>
                <a:spcPct val="0"/>
              </a:spcAft>
              <a:buChar char="»"/>
              <a:defRPr sz="1500">
                <a:solidFill>
                  <a:schemeClr val="tx1"/>
                </a:solidFill>
                <a:latin typeface="+mn-lt"/>
                <a:ea typeface="+mn-ea"/>
              </a:defRPr>
            </a:lvl6pPr>
            <a:lvl7pPr marL="2229485" indent="-171450" algn="l" rtl="0" fontAlgn="base">
              <a:spcBef>
                <a:spcPct val="15000"/>
              </a:spcBef>
              <a:spcAft>
                <a:spcPct val="0"/>
              </a:spcAft>
              <a:buChar char="»"/>
              <a:defRPr sz="1500">
                <a:solidFill>
                  <a:schemeClr val="tx1"/>
                </a:solidFill>
                <a:latin typeface="+mn-lt"/>
                <a:ea typeface="+mn-ea"/>
              </a:defRPr>
            </a:lvl7pPr>
            <a:lvl8pPr marL="2572385" indent="-171450" algn="l" rtl="0" fontAlgn="base">
              <a:spcBef>
                <a:spcPct val="15000"/>
              </a:spcBef>
              <a:spcAft>
                <a:spcPct val="0"/>
              </a:spcAft>
              <a:buChar char="»"/>
              <a:defRPr sz="1500">
                <a:solidFill>
                  <a:schemeClr val="tx1"/>
                </a:solidFill>
                <a:latin typeface="+mn-lt"/>
                <a:ea typeface="+mn-ea"/>
              </a:defRPr>
            </a:lvl8pPr>
            <a:lvl9pPr marL="2915285" indent="-171450" algn="l" rtl="0" fontAlgn="base">
              <a:spcBef>
                <a:spcPct val="15000"/>
              </a:spcBef>
              <a:spcAft>
                <a:spcPct val="0"/>
              </a:spcAft>
              <a:buChar char="»"/>
              <a:defRPr sz="15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342900" marR="0" lvl="0" indent="-342900" algn="l" defTabSz="914400" rtl="0" eaLnBrk="1" fontAlgn="base" latinLnBrk="0" hangingPunct="1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</a:t>
            </a:r>
            <a:r>
              <a:rPr kumimoji="0" lang="en-US" altLang="zh-CN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.</a:t>
            </a:r>
            <a:r>
              <a:rPr kumimoji="0" lang="zh-CN" altLang="en-US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汽油机在某个冲程中，进气门和排气门都关闭，活塞向上运动，此冲程是</a:t>
            </a:r>
            <a:r>
              <a:rPr kumimoji="0" lang="en-US" altLang="zh-CN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        </a:t>
            </a:r>
            <a:r>
              <a:rPr kumimoji="0" lang="zh-CN" altLang="en-US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（    ）</a:t>
            </a:r>
            <a:endParaRPr kumimoji="0" lang="zh-CN" altLang="en-US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</a:t>
            </a:r>
            <a:r>
              <a:rPr kumimoji="0" lang="en-US" altLang="zh-CN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A</a:t>
            </a:r>
            <a:r>
              <a:rPr kumimoji="0" lang="en-US" altLang="zh-CN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.</a:t>
            </a:r>
            <a:r>
              <a:rPr kumimoji="0" lang="zh-CN" altLang="en-US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吸气冲程               </a:t>
            </a:r>
            <a:r>
              <a:rPr kumimoji="0" lang="en-US" altLang="zh-CN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B</a:t>
            </a:r>
            <a:r>
              <a:rPr kumimoji="0" lang="en-US" altLang="zh-CN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.</a:t>
            </a:r>
            <a:r>
              <a:rPr kumimoji="0" lang="zh-CN" altLang="en-US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压缩冲程</a:t>
            </a:r>
            <a:endParaRPr kumimoji="0" lang="zh-CN" altLang="en-US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</a:t>
            </a:r>
            <a:r>
              <a:rPr kumimoji="0" lang="en-US" altLang="zh-CN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</a:t>
            </a:r>
            <a:r>
              <a:rPr kumimoji="0" lang="en-US" altLang="zh-CN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.</a:t>
            </a:r>
            <a:r>
              <a:rPr kumimoji="0" lang="zh-CN" altLang="en-US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做功冲程              </a:t>
            </a:r>
            <a:r>
              <a:rPr kumimoji="0" lang="zh-CN" altLang="en-US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altLang="zh-CN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D</a:t>
            </a:r>
            <a:r>
              <a:rPr kumimoji="0" lang="en-US" altLang="zh-CN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.</a:t>
            </a:r>
            <a:r>
              <a:rPr kumimoji="0" lang="zh-CN" altLang="en-US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排气冲程</a:t>
            </a:r>
            <a:endParaRPr kumimoji="0" lang="zh-CN" altLang="en-US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25605" name="TextBox 4"/>
          <p:cNvSpPr txBox="1"/>
          <p:nvPr/>
        </p:nvSpPr>
        <p:spPr>
          <a:xfrm>
            <a:off x="7020243" y="1347956"/>
            <a:ext cx="428700" cy="64516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50000"/>
              </a:lnSpc>
              <a:buSzTx/>
            </a:pP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en-US" altLang="zh-CN" sz="240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6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6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6386" name="文本框 1"/>
          <p:cNvSpPr txBox="1"/>
          <p:nvPr/>
        </p:nvSpPr>
        <p:spPr>
          <a:xfrm>
            <a:off x="1577975" y="699770"/>
            <a:ext cx="5988050" cy="341503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50000"/>
              </a:lnSpc>
            </a:pPr>
            <a:r>
              <a:rPr lang="en-US" alt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2.</a:t>
            </a:r>
            <a:r>
              <a:rPr lang="zh-CN" alt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在汽油机的做功冲程中，高温、高压的燃气推动活塞向下运动做功，燃气自身的温度</a:t>
            </a:r>
            <a:r>
              <a:rPr lang="zh-CN" altLang="en-US" sz="2400" u="sng">
                <a:latin typeface="Times New Roman" panose="02020603050405020304" pitchFamily="18" charset="0"/>
                <a:ea typeface="宋体" panose="02010600030101010101" pitchFamily="2" charset="-122"/>
              </a:rPr>
              <a:t>                </a:t>
            </a:r>
            <a:r>
              <a:rPr lang="zh-CN" alt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，内能</a:t>
            </a:r>
            <a:r>
              <a:rPr lang="zh-CN" altLang="en-US" sz="2400" u="sng">
                <a:latin typeface="Times New Roman" panose="02020603050405020304" pitchFamily="18" charset="0"/>
                <a:ea typeface="宋体" panose="02010600030101010101" pitchFamily="2" charset="-122"/>
              </a:rPr>
              <a:t>                </a:t>
            </a:r>
            <a:r>
              <a:rPr lang="zh-CN" alt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，而压缩冲程中，活塞向上运动，压缩混合气做功，混合气的温度</a:t>
            </a:r>
            <a:r>
              <a:rPr lang="zh-CN" altLang="en-US" sz="2400" u="sng">
                <a:latin typeface="Times New Roman" panose="02020603050405020304" pitchFamily="18" charset="0"/>
                <a:ea typeface="宋体" panose="02010600030101010101" pitchFamily="2" charset="-122"/>
              </a:rPr>
              <a:t>               </a:t>
            </a:r>
            <a:r>
              <a:rPr lang="zh-CN" alt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，内能</a:t>
            </a:r>
            <a:r>
              <a:rPr lang="zh-CN" altLang="en-US" sz="2400" u="sng">
                <a:latin typeface="Times New Roman" panose="02020603050405020304" pitchFamily="18" charset="0"/>
                <a:ea typeface="宋体" panose="02010600030101010101" pitchFamily="2" charset="-122"/>
              </a:rPr>
              <a:t>              </a:t>
            </a:r>
            <a:r>
              <a:rPr lang="zh-CN" alt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。（选填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</a:rPr>
              <a:t>升高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</a:rPr>
              <a:t>”“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</a:rPr>
              <a:t>降低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</a:rPr>
              <a:t>或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</a:rPr>
              <a:t>增加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</a:rPr>
              <a:t>”“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</a:rPr>
              <a:t>减少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）</a:t>
            </a:r>
            <a:endParaRPr lang="zh-CN" altLang="en-US" sz="24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081530" y="1923415"/>
            <a:ext cx="828675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4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降低</a:t>
            </a:r>
            <a:endParaRPr lang="zh-CN" altLang="en-US" sz="240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314190" y="1923415"/>
            <a:ext cx="830580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4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减少</a:t>
            </a:r>
            <a:endParaRPr lang="zh-CN" altLang="en-US" sz="240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441575" y="3003550"/>
            <a:ext cx="828675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4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升高</a:t>
            </a:r>
            <a:endParaRPr lang="zh-CN" altLang="en-US" sz="240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457700" y="3003550"/>
            <a:ext cx="828675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4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增加</a:t>
            </a:r>
            <a:endParaRPr lang="zh-CN" altLang="en-US" sz="240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4098" name="Rectangle 2"/>
          <p:cNvSpPr>
            <a:spLocks noGrp="1" noRot="1"/>
          </p:cNvSpPr>
          <p:nvPr>
            <p:ph type="title"/>
          </p:nvPr>
        </p:nvSpPr>
        <p:spPr>
          <a:xfrm>
            <a:off x="1403985" y="772160"/>
            <a:ext cx="6516370" cy="857250"/>
          </a:xfrm>
        </p:spPr>
        <p:txBody>
          <a:bodyPr wrap="square" lIns="68591" tIns="34295" rIns="68591" bIns="34295" anchor="ctr" anchorCtr="0"/>
          <a:p>
            <a:pPr eaLnBrk="1" hangingPunct="1"/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热机推动人类进步</a:t>
            </a:r>
            <a:br>
              <a:rPr lang="zh-CN" alt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zh-CN" altLang="en-US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74" name="Rectangle 3"/>
          <p:cNvSpPr>
            <a:spLocks noGrp="1" noRot="1"/>
          </p:cNvSpPr>
          <p:nvPr/>
        </p:nvSpPr>
        <p:spPr>
          <a:xfrm>
            <a:off x="1368658" y="1429000"/>
            <a:ext cx="6406683" cy="3146182"/>
          </a:xfrm>
          <a:prstGeom prst="rect">
            <a:avLst/>
          </a:prstGeom>
          <a:noFill/>
          <a:ln w="9525">
            <a:noFill/>
          </a:ln>
        </p:spPr>
        <p:txBody>
          <a:bodyPr wrap="square" lIns="68591" tIns="34295" rIns="68591" bIns="34295" anchor="t" anchorCtr="0"/>
          <a:lstStyle>
            <a:lvl1pPr marL="257175" indent="-257175" algn="l" rtl="0" eaLnBrk="0" fontAlgn="base" hangingPunct="0">
              <a:spcBef>
                <a:spcPct val="15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57530" indent="-214630" algn="l" rtl="0" eaLnBrk="0" fontAlgn="base" hangingPunct="0">
              <a:spcBef>
                <a:spcPct val="15000"/>
              </a:spcBef>
              <a:spcAft>
                <a:spcPct val="0"/>
              </a:spcAft>
              <a:buChar char="–"/>
              <a:defRPr sz="2100">
                <a:solidFill>
                  <a:schemeClr val="tx1"/>
                </a:solidFill>
                <a:latin typeface="+mn-lt"/>
                <a:ea typeface="+mn-ea"/>
              </a:defRPr>
            </a:lvl2pPr>
            <a:lvl3pPr marL="857250" indent="-171450" algn="l" rtl="0" eaLnBrk="0" fontAlgn="base" hangingPunct="0">
              <a:spcBef>
                <a:spcPct val="15000"/>
              </a:spcBef>
              <a:spcAft>
                <a:spcPct val="0"/>
              </a:spcAft>
              <a:buChar char="•"/>
              <a:defRPr sz="1800">
                <a:solidFill>
                  <a:schemeClr val="tx1"/>
                </a:solidFill>
                <a:latin typeface="+mn-lt"/>
                <a:ea typeface="+mn-ea"/>
              </a:defRPr>
            </a:lvl3pPr>
            <a:lvl4pPr marL="1200150" indent="-171450" algn="l" rtl="0" eaLnBrk="0" fontAlgn="base" hangingPunct="0">
              <a:spcBef>
                <a:spcPct val="15000"/>
              </a:spcBef>
              <a:spcAft>
                <a:spcPct val="0"/>
              </a:spcAft>
              <a:buChar char="–"/>
              <a:defRPr sz="1500">
                <a:solidFill>
                  <a:schemeClr val="tx1"/>
                </a:solidFill>
                <a:latin typeface="+mn-lt"/>
                <a:ea typeface="+mn-ea"/>
              </a:defRPr>
            </a:lvl4pPr>
            <a:lvl5pPr marL="1543050" indent="-171450" algn="l" rtl="0" eaLnBrk="0" fontAlgn="base" hangingPunct="0">
              <a:spcBef>
                <a:spcPct val="15000"/>
              </a:spcBef>
              <a:spcAft>
                <a:spcPct val="0"/>
              </a:spcAft>
              <a:buChar char="»"/>
              <a:defRPr sz="1500">
                <a:solidFill>
                  <a:schemeClr val="tx1"/>
                </a:solidFill>
                <a:latin typeface="+mn-lt"/>
                <a:ea typeface="+mn-ea"/>
              </a:defRPr>
            </a:lvl5pPr>
            <a:lvl6pPr marL="1886585" indent="-171450" algn="l" rtl="0" fontAlgn="base">
              <a:spcBef>
                <a:spcPct val="15000"/>
              </a:spcBef>
              <a:spcAft>
                <a:spcPct val="0"/>
              </a:spcAft>
              <a:buChar char="»"/>
              <a:defRPr sz="1500">
                <a:solidFill>
                  <a:schemeClr val="tx1"/>
                </a:solidFill>
                <a:latin typeface="+mn-lt"/>
                <a:ea typeface="+mn-ea"/>
              </a:defRPr>
            </a:lvl6pPr>
            <a:lvl7pPr marL="2229485" indent="-171450" algn="l" rtl="0" fontAlgn="base">
              <a:spcBef>
                <a:spcPct val="15000"/>
              </a:spcBef>
              <a:spcAft>
                <a:spcPct val="0"/>
              </a:spcAft>
              <a:buChar char="»"/>
              <a:defRPr sz="1500">
                <a:solidFill>
                  <a:schemeClr val="tx1"/>
                </a:solidFill>
                <a:latin typeface="+mn-lt"/>
                <a:ea typeface="+mn-ea"/>
              </a:defRPr>
            </a:lvl7pPr>
            <a:lvl8pPr marL="2572385" indent="-171450" algn="l" rtl="0" fontAlgn="base">
              <a:spcBef>
                <a:spcPct val="15000"/>
              </a:spcBef>
              <a:spcAft>
                <a:spcPct val="0"/>
              </a:spcAft>
              <a:buChar char="»"/>
              <a:defRPr sz="1500">
                <a:solidFill>
                  <a:schemeClr val="tx1"/>
                </a:solidFill>
                <a:latin typeface="+mn-lt"/>
                <a:ea typeface="+mn-ea"/>
              </a:defRPr>
            </a:lvl8pPr>
            <a:lvl9pPr marL="2915285" indent="-171450" algn="l" rtl="0" fontAlgn="base">
              <a:spcBef>
                <a:spcPct val="15000"/>
              </a:spcBef>
              <a:spcAft>
                <a:spcPct val="0"/>
              </a:spcAft>
              <a:buChar char="»"/>
              <a:defRPr sz="15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eaLnBrk="1" hangingPunct="1"/>
            <a:endParaRPr lang="zh-CN" altLang="zh-CN" dirty="0"/>
          </a:p>
          <a:p>
            <a:pPr eaLnBrk="1" hangingPunct="1"/>
            <a:endParaRPr lang="zh-CN" altLang="zh-CN" dirty="0"/>
          </a:p>
          <a:p>
            <a:pPr eaLnBrk="1" hangingPunct="1"/>
            <a:endParaRPr lang="zh-CN" altLang="zh-CN" dirty="0"/>
          </a:p>
          <a:p>
            <a:pPr eaLnBrk="1" hangingPunct="1"/>
            <a:endParaRPr lang="zh-CN" altLang="zh-CN" dirty="0"/>
          </a:p>
          <a:p>
            <a:pPr eaLnBrk="1" hangingPunct="1"/>
            <a:endParaRPr lang="zh-CN" altLang="zh-CN" dirty="0"/>
          </a:p>
          <a:p>
            <a:pPr eaLnBrk="1" hangingPunct="1"/>
            <a:endParaRPr lang="zh-CN" altLang="zh-CN" dirty="0"/>
          </a:p>
          <a:p>
            <a:pPr eaLnBrk="1" hangingPunct="1">
              <a:buNone/>
            </a:pPr>
            <a:r>
              <a:rPr lang="zh-CN" altLang="zh-CN" dirty="0"/>
              <a:t> </a:t>
            </a:r>
            <a:endParaRPr lang="zh-CN" altLang="zh-CN" dirty="0"/>
          </a:p>
        </p:txBody>
      </p:sp>
      <p:grpSp>
        <p:nvGrpSpPr>
          <p:cNvPr id="2" name="Group 4"/>
          <p:cNvGrpSpPr/>
          <p:nvPr/>
        </p:nvGrpSpPr>
        <p:grpSpPr>
          <a:xfrm>
            <a:off x="1771160" y="1257520"/>
            <a:ext cx="5601680" cy="3386647"/>
            <a:chOff x="0" y="0"/>
            <a:chExt cx="4995" cy="3329"/>
          </a:xfrm>
        </p:grpSpPr>
        <p:pic>
          <p:nvPicPr>
            <p:cNvPr id="3076" name="Picture 5" descr="交通转化"/>
            <p:cNvPicPr>
              <a:picLocks noRot="1"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0" y="0"/>
              <a:ext cx="4995" cy="3329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077" name="Text Box 6"/>
            <p:cNvSpPr txBox="1"/>
            <p:nvPr/>
          </p:nvSpPr>
          <p:spPr>
            <a:xfrm>
              <a:off x="91" y="2974"/>
              <a:ext cx="1463" cy="127"/>
            </a:xfrm>
            <a:prstGeom prst="rect">
              <a:avLst/>
            </a:prstGeom>
            <a:solidFill>
              <a:schemeClr val="bg1"/>
            </a:solidFill>
            <a:ln w="9525">
              <a:noFill/>
            </a:ln>
          </p:spPr>
          <p:txBody>
            <a:bodyPr anchor="t" anchorCtr="0">
              <a:spAutoFit/>
            </a:bodyPr>
            <a:p>
              <a:pPr algn="ctr">
                <a:spcBef>
                  <a:spcPct val="50000"/>
                </a:spcBef>
              </a:pPr>
              <a:r>
                <a:rPr lang="zh-CN" altLang="en-US" sz="100" dirty="0">
                  <a:latin typeface="Arial" panose="020B0604020202020204" pitchFamily="34" charset="0"/>
                  <a:ea typeface="宋体" panose="02010600030101010101" pitchFamily="2" charset="-122"/>
                </a:rPr>
                <a:t>从镰刀到联合</a:t>
              </a:r>
              <a:endParaRPr lang="zh-CN" altLang="en-US" sz="100" dirty="0">
                <a:latin typeface="Arial" panose="020B0604020202020204" pitchFamily="34" charset="0"/>
                <a:ea typeface="宋体" panose="02010600030101010101" pitchFamily="2" charset="-122"/>
              </a:endParaRPr>
            </a:p>
            <a:p>
              <a:pPr algn="ctr">
                <a:spcBef>
                  <a:spcPct val="50000"/>
                </a:spcBef>
              </a:pPr>
              <a:r>
                <a:rPr lang="zh-CN" altLang="en-US" sz="100" dirty="0">
                  <a:latin typeface="Arial" panose="020B0604020202020204" pitchFamily="34" charset="0"/>
                  <a:ea typeface="宋体" panose="02010600030101010101" pitchFamily="2" charset="-122"/>
                </a:rPr>
                <a:t>收割机</a:t>
              </a:r>
              <a:endParaRPr lang="zh-CN" altLang="en-US" sz="10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078" name="Text Box 7"/>
            <p:cNvSpPr txBox="1"/>
            <p:nvPr/>
          </p:nvSpPr>
          <p:spPr>
            <a:xfrm>
              <a:off x="1783" y="2977"/>
              <a:ext cx="1463" cy="127"/>
            </a:xfrm>
            <a:prstGeom prst="rect">
              <a:avLst/>
            </a:prstGeom>
            <a:solidFill>
              <a:schemeClr val="bg1"/>
            </a:solidFill>
            <a:ln w="9525">
              <a:noFill/>
            </a:ln>
          </p:spPr>
          <p:txBody>
            <a:bodyPr anchor="t" anchorCtr="0">
              <a:spAutoFit/>
            </a:bodyPr>
            <a:p>
              <a:pPr algn="ctr">
                <a:spcBef>
                  <a:spcPct val="50000"/>
                </a:spcBef>
              </a:pPr>
              <a:r>
                <a:rPr lang="zh-CN" altLang="en-US" sz="100" dirty="0">
                  <a:latin typeface="Arial" panose="020B0604020202020204" pitchFamily="34" charset="0"/>
                  <a:ea typeface="宋体" panose="02010600030101010101" pitchFamily="2" charset="-122"/>
                </a:rPr>
                <a:t>从木帆船到远</a:t>
              </a:r>
              <a:endParaRPr lang="zh-CN" altLang="en-US" sz="100" dirty="0">
                <a:latin typeface="Arial" panose="020B0604020202020204" pitchFamily="34" charset="0"/>
                <a:ea typeface="宋体" panose="02010600030101010101" pitchFamily="2" charset="-122"/>
              </a:endParaRPr>
            </a:p>
            <a:p>
              <a:pPr algn="ctr">
                <a:spcBef>
                  <a:spcPct val="50000"/>
                </a:spcBef>
              </a:pPr>
              <a:r>
                <a:rPr lang="zh-CN" altLang="en-US" sz="100" dirty="0">
                  <a:latin typeface="Arial" panose="020B0604020202020204" pitchFamily="34" charset="0"/>
                  <a:ea typeface="宋体" panose="02010600030101010101" pitchFamily="2" charset="-122"/>
                </a:rPr>
                <a:t>洋巨轮</a:t>
              </a:r>
              <a:endParaRPr lang="zh-CN" altLang="en-US" sz="10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079" name="Text Box 8"/>
            <p:cNvSpPr txBox="1"/>
            <p:nvPr/>
          </p:nvSpPr>
          <p:spPr>
            <a:xfrm>
              <a:off x="3403" y="2977"/>
              <a:ext cx="1462" cy="105"/>
            </a:xfrm>
            <a:prstGeom prst="rect">
              <a:avLst/>
            </a:prstGeom>
            <a:solidFill>
              <a:schemeClr val="bg1"/>
            </a:solidFill>
            <a:ln w="9525">
              <a:noFill/>
            </a:ln>
          </p:spPr>
          <p:txBody>
            <a:bodyPr anchor="t" anchorCtr="0">
              <a:spAutoFit/>
            </a:bodyPr>
            <a:p>
              <a:pPr algn="ctr">
                <a:spcBef>
                  <a:spcPct val="50000"/>
                </a:spcBef>
              </a:pPr>
              <a:r>
                <a:rPr lang="zh-CN" altLang="en-US" sz="100" dirty="0">
                  <a:latin typeface="Arial" panose="020B0604020202020204" pitchFamily="34" charset="0"/>
                  <a:ea typeface="宋体" panose="02010600030101010101" pitchFamily="2" charset="-122"/>
                </a:rPr>
                <a:t>从马车到小轿车</a:t>
              </a:r>
              <a:endParaRPr lang="zh-CN" altLang="en-US" sz="10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3081" name="组合 3"/>
          <p:cNvGrpSpPr/>
          <p:nvPr/>
        </p:nvGrpSpPr>
        <p:grpSpPr>
          <a:xfrm>
            <a:off x="251440" y="456955"/>
            <a:ext cx="1360912" cy="375113"/>
            <a:chOff x="1076" y="1998"/>
            <a:chExt cx="2856" cy="788"/>
          </a:xfrm>
        </p:grpSpPr>
        <p:sp>
          <p:nvSpPr>
            <p:cNvPr id="26" name="流程图: 文档 25"/>
            <p:cNvSpPr/>
            <p:nvPr/>
          </p:nvSpPr>
          <p:spPr>
            <a:xfrm>
              <a:off x="1076" y="2071"/>
              <a:ext cx="2632" cy="715"/>
            </a:xfrm>
            <a:prstGeom prst="flowChartDocument">
              <a:avLst/>
            </a:prstGeom>
            <a:solidFill>
              <a:srgbClr val="2DB7B7">
                <a:lumMod val="75000"/>
              </a:srgbClr>
            </a:solidFill>
            <a:ln w="25400" cap="flat" cmpd="sng" algn="ctr">
              <a:solidFill>
                <a:srgbClr val="33CCCC">
                  <a:shade val="50000"/>
                </a:srgbClr>
              </a:solidFill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083" name="文本框 4101"/>
            <p:cNvSpPr txBox="1"/>
            <p:nvPr/>
          </p:nvSpPr>
          <p:spPr>
            <a:xfrm>
              <a:off x="1076" y="1998"/>
              <a:ext cx="2856" cy="751"/>
            </a:xfrm>
            <a:prstGeom prst="rect">
              <a:avLst/>
            </a:prstGeom>
            <a:noFill/>
            <a:ln w="25400">
              <a:noFill/>
            </a:ln>
          </p:spPr>
          <p:txBody>
            <a:bodyPr wrap="square" anchor="t" anchorCtr="0">
              <a:spAutoFit/>
            </a:bodyPr>
            <a:p>
              <a:pPr>
                <a:buSzTx/>
                <a:buFontTx/>
              </a:pPr>
              <a:r>
                <a:rPr lang="zh-CN" altLang="en-US" sz="1725" b="1" dirty="0">
                  <a:solidFill>
                    <a:srgbClr val="D6F5F5"/>
                  </a:solidFill>
                  <a:latin typeface="宋体" panose="02010600030101010101" pitchFamily="2" charset="-122"/>
                  <a:ea typeface="幼圆" panose="02010509060101010101" pitchFamily="49" charset="-122"/>
                </a:rPr>
                <a:t>观察与思考</a:t>
              </a:r>
              <a:endParaRPr lang="zh-CN" altLang="en-US" sz="100" dirty="0">
                <a:solidFill>
                  <a:srgbClr val="000000"/>
                </a:solidFill>
                <a:latin typeface="Arial" panose="020B0604020202020204"/>
                <a:ea typeface="宋体" panose="02010600030101010101" pitchFamily="2" charset="-122"/>
              </a:endParaRPr>
            </a:p>
          </p:txBody>
        </p:sp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1015" y="4111625"/>
            <a:ext cx="5601970" cy="53276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4097" name="TextBox 1"/>
          <p:cNvSpPr txBox="1"/>
          <p:nvPr/>
        </p:nvSpPr>
        <p:spPr>
          <a:xfrm>
            <a:off x="1511088" y="1192688"/>
            <a:ext cx="6319753" cy="304609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200000"/>
              </a:lnSpc>
              <a:buSzTx/>
            </a:pP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知道热机工作过程中的能量转化过程。</a:t>
            </a:r>
            <a:endParaRPr lang="en-US" altLang="zh-CN" sz="2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buSzTx/>
            </a:pP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了解内燃机工作的四个冲程。</a:t>
            </a:r>
            <a:endParaRPr lang="en-US" altLang="zh-CN" sz="2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buSzTx/>
            </a:pP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知道热机与环境的关系，知道提高热机效率的途径。</a:t>
            </a:r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098" name="文本框 3"/>
          <p:cNvSpPr txBox="1"/>
          <p:nvPr/>
        </p:nvSpPr>
        <p:spPr>
          <a:xfrm>
            <a:off x="3564085" y="699683"/>
            <a:ext cx="140716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学习目标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4100" name="组合 3"/>
          <p:cNvGrpSpPr/>
          <p:nvPr/>
        </p:nvGrpSpPr>
        <p:grpSpPr>
          <a:xfrm>
            <a:off x="179685" y="412248"/>
            <a:ext cx="1405704" cy="375112"/>
            <a:chOff x="1076" y="1998"/>
            <a:chExt cx="2950" cy="788"/>
          </a:xfrm>
        </p:grpSpPr>
        <p:sp>
          <p:nvSpPr>
            <p:cNvPr id="15" name="流程图: 文档 14"/>
            <p:cNvSpPr/>
            <p:nvPr/>
          </p:nvSpPr>
          <p:spPr>
            <a:xfrm>
              <a:off x="1076" y="2071"/>
              <a:ext cx="2632" cy="715"/>
            </a:xfrm>
            <a:prstGeom prst="flowChartDocument">
              <a:avLst/>
            </a:prstGeom>
            <a:solidFill>
              <a:srgbClr val="2DB7B7">
                <a:lumMod val="75000"/>
              </a:srgbClr>
            </a:solidFill>
            <a:ln w="25400" cap="flat" cmpd="sng" algn="ctr">
              <a:solidFill>
                <a:srgbClr val="33CCCC">
                  <a:shade val="50000"/>
                </a:srgbClr>
              </a:solidFill>
              <a:prstDash val="solid"/>
            </a:ln>
            <a:effectLst/>
          </p:spPr>
          <p:txBody>
            <a:bodyPr anchor="ctr"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02" name="文本框 4101"/>
            <p:cNvSpPr txBox="1"/>
            <p:nvPr/>
          </p:nvSpPr>
          <p:spPr>
            <a:xfrm>
              <a:off x="1076" y="1998"/>
              <a:ext cx="2950" cy="751"/>
            </a:xfrm>
            <a:prstGeom prst="rect">
              <a:avLst/>
            </a:prstGeom>
            <a:noFill/>
            <a:ln w="25400">
              <a:noFill/>
            </a:ln>
          </p:spPr>
          <p:txBody>
            <a:bodyPr wrap="square" anchor="t" anchorCtr="0">
              <a:spAutoFit/>
            </a:bodyPr>
            <a:p>
              <a:pPr>
                <a:buSzTx/>
                <a:buFontTx/>
              </a:pPr>
              <a:r>
                <a:rPr lang="zh-CN" altLang="en-US" sz="1725" b="1" dirty="0">
                  <a:solidFill>
                    <a:srgbClr val="D6F5F5"/>
                  </a:solidFill>
                  <a:latin typeface="宋体" panose="02010600030101010101" pitchFamily="2" charset="-122"/>
                  <a:ea typeface="幼圆" panose="02010509060101010101" pitchFamily="49" charset="-122"/>
                </a:rPr>
                <a:t>认知与了解</a:t>
              </a:r>
              <a:endParaRPr lang="zh-CN" altLang="en-US" sz="100" dirty="0">
                <a:solidFill>
                  <a:srgbClr val="000000"/>
                </a:solidFill>
                <a:latin typeface="Arial" panose="020B0604020202020204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5123" name="Rectangle 3"/>
          <p:cNvSpPr/>
          <p:nvPr/>
        </p:nvSpPr>
        <p:spPr>
          <a:xfrm>
            <a:off x="3493135" y="916305"/>
            <a:ext cx="1835785" cy="221805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algn="ctr">
              <a:lnSpc>
                <a:spcPct val="120000"/>
              </a:lnSpc>
            </a:pPr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</a:rPr>
              <a:t>蒸汽机</a:t>
            </a:r>
            <a:b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</a:rPr>
            </a:br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</a:rPr>
              <a:t>汽油机</a:t>
            </a:r>
            <a:b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</a:rPr>
            </a:br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</a:rPr>
              <a:t>柴油机  </a:t>
            </a:r>
            <a:b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</a:rPr>
            </a:br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</a:rPr>
              <a:t>燃气轮机</a:t>
            </a:r>
            <a:b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</a:rPr>
            </a:br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</a:rPr>
              <a:t>喷气发动机</a:t>
            </a:r>
            <a:b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</a:rPr>
            </a:br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</a:rPr>
              <a:t>火箭发动机</a:t>
            </a:r>
            <a:endParaRPr lang="zh-CN" altLang="en-US" sz="24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5124" name="Picture 4" descr="0003[2]"/>
          <p:cNvPicPr>
            <a:picLocks noGrp="1" noRot="1"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83935" y="1308735"/>
            <a:ext cx="2246630" cy="217678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5" name="Rectangle 5"/>
          <p:cNvSpPr/>
          <p:nvPr/>
        </p:nvSpPr>
        <p:spPr>
          <a:xfrm>
            <a:off x="1863795" y="3646599"/>
            <a:ext cx="800240" cy="800240"/>
          </a:xfrm>
          <a:prstGeom prst="rect">
            <a:avLst/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sz="24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126" name="Rectangle 6"/>
          <p:cNvSpPr/>
          <p:nvPr/>
        </p:nvSpPr>
        <p:spPr>
          <a:xfrm>
            <a:off x="3738167" y="3652553"/>
            <a:ext cx="800240" cy="800240"/>
          </a:xfrm>
          <a:prstGeom prst="rect">
            <a:avLst/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sz="24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127" name="Rectangle 7"/>
          <p:cNvSpPr/>
          <p:nvPr/>
        </p:nvSpPr>
        <p:spPr>
          <a:xfrm>
            <a:off x="5529180" y="3652553"/>
            <a:ext cx="800240" cy="800240"/>
          </a:xfrm>
          <a:prstGeom prst="rect">
            <a:avLst/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sz="24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128" name="AutoShape 8"/>
          <p:cNvSpPr/>
          <p:nvPr/>
        </p:nvSpPr>
        <p:spPr>
          <a:xfrm>
            <a:off x="2785500" y="4138413"/>
            <a:ext cx="790713" cy="104793"/>
          </a:xfrm>
          <a:prstGeom prst="rightArrow">
            <a:avLst>
              <a:gd name="adj1" fmla="val 50000"/>
              <a:gd name="adj2" fmla="val 188566"/>
            </a:avLst>
          </a:prstGeom>
          <a:solidFill>
            <a:srgbClr val="FF33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sz="24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129" name="AutoShape 9"/>
          <p:cNvSpPr/>
          <p:nvPr/>
        </p:nvSpPr>
        <p:spPr>
          <a:xfrm>
            <a:off x="4643200" y="4138413"/>
            <a:ext cx="790713" cy="104793"/>
          </a:xfrm>
          <a:prstGeom prst="rightArrow">
            <a:avLst>
              <a:gd name="adj1" fmla="val 50000"/>
              <a:gd name="adj2" fmla="val 188566"/>
            </a:avLst>
          </a:prstGeom>
          <a:solidFill>
            <a:srgbClr val="FF33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sz="24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130" name="Text Box 10"/>
          <p:cNvSpPr txBox="1"/>
          <p:nvPr/>
        </p:nvSpPr>
        <p:spPr>
          <a:xfrm>
            <a:off x="1907160" y="3674145"/>
            <a:ext cx="735935" cy="744855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400" dirty="0">
                <a:solidFill>
                  <a:srgbClr val="000403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化学</a:t>
            </a:r>
            <a:endParaRPr lang="zh-CN" altLang="en-US" sz="2400" dirty="0">
              <a:solidFill>
                <a:srgbClr val="000403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lnSpc>
                <a:spcPct val="100000"/>
              </a:lnSpc>
              <a:spcBef>
                <a:spcPts val="50"/>
              </a:spcBef>
              <a:spcAft>
                <a:spcPts val="0"/>
              </a:spcAft>
            </a:pPr>
            <a:r>
              <a:rPr lang="zh-CN" altLang="en-US" sz="2400" dirty="0">
                <a:solidFill>
                  <a:srgbClr val="000403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燃料</a:t>
            </a:r>
            <a:endParaRPr lang="zh-CN" altLang="en-US" sz="2400" dirty="0">
              <a:solidFill>
                <a:srgbClr val="000403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131" name="Text Box 11"/>
          <p:cNvSpPr txBox="1"/>
          <p:nvPr/>
        </p:nvSpPr>
        <p:spPr>
          <a:xfrm>
            <a:off x="3812540" y="3674110"/>
            <a:ext cx="687705" cy="738505"/>
          </a:xfrm>
          <a:prstGeom prst="rect">
            <a:avLst/>
          </a:prstGeom>
          <a:noFill/>
          <a:ln w="9525">
            <a:noFill/>
          </a:ln>
        </p:spPr>
        <p:txBody>
          <a:bodyPr wrap="square" lIns="0" tIns="0" rIns="0" bIns="0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400" dirty="0">
                <a:solidFill>
                  <a:srgbClr val="000403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高温气体</a:t>
            </a:r>
            <a:endParaRPr lang="zh-CN" altLang="en-US" sz="2400" dirty="0">
              <a:solidFill>
                <a:srgbClr val="000403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132" name="Text Box 12"/>
          <p:cNvSpPr txBox="1"/>
          <p:nvPr/>
        </p:nvSpPr>
        <p:spPr>
          <a:xfrm>
            <a:off x="2815590" y="3769360"/>
            <a:ext cx="750570" cy="368935"/>
          </a:xfrm>
          <a:prstGeom prst="rect">
            <a:avLst/>
          </a:prstGeom>
          <a:noFill/>
          <a:ln w="9525">
            <a:noFill/>
          </a:ln>
        </p:spPr>
        <p:txBody>
          <a:bodyPr wrap="square" lIns="0" tIns="0" rIns="0" bIns="0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400" dirty="0">
                <a:solidFill>
                  <a:srgbClr val="000403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燃烧</a:t>
            </a:r>
            <a:endParaRPr lang="zh-CN" altLang="en-US" sz="2400" dirty="0">
              <a:solidFill>
                <a:srgbClr val="000403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133" name="Text Box 13"/>
          <p:cNvSpPr txBox="1"/>
          <p:nvPr/>
        </p:nvSpPr>
        <p:spPr>
          <a:xfrm>
            <a:off x="4700360" y="3776400"/>
            <a:ext cx="628760" cy="368935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400" dirty="0">
                <a:solidFill>
                  <a:srgbClr val="000403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推动</a:t>
            </a:r>
            <a:endParaRPr lang="zh-CN" altLang="en-US" sz="2400" dirty="0">
              <a:solidFill>
                <a:srgbClr val="000403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134" name="Text Box 14"/>
          <p:cNvSpPr txBox="1"/>
          <p:nvPr/>
        </p:nvSpPr>
        <p:spPr>
          <a:xfrm>
            <a:off x="5576840" y="3652565"/>
            <a:ext cx="757370" cy="744855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t" anchorCtr="0">
            <a:spAutoFit/>
          </a:bodyPr>
          <a:p>
            <a:pPr>
              <a:lnSpc>
                <a:spcPct val="100000"/>
              </a:lnSpc>
              <a:spcBef>
                <a:spcPts val="50"/>
              </a:spcBef>
              <a:spcAft>
                <a:spcPts val="0"/>
              </a:spcAft>
            </a:pPr>
            <a:r>
              <a:rPr lang="zh-CN" altLang="en-US" sz="2400" dirty="0">
                <a:solidFill>
                  <a:srgbClr val="000403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机械</a:t>
            </a:r>
            <a:endParaRPr lang="zh-CN" altLang="en-US" sz="2400" dirty="0">
              <a:solidFill>
                <a:srgbClr val="000403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lnSpc>
                <a:spcPct val="100000"/>
              </a:lnSpc>
              <a:spcBef>
                <a:spcPts val="50"/>
              </a:spcBef>
              <a:spcAft>
                <a:spcPts val="0"/>
              </a:spcAft>
            </a:pPr>
            <a:r>
              <a:rPr lang="zh-CN" altLang="en-US" sz="2400" dirty="0">
                <a:solidFill>
                  <a:srgbClr val="000403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运动</a:t>
            </a:r>
            <a:endParaRPr lang="zh-CN" altLang="en-US" sz="2400" dirty="0">
              <a:solidFill>
                <a:srgbClr val="000403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135" name="Rectangle 15"/>
          <p:cNvSpPr/>
          <p:nvPr/>
        </p:nvSpPr>
        <p:spPr>
          <a:xfrm>
            <a:off x="755815" y="3123500"/>
            <a:ext cx="1610007" cy="362013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algn="ctr">
              <a:lnSpc>
                <a:spcPct val="150000"/>
              </a:lnSpc>
            </a:pPr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</a:rPr>
              <a:t>共同特点：</a:t>
            </a:r>
            <a:endParaRPr lang="zh-CN" altLang="en-US" sz="24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136" name="AutoShape 16"/>
          <p:cNvSpPr/>
          <p:nvPr/>
        </p:nvSpPr>
        <p:spPr>
          <a:xfrm>
            <a:off x="3404870" y="852805"/>
            <a:ext cx="216535" cy="2425065"/>
          </a:xfrm>
          <a:prstGeom prst="leftBrace">
            <a:avLst>
              <a:gd name="adj1" fmla="val 74687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chemeClr val="folHlink">
                    <a:alpha val="61176"/>
                  </a:schemeClr>
                </a:solidFill>
              </a14:hiddenFill>
            </a:ext>
          </a:extLst>
        </p:spPr>
        <p:txBody>
          <a:bodyPr wrap="none" lIns="67639" tIns="35248" rIns="67639" bIns="35248" anchor="ctr" anchorCtr="0"/>
          <a:p>
            <a:pPr algn="ctr"/>
            <a:endParaRPr lang="zh-CN" altLang="zh-CN" sz="2400" dirty="0">
              <a:solidFill>
                <a:schemeClr val="accent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137" name="Rectangle 17"/>
          <p:cNvSpPr>
            <a:spLocks noRot="1"/>
          </p:cNvSpPr>
          <p:nvPr/>
        </p:nvSpPr>
        <p:spPr>
          <a:xfrm>
            <a:off x="1043940" y="1689100"/>
            <a:ext cx="2632710" cy="47625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algn="ctr">
              <a:lnSpc>
                <a:spcPct val="150000"/>
              </a:lnSpc>
            </a:pPr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</a:rPr>
              <a:t>各种各样的热机：</a:t>
            </a:r>
            <a:endParaRPr lang="zh-CN" altLang="en-US" sz="24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5143" name="组合 3"/>
          <p:cNvGrpSpPr/>
          <p:nvPr/>
        </p:nvGrpSpPr>
        <p:grpSpPr>
          <a:xfrm>
            <a:off x="202960" y="916533"/>
            <a:ext cx="1399986" cy="375112"/>
            <a:chOff x="1076" y="1998"/>
            <a:chExt cx="2938" cy="788"/>
          </a:xfrm>
        </p:grpSpPr>
        <p:sp>
          <p:nvSpPr>
            <p:cNvPr id="33" name="流程图: 文档 32"/>
            <p:cNvSpPr/>
            <p:nvPr/>
          </p:nvSpPr>
          <p:spPr>
            <a:xfrm>
              <a:off x="1076" y="2071"/>
              <a:ext cx="2632" cy="715"/>
            </a:xfrm>
            <a:prstGeom prst="flowChartDocument">
              <a:avLst/>
            </a:prstGeom>
            <a:solidFill>
              <a:srgbClr val="2DB7B7">
                <a:lumMod val="75000"/>
              </a:srgbClr>
            </a:solidFill>
            <a:ln w="25400" cap="flat" cmpd="sng" algn="ctr">
              <a:solidFill>
                <a:srgbClr val="33CCCC">
                  <a:shade val="50000"/>
                </a:srgbClr>
              </a:solidFill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45" name="文本框 4101"/>
            <p:cNvSpPr txBox="1"/>
            <p:nvPr/>
          </p:nvSpPr>
          <p:spPr>
            <a:xfrm>
              <a:off x="1076" y="1998"/>
              <a:ext cx="2938" cy="751"/>
            </a:xfrm>
            <a:prstGeom prst="rect">
              <a:avLst/>
            </a:prstGeom>
            <a:noFill/>
            <a:ln w="25400">
              <a:noFill/>
            </a:ln>
          </p:spPr>
          <p:txBody>
            <a:bodyPr wrap="square" anchor="t" anchorCtr="0">
              <a:spAutoFit/>
            </a:bodyPr>
            <a:p>
              <a:pPr>
                <a:buSzTx/>
                <a:buFontTx/>
              </a:pPr>
              <a:r>
                <a:rPr lang="zh-CN" altLang="en-US" sz="1725" b="1" dirty="0">
                  <a:solidFill>
                    <a:srgbClr val="D6F5F5"/>
                  </a:solidFill>
                  <a:latin typeface="宋体" panose="02010600030101010101" pitchFamily="2" charset="-122"/>
                  <a:ea typeface="幼圆" panose="02010509060101010101" pitchFamily="49" charset="-122"/>
                </a:rPr>
                <a:t>观察与思考</a:t>
              </a:r>
              <a:endParaRPr lang="zh-CN" altLang="en-US" sz="100" dirty="0">
                <a:solidFill>
                  <a:srgbClr val="000000"/>
                </a:solidFill>
                <a:latin typeface="Arial" panose="020B0604020202020204"/>
                <a:ea typeface="宋体" panose="02010600030101010101" pitchFamily="2" charset="-122"/>
              </a:endParaRPr>
            </a:p>
          </p:txBody>
        </p:sp>
      </p:grpSp>
      <p:grpSp>
        <p:nvGrpSpPr>
          <p:cNvPr id="8" name="组合 6147"/>
          <p:cNvGrpSpPr/>
          <p:nvPr/>
        </p:nvGrpSpPr>
        <p:grpSpPr>
          <a:xfrm>
            <a:off x="202960" y="196100"/>
            <a:ext cx="2468119" cy="629255"/>
            <a:chOff x="0" y="0"/>
            <a:chExt cx="5182" cy="1320"/>
          </a:xfrm>
        </p:grpSpPr>
        <p:sp>
          <p:nvSpPr>
            <p:cNvPr id="9" name="矩形 7"/>
            <p:cNvSpPr/>
            <p:nvPr/>
          </p:nvSpPr>
          <p:spPr>
            <a:xfrm>
              <a:off x="882" y="0"/>
              <a:ext cx="2634" cy="120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pathLst>
                <a:path w="2520280" h="1872208">
                  <a:moveTo>
                    <a:pt x="0" y="1872208"/>
                  </a:moveTo>
                  <a:lnTo>
                    <a:pt x="2520280" y="1872208"/>
                  </a:lnTo>
                  <a:lnTo>
                    <a:pt x="0" y="1872208"/>
                  </a:lnTo>
                  <a:close/>
                  <a:moveTo>
                    <a:pt x="0" y="0"/>
                  </a:moveTo>
                  <a:lnTo>
                    <a:pt x="916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sq" cmpd="sng">
              <a:solidFill>
                <a:srgbClr val="DDDDDD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00"/>
            </a:p>
          </p:txBody>
        </p:sp>
        <p:sp>
          <p:nvSpPr>
            <p:cNvPr id="5138" name="任意多边形 16"/>
            <p:cNvSpPr/>
            <p:nvPr/>
          </p:nvSpPr>
          <p:spPr>
            <a:xfrm>
              <a:off x="0" y="454"/>
              <a:ext cx="826" cy="76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pathLst>
                <a:path w="696310" h="696310">
                  <a:moveTo>
                    <a:pt x="0" y="0"/>
                  </a:moveTo>
                  <a:lnTo>
                    <a:pt x="459827" y="0"/>
                  </a:lnTo>
                  <a:lnTo>
                    <a:pt x="459827" y="236483"/>
                  </a:lnTo>
                  <a:lnTo>
                    <a:pt x="696310" y="236483"/>
                  </a:lnTo>
                  <a:lnTo>
                    <a:pt x="696310" y="696310"/>
                  </a:lnTo>
                  <a:lnTo>
                    <a:pt x="0" y="69631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8080"/>
            </a:solidFill>
            <a:ln w="9525">
              <a:noFill/>
            </a:ln>
          </p:spPr>
          <p:txBody>
            <a:bodyPr/>
            <a:p>
              <a:endParaRPr lang="zh-CN" altLang="en-US" sz="100"/>
            </a:p>
          </p:txBody>
        </p:sp>
        <p:sp>
          <p:nvSpPr>
            <p:cNvPr id="5139" name="矩形 17"/>
            <p:cNvSpPr/>
            <p:nvPr/>
          </p:nvSpPr>
          <p:spPr>
            <a:xfrm>
              <a:off x="570" y="374"/>
              <a:ext cx="258" cy="265"/>
            </a:xfrm>
            <a:prstGeom prst="rect">
              <a:avLst/>
            </a:prstGeom>
            <a:solidFill>
              <a:srgbClr val="008080">
                <a:alpha val="50980"/>
              </a:srgbClr>
            </a:solidFill>
            <a:ln w="9525">
              <a:noFill/>
            </a:ln>
          </p:spPr>
          <p:txBody>
            <a:bodyPr lIns="0" tIns="161953" rIns="134802" bIns="0" anchor="ctr" anchorCtr="0"/>
            <a:p>
              <a:pPr algn="ctr"/>
              <a:endParaRPr lang="zh-CN" altLang="en-US" sz="3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40" name="文本框 6151"/>
            <p:cNvSpPr txBox="1"/>
            <p:nvPr/>
          </p:nvSpPr>
          <p:spPr>
            <a:xfrm>
              <a:off x="878" y="432"/>
              <a:ext cx="4304" cy="86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zh-CN" altLang="en-US" sz="2100" b="1" dirty="0">
                  <a:solidFill>
                    <a:srgbClr val="00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anose="02010600030101010101" pitchFamily="2" charset="-122"/>
                </a:rPr>
                <a:t>热机与能量转化</a:t>
              </a:r>
              <a:endParaRPr lang="zh-CN" altLang="en-US" sz="2100" b="1" dirty="0">
                <a:solidFill>
                  <a:srgbClr val="00666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5141" name="文本框 6152"/>
            <p:cNvSpPr txBox="1"/>
            <p:nvPr/>
          </p:nvSpPr>
          <p:spPr>
            <a:xfrm>
              <a:off x="0" y="452"/>
              <a:ext cx="873" cy="86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r>
                <a:rPr lang="zh-CN" altLang="en-US" sz="2100" dirty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一</a:t>
              </a:r>
              <a:endParaRPr lang="zh-CN" altLang="en-US" sz="21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7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137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5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5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5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5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5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5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5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3" grpId="0"/>
      <p:bldP spid="5125" grpId="0" bldLvl="0" animBg="1"/>
      <p:bldP spid="5126" grpId="0" bldLvl="0" animBg="1"/>
      <p:bldP spid="5127" grpId="0" bldLvl="0" animBg="1"/>
      <p:bldP spid="5128" grpId="0" bldLvl="0" animBg="1"/>
      <p:bldP spid="5129" grpId="0" bldLvl="0" animBg="1"/>
      <p:bldP spid="5130" grpId="0"/>
      <p:bldP spid="5131" grpId="0"/>
      <p:bldP spid="5132" grpId="0"/>
      <p:bldP spid="5133" grpId="0"/>
      <p:bldP spid="5134" grpId="0"/>
      <p:bldP spid="5135" grpId="0"/>
      <p:bldP spid="513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2298" name="Rectangle 2"/>
          <p:cNvSpPr>
            <a:spLocks noRot="1"/>
          </p:cNvSpPr>
          <p:nvPr/>
        </p:nvSpPr>
        <p:spPr>
          <a:xfrm>
            <a:off x="457200" y="-79375"/>
            <a:ext cx="2746375" cy="346075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algn="ctr" eaLnBrk="0" hangingPunct="0">
              <a:buFontTx/>
            </a:pPr>
            <a:br>
              <a:rPr lang="zh-CN" altLang="en-US" sz="4000" b="1" dirty="0">
                <a:solidFill>
                  <a:srgbClr val="3333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</a:br>
            <a:endParaRPr lang="zh-CN" altLang="en-US" sz="4000" b="1" dirty="0">
              <a:solidFill>
                <a:srgbClr val="3333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6146" name="Rectangle 2"/>
          <p:cNvSpPr>
            <a:spLocks noGrp="1" noRot="1"/>
          </p:cNvSpPr>
          <p:nvPr/>
        </p:nvSpPr>
        <p:spPr>
          <a:xfrm>
            <a:off x="1542520" y="514440"/>
            <a:ext cx="6001800" cy="628760"/>
          </a:xfrm>
          <a:prstGeom prst="rect">
            <a:avLst/>
          </a:prstGeom>
          <a:noFill/>
          <a:ln w="9525">
            <a:noFill/>
          </a:ln>
        </p:spPr>
        <p:txBody>
          <a:bodyPr wrap="square" lIns="68591" tIns="34295" rIns="68591" bIns="34295" anchor="ctr" anchorCtr="0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ClrTx/>
              <a:buSzTx/>
              <a:buFontTx/>
            </a:pPr>
            <a:r>
              <a:rPr lang="zh-CN" altLang="en-US" sz="2400" b="1" dirty="0">
                <a:solidFill>
                  <a:srgbClr val="E72E0F"/>
                </a:solidFill>
              </a:rPr>
              <a:t>热机中能量的转化</a:t>
            </a:r>
            <a:endParaRPr lang="zh-CN" altLang="en-US" sz="2400" b="1" dirty="0">
              <a:solidFill>
                <a:srgbClr val="E72E0F"/>
              </a:solidFill>
            </a:endParaRPr>
          </a:p>
        </p:txBody>
      </p:sp>
      <p:sp>
        <p:nvSpPr>
          <p:cNvPr id="6147" name="Rectangle 3"/>
          <p:cNvSpPr>
            <a:spLocks noGrp="1" noRot="1"/>
          </p:cNvSpPr>
          <p:nvPr/>
        </p:nvSpPr>
        <p:spPr>
          <a:xfrm>
            <a:off x="3995970" y="1492143"/>
            <a:ext cx="2972320" cy="457280"/>
          </a:xfrm>
          <a:prstGeom prst="rect">
            <a:avLst/>
          </a:prstGeom>
          <a:noFill/>
          <a:ln w="9525">
            <a:noFill/>
          </a:ln>
        </p:spPr>
        <p:txBody>
          <a:bodyPr wrap="square" lIns="68591" tIns="34295" rIns="68591" bIns="34295" anchor="t" anchorCtr="0"/>
          <a:lstStyle>
            <a:lvl1pPr marL="0" indent="0" algn="ctr" rtl="0" eaLnBrk="0" fontAlgn="base" hangingPunct="0">
              <a:spcBef>
                <a:spcPct val="15000"/>
              </a:spcBef>
              <a:spcAft>
                <a:spcPct val="0"/>
              </a:spcAft>
              <a:buNone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rtl="0" eaLnBrk="0" fontAlgn="base" hangingPunct="0">
              <a:spcBef>
                <a:spcPct val="15000"/>
              </a:spcBef>
              <a:spcAft>
                <a:spcPct val="0"/>
              </a:spcAft>
              <a:buNone/>
              <a:defRPr sz="2100">
                <a:solidFill>
                  <a:schemeClr val="tx1"/>
                </a:solidFill>
                <a:latin typeface="+mn-lt"/>
                <a:ea typeface="+mn-ea"/>
              </a:defRPr>
            </a:lvl2pPr>
            <a:lvl3pPr marL="685800" indent="0" algn="ctr" rtl="0" eaLnBrk="0" fontAlgn="base" hangingPunct="0">
              <a:spcBef>
                <a:spcPct val="15000"/>
              </a:spcBef>
              <a:spcAft>
                <a:spcPct val="0"/>
              </a:spcAft>
              <a:buNone/>
              <a:defRPr sz="1800">
                <a:solidFill>
                  <a:schemeClr val="tx1"/>
                </a:solidFill>
                <a:latin typeface="+mn-lt"/>
                <a:ea typeface="+mn-ea"/>
              </a:defRPr>
            </a:lvl3pPr>
            <a:lvl4pPr marL="1028700" indent="0" algn="ctr" rtl="0" eaLnBrk="0" fontAlgn="base" hangingPunct="0">
              <a:spcBef>
                <a:spcPct val="15000"/>
              </a:spcBef>
              <a:spcAft>
                <a:spcPct val="0"/>
              </a:spcAft>
              <a:buNone/>
              <a:defRPr sz="1500">
                <a:solidFill>
                  <a:schemeClr val="tx1"/>
                </a:solidFill>
                <a:latin typeface="+mn-lt"/>
                <a:ea typeface="+mn-ea"/>
              </a:defRPr>
            </a:lvl4pPr>
            <a:lvl5pPr marL="1371600" indent="0" algn="ctr" rtl="0" eaLnBrk="0" fontAlgn="base" hangingPunct="0">
              <a:spcBef>
                <a:spcPct val="15000"/>
              </a:spcBef>
              <a:spcAft>
                <a:spcPct val="0"/>
              </a:spcAft>
              <a:buNone/>
              <a:defRPr sz="1500">
                <a:solidFill>
                  <a:schemeClr val="tx1"/>
                </a:solidFill>
                <a:latin typeface="+mn-lt"/>
                <a:ea typeface="+mn-ea"/>
              </a:defRPr>
            </a:lvl5pPr>
            <a:lvl6pPr marL="1714500" indent="0" algn="ctr" rtl="0" fontAlgn="base">
              <a:spcBef>
                <a:spcPct val="15000"/>
              </a:spcBef>
              <a:spcAft>
                <a:spcPct val="0"/>
              </a:spcAft>
              <a:buNone/>
              <a:defRPr sz="1500">
                <a:solidFill>
                  <a:schemeClr val="tx1"/>
                </a:solidFill>
                <a:latin typeface="+mn-lt"/>
                <a:ea typeface="+mn-ea"/>
              </a:defRPr>
            </a:lvl6pPr>
            <a:lvl7pPr marL="2058035" indent="0" algn="ctr" rtl="0" fontAlgn="base">
              <a:spcBef>
                <a:spcPct val="15000"/>
              </a:spcBef>
              <a:spcAft>
                <a:spcPct val="0"/>
              </a:spcAft>
              <a:buNone/>
              <a:defRPr sz="1500">
                <a:solidFill>
                  <a:schemeClr val="tx1"/>
                </a:solidFill>
                <a:latin typeface="+mn-lt"/>
                <a:ea typeface="+mn-ea"/>
              </a:defRPr>
            </a:lvl7pPr>
            <a:lvl8pPr marL="2400935" indent="0" algn="ctr" rtl="0" fontAlgn="base">
              <a:spcBef>
                <a:spcPct val="15000"/>
              </a:spcBef>
              <a:spcAft>
                <a:spcPct val="0"/>
              </a:spcAft>
              <a:buNone/>
              <a:defRPr sz="1500">
                <a:solidFill>
                  <a:schemeClr val="tx1"/>
                </a:solidFill>
                <a:latin typeface="+mn-lt"/>
                <a:ea typeface="+mn-ea"/>
              </a:defRPr>
            </a:lvl8pPr>
            <a:lvl9pPr marL="2743835" indent="0" algn="ctr" rtl="0" fontAlgn="base">
              <a:spcBef>
                <a:spcPct val="15000"/>
              </a:spcBef>
              <a:spcAft>
                <a:spcPct val="0"/>
              </a:spcAft>
              <a:buNone/>
              <a:defRPr sz="15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eaLnBrk="1" hangingPunct="1">
              <a:buClrTx/>
              <a:buSzTx/>
              <a:buFontTx/>
            </a:pPr>
            <a:r>
              <a:rPr lang="zh-CN" altLang="en-US" dirty="0">
                <a:latin typeface="+mn-lt"/>
                <a:ea typeface="楷体_GB2312" panose="02010609030101010101" pitchFamily="49" charset="-122"/>
                <a:cs typeface="+mn-cs"/>
              </a:rPr>
              <a:t>（对外做功）</a:t>
            </a:r>
            <a:endParaRPr lang="zh-CN" altLang="en-US" dirty="0">
              <a:latin typeface="+mn-lt"/>
              <a:ea typeface="楷体_GB2312" panose="02010609030101010101" pitchFamily="49" charset="-122"/>
              <a:cs typeface="+mn-cs"/>
            </a:endParaRPr>
          </a:p>
        </p:txBody>
      </p:sp>
      <p:sp>
        <p:nvSpPr>
          <p:cNvPr id="6148" name="Rectangle 4"/>
          <p:cNvSpPr/>
          <p:nvPr/>
        </p:nvSpPr>
        <p:spPr>
          <a:xfrm>
            <a:off x="1691785" y="1751015"/>
            <a:ext cx="1371840" cy="40012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algn="ctr">
              <a:spcBef>
                <a:spcPct val="20000"/>
              </a:spcBef>
            </a:pPr>
            <a:r>
              <a:rPr lang="zh-CN" altLang="en-US" sz="2400" dirty="0">
                <a:solidFill>
                  <a:srgbClr val="000403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化学能</a:t>
            </a:r>
            <a:endParaRPr lang="zh-CN" altLang="en-US" sz="2400" dirty="0">
              <a:solidFill>
                <a:srgbClr val="000403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149" name="AutoShape 5"/>
          <p:cNvSpPr/>
          <p:nvPr/>
        </p:nvSpPr>
        <p:spPr>
          <a:xfrm>
            <a:off x="2915660" y="1895510"/>
            <a:ext cx="1028880" cy="135259"/>
          </a:xfrm>
          <a:prstGeom prst="rightArrow">
            <a:avLst>
              <a:gd name="adj1" fmla="val 50000"/>
              <a:gd name="adj2" fmla="val 450000"/>
            </a:avLst>
          </a:prstGeom>
          <a:solidFill>
            <a:schemeClr val="accent1"/>
          </a:solidFill>
          <a:ln w="12700" cap="sq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 anchorCtr="0">
            <a:spAutoFit/>
          </a:bodyPr>
          <a:p>
            <a:endParaRPr lang="zh-CN" altLang="en-US" sz="1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50" name="Text Box 6"/>
          <p:cNvSpPr txBox="1">
            <a:spLocks noChangeArrowheads="1"/>
          </p:cNvSpPr>
          <p:nvPr/>
        </p:nvSpPr>
        <p:spPr bwMode="auto">
          <a:xfrm>
            <a:off x="1548215" y="2687870"/>
            <a:ext cx="6173280" cy="175323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defTabSz="914400">
              <a:lnSpc>
                <a:spcPct val="150000"/>
              </a:lnSpc>
              <a:spcBef>
                <a:spcPct val="20000"/>
              </a:spcBef>
              <a:buClrTx/>
              <a:buSzTx/>
              <a:defRPr/>
            </a:pPr>
            <a:r>
              <a:rPr kumimoji="0" lang="zh-CN" altLang="en-US" sz="2400" b="1" kern="1200" cap="none" spc="0" normalizeH="0" baseline="0" noProof="0" dirty="0">
                <a:solidFill>
                  <a:schemeClr val="fol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楷体_GB2312" panose="02010609030101010101" pitchFamily="49" charset="-122"/>
                <a:cs typeface="+mn-cs"/>
              </a:rPr>
              <a:t>     </a:t>
            </a:r>
            <a:r>
              <a:rPr kumimoji="0" lang="zh-CN" altLang="en-US" sz="2400" b="1" kern="1200" cap="none" spc="0" normalizeH="0" baseline="0" noProof="0" dirty="0">
                <a:solidFill>
                  <a:srgbClr val="00040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楷体_GB2312" panose="02010609030101010101" pitchFamily="49" charset="-122"/>
                <a:cs typeface="+mn-cs"/>
              </a:rPr>
              <a:t> </a:t>
            </a:r>
            <a:r>
              <a:rPr kumimoji="0" lang="zh-CN" altLang="en-US" sz="2400" kern="1200" cap="none" spc="0" normalizeH="0" baseline="0" noProof="0" dirty="0">
                <a:solidFill>
                  <a:srgbClr val="000403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热机是一种将燃料燃烧时的化学能转化为内能，然后通过做功，把</a:t>
            </a:r>
            <a:r>
              <a:rPr kumimoji="0" lang="zh-CN" altLang="en-US" sz="2400" kern="1200" cap="none" spc="0" normalizeH="0" baseline="0" noProof="0" dirty="0">
                <a:solidFill>
                  <a:srgbClr val="E72E0F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内能转化为机械能</a:t>
            </a:r>
            <a:r>
              <a:rPr kumimoji="0" lang="zh-CN" altLang="en-US" sz="2400" kern="1200" cap="none" spc="0" normalizeH="0" baseline="0" noProof="0" dirty="0">
                <a:solidFill>
                  <a:srgbClr val="000403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的机械。</a:t>
            </a:r>
            <a:endParaRPr kumimoji="0" lang="zh-CN" altLang="en-US" sz="2400" kern="1200" cap="none" spc="0" normalizeH="0" baseline="0" noProof="0" dirty="0">
              <a:solidFill>
                <a:srgbClr val="000403"/>
              </a:solidFill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51" name="AutoShape 7"/>
          <p:cNvSpPr/>
          <p:nvPr/>
        </p:nvSpPr>
        <p:spPr>
          <a:xfrm>
            <a:off x="4733925" y="1866742"/>
            <a:ext cx="1456690" cy="180022"/>
          </a:xfrm>
          <a:prstGeom prst="rightArrow">
            <a:avLst>
              <a:gd name="adj1" fmla="val 50000"/>
              <a:gd name="adj2" fmla="val 450000"/>
            </a:avLst>
          </a:prstGeom>
          <a:solidFill>
            <a:schemeClr val="accent1"/>
          </a:solidFill>
          <a:ln w="12700" cap="sq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ctr" anchorCtr="0">
            <a:spAutoFit/>
          </a:bodyPr>
          <a:p>
            <a:endParaRPr lang="zh-CN" altLang="en-US" sz="1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52" name="Text Box 8"/>
          <p:cNvSpPr txBox="1"/>
          <p:nvPr/>
        </p:nvSpPr>
        <p:spPr>
          <a:xfrm>
            <a:off x="6300710" y="1690690"/>
            <a:ext cx="10972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>
              <a:spcBef>
                <a:spcPct val="20000"/>
              </a:spcBef>
            </a:pPr>
            <a:r>
              <a:rPr lang="zh-CN" altLang="en-US" sz="2400" dirty="0">
                <a:solidFill>
                  <a:srgbClr val="000403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机械能</a:t>
            </a:r>
            <a:endParaRPr lang="zh-CN" altLang="en-US" sz="2400" dirty="0">
              <a:solidFill>
                <a:srgbClr val="000403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153" name="Text Box 9"/>
          <p:cNvSpPr txBox="1"/>
          <p:nvPr/>
        </p:nvSpPr>
        <p:spPr>
          <a:xfrm>
            <a:off x="2700067" y="1490873"/>
            <a:ext cx="14020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>
              <a:spcBef>
                <a:spcPct val="20000"/>
              </a:spcBef>
              <a:buSzTx/>
            </a:pPr>
            <a:r>
              <a:rPr lang="zh-CN" altLang="zh-CN" sz="2400" dirty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燃烧</a:t>
            </a:r>
            <a:r>
              <a:rPr lang="zh-CN" altLang="zh-CN" sz="2400" dirty="0"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endParaRPr lang="zh-CN" altLang="zh-CN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154" name="Rectangle 10"/>
          <p:cNvSpPr>
            <a:spLocks noRot="1"/>
          </p:cNvSpPr>
          <p:nvPr/>
        </p:nvSpPr>
        <p:spPr>
          <a:xfrm>
            <a:off x="3780025" y="1723065"/>
            <a:ext cx="1200360" cy="45728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algn="ctr">
              <a:spcBef>
                <a:spcPct val="20000"/>
              </a:spcBef>
            </a:pPr>
            <a:r>
              <a:rPr lang="zh-CN" altLang="en-US" sz="2400" dirty="0">
                <a:solidFill>
                  <a:srgbClr val="000403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内能</a:t>
            </a:r>
            <a:endParaRPr lang="zh-CN" altLang="en-US" sz="2400" dirty="0">
              <a:solidFill>
                <a:srgbClr val="000403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5" dur="500"/>
                                        <p:tgtEl>
                                          <p:spTgt spid="6148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1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1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4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154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154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00"/>
                            </p:stCondLst>
                            <p:childTnLst>
                              <p:par>
                                <p:cTn id="33" presetID="23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147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147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12" presetClass="entr" presetSubtype="4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6" dur="500"/>
                                        <p:tgtEl>
                                          <p:spTgt spid="615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>
                                            <p:txEl>
                                              <p:charRg st="0" end="4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1" dur="80"/>
                                        <p:tgtEl>
                                          <p:spTgt spid="6150">
                                            <p:txEl>
                                              <p:charRg st="0" end="48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2" dur="80"/>
                                        <p:tgtEl>
                                          <p:spTgt spid="6150">
                                            <p:txEl>
                                              <p:charRg st="0" end="48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3" dur="80"/>
                                        <p:tgtEl>
                                          <p:spTgt spid="6150">
                                            <p:txEl>
                                              <p:charRg st="0" end="48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6" grpId="0"/>
      <p:bldP spid="6147" grpId="0" advAuto="1000" build="p"/>
      <p:bldP spid="6148" grpId="0" build="p"/>
      <p:bldP spid="6149" grpId="0" bldLvl="0" animBg="1"/>
      <p:bldP spid="6151" grpId="0" bldLvl="0" animBg="1"/>
      <p:bldP spid="6152" grpId="0"/>
      <p:bldP spid="6153" grpId="0"/>
      <p:bldP spid="6154" grpId="0" advAuto="100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8195" name="Rectangle 3"/>
          <p:cNvSpPr>
            <a:spLocks noGrp="1" noRot="1" noChangeArrowheads="1"/>
          </p:cNvSpPr>
          <p:nvPr/>
        </p:nvSpPr>
        <p:spPr>
          <a:xfrm>
            <a:off x="1168598" y="1151536"/>
            <a:ext cx="6632941" cy="3203342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68591" tIns="34295" rIns="68591" bIns="34295" numCol="1" anchor="t" anchorCtr="0" compatLnSpc="1"/>
          <a:lstStyle>
            <a:lvl1pPr marL="257175" indent="-257175" algn="l" rtl="0" eaLnBrk="0" fontAlgn="base" hangingPunct="0">
              <a:spcBef>
                <a:spcPct val="15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57530" indent="-214630" algn="l" rtl="0" eaLnBrk="0" fontAlgn="base" hangingPunct="0">
              <a:spcBef>
                <a:spcPct val="15000"/>
              </a:spcBef>
              <a:spcAft>
                <a:spcPct val="0"/>
              </a:spcAft>
              <a:buChar char="–"/>
              <a:defRPr sz="2100">
                <a:solidFill>
                  <a:schemeClr val="tx1"/>
                </a:solidFill>
                <a:latin typeface="+mn-lt"/>
                <a:ea typeface="+mn-ea"/>
              </a:defRPr>
            </a:lvl2pPr>
            <a:lvl3pPr marL="857250" indent="-171450" algn="l" rtl="0" eaLnBrk="0" fontAlgn="base" hangingPunct="0">
              <a:spcBef>
                <a:spcPct val="15000"/>
              </a:spcBef>
              <a:spcAft>
                <a:spcPct val="0"/>
              </a:spcAft>
              <a:buChar char="•"/>
              <a:defRPr sz="1800">
                <a:solidFill>
                  <a:schemeClr val="tx1"/>
                </a:solidFill>
                <a:latin typeface="+mn-lt"/>
                <a:ea typeface="+mn-ea"/>
              </a:defRPr>
            </a:lvl3pPr>
            <a:lvl4pPr marL="1200150" indent="-171450" algn="l" rtl="0" eaLnBrk="0" fontAlgn="base" hangingPunct="0">
              <a:spcBef>
                <a:spcPct val="15000"/>
              </a:spcBef>
              <a:spcAft>
                <a:spcPct val="0"/>
              </a:spcAft>
              <a:buChar char="–"/>
              <a:defRPr sz="1500">
                <a:solidFill>
                  <a:schemeClr val="tx1"/>
                </a:solidFill>
                <a:latin typeface="+mn-lt"/>
                <a:ea typeface="+mn-ea"/>
              </a:defRPr>
            </a:lvl4pPr>
            <a:lvl5pPr marL="1543050" indent="-171450" algn="l" rtl="0" eaLnBrk="0" fontAlgn="base" hangingPunct="0">
              <a:spcBef>
                <a:spcPct val="15000"/>
              </a:spcBef>
              <a:spcAft>
                <a:spcPct val="0"/>
              </a:spcAft>
              <a:buChar char="»"/>
              <a:defRPr sz="1500">
                <a:solidFill>
                  <a:schemeClr val="tx1"/>
                </a:solidFill>
                <a:latin typeface="+mn-lt"/>
                <a:ea typeface="+mn-ea"/>
              </a:defRPr>
            </a:lvl5pPr>
            <a:lvl6pPr marL="1886585" indent="-171450" algn="l" rtl="0" fontAlgn="base">
              <a:spcBef>
                <a:spcPct val="15000"/>
              </a:spcBef>
              <a:spcAft>
                <a:spcPct val="0"/>
              </a:spcAft>
              <a:buChar char="»"/>
              <a:defRPr sz="1500">
                <a:solidFill>
                  <a:schemeClr val="tx1"/>
                </a:solidFill>
                <a:latin typeface="+mn-lt"/>
                <a:ea typeface="+mn-ea"/>
              </a:defRPr>
            </a:lvl6pPr>
            <a:lvl7pPr marL="2229485" indent="-171450" algn="l" rtl="0" fontAlgn="base">
              <a:spcBef>
                <a:spcPct val="15000"/>
              </a:spcBef>
              <a:spcAft>
                <a:spcPct val="0"/>
              </a:spcAft>
              <a:buChar char="»"/>
              <a:defRPr sz="1500">
                <a:solidFill>
                  <a:schemeClr val="tx1"/>
                </a:solidFill>
                <a:latin typeface="+mn-lt"/>
                <a:ea typeface="+mn-ea"/>
              </a:defRPr>
            </a:lvl7pPr>
            <a:lvl8pPr marL="2572385" indent="-171450" algn="l" rtl="0" fontAlgn="base">
              <a:spcBef>
                <a:spcPct val="15000"/>
              </a:spcBef>
              <a:spcAft>
                <a:spcPct val="0"/>
              </a:spcAft>
              <a:buChar char="»"/>
              <a:defRPr sz="1500">
                <a:solidFill>
                  <a:schemeClr val="tx1"/>
                </a:solidFill>
                <a:latin typeface="+mn-lt"/>
                <a:ea typeface="+mn-ea"/>
              </a:defRPr>
            </a:lvl8pPr>
            <a:lvl9pPr marL="2915285" indent="-171450" algn="l" rtl="0" fontAlgn="base">
              <a:spcBef>
                <a:spcPct val="15000"/>
              </a:spcBef>
              <a:spcAft>
                <a:spcPct val="0"/>
              </a:spcAft>
              <a:buChar char="»"/>
              <a:defRPr sz="15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342900" marR="0" lvl="0" indent="-342900" algn="l" defTabSz="914400" rtl="0" eaLnBrk="1" fontAlgn="base" latinLnBrk="0" hangingPunct="1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   汽油机是用</a:t>
            </a:r>
            <a:r>
              <a:rPr kumimoji="0" lang="zh-CN" altLang="en-US" b="0" i="0" u="none" strike="noStrike" kern="0" cap="none" spc="0" normalizeH="0" baseline="0" noProof="0" dirty="0" smtClean="0">
                <a:ln>
                  <a:noFill/>
                </a:ln>
                <a:solidFill>
                  <a:srgbClr val="E72E0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汽油</a:t>
            </a:r>
            <a:r>
              <a:rPr kumimoji="0" lang="zh-CN" altLang="en-US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作燃料，使汽油在机器内部燃烧，将</a:t>
            </a:r>
            <a:r>
              <a:rPr kumimoji="0" lang="zh-CN" altLang="en-US" b="0" i="0" u="none" strike="noStrike" kern="0" cap="none" spc="0" normalizeH="0" baseline="0" noProof="0" dirty="0" smtClean="0">
                <a:ln>
                  <a:noFill/>
                </a:ln>
                <a:solidFill>
                  <a:srgbClr val="E72E0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内能转化为机械能</a:t>
            </a:r>
            <a:r>
              <a:rPr kumimoji="0" lang="zh-CN" altLang="en-US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的一种热机。</a:t>
            </a:r>
            <a:endParaRPr kumimoji="0" lang="zh-CN" altLang="en-US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endParaRPr kumimoji="0" lang="zh-CN" altLang="en-US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            </a:t>
            </a:r>
            <a:endParaRPr kumimoji="0" lang="zh-CN" altLang="en-US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8196" name="Picture 4">
            <a:hlinkClick r:id="rId1" action="ppaction://hlinkfile"/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DFFFE">
                  <a:alpha val="100000"/>
                </a:srgbClr>
              </a:clrFrom>
              <a:clrTo>
                <a:srgbClr val="FDFFFE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057860" y="2680566"/>
            <a:ext cx="1782678" cy="165525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197" name="Picture 5" descr="20071516225474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49875" y="2787741"/>
            <a:ext cx="1829120" cy="137184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7172" name="组合 6147"/>
          <p:cNvGrpSpPr/>
          <p:nvPr/>
        </p:nvGrpSpPr>
        <p:grpSpPr>
          <a:xfrm>
            <a:off x="251220" y="267855"/>
            <a:ext cx="1674312" cy="629255"/>
            <a:chOff x="0" y="0"/>
            <a:chExt cx="3516" cy="1320"/>
          </a:xfrm>
        </p:grpSpPr>
        <p:sp>
          <p:nvSpPr>
            <p:cNvPr id="7173" name="矩形 7"/>
            <p:cNvSpPr/>
            <p:nvPr/>
          </p:nvSpPr>
          <p:spPr>
            <a:xfrm>
              <a:off x="882" y="0"/>
              <a:ext cx="2634" cy="120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pathLst>
                <a:path w="2520280" h="1872208">
                  <a:moveTo>
                    <a:pt x="0" y="1872208"/>
                  </a:moveTo>
                  <a:lnTo>
                    <a:pt x="2520280" y="1872208"/>
                  </a:lnTo>
                  <a:lnTo>
                    <a:pt x="0" y="1872208"/>
                  </a:lnTo>
                  <a:close/>
                  <a:moveTo>
                    <a:pt x="0" y="0"/>
                  </a:moveTo>
                  <a:lnTo>
                    <a:pt x="916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sq" cmpd="sng">
              <a:solidFill>
                <a:srgbClr val="DDDDDD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00"/>
            </a:p>
          </p:txBody>
        </p:sp>
        <p:sp>
          <p:nvSpPr>
            <p:cNvPr id="7174" name="任意多边形 16"/>
            <p:cNvSpPr/>
            <p:nvPr/>
          </p:nvSpPr>
          <p:spPr>
            <a:xfrm>
              <a:off x="0" y="454"/>
              <a:ext cx="826" cy="76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pathLst>
                <a:path w="696310" h="696310">
                  <a:moveTo>
                    <a:pt x="0" y="0"/>
                  </a:moveTo>
                  <a:lnTo>
                    <a:pt x="459827" y="0"/>
                  </a:lnTo>
                  <a:lnTo>
                    <a:pt x="459827" y="236483"/>
                  </a:lnTo>
                  <a:lnTo>
                    <a:pt x="696310" y="236483"/>
                  </a:lnTo>
                  <a:lnTo>
                    <a:pt x="696310" y="696310"/>
                  </a:lnTo>
                  <a:lnTo>
                    <a:pt x="0" y="69631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8080"/>
            </a:solidFill>
            <a:ln w="9525">
              <a:noFill/>
            </a:ln>
          </p:spPr>
          <p:txBody>
            <a:bodyPr/>
            <a:p>
              <a:endParaRPr lang="zh-CN" altLang="en-US" sz="100"/>
            </a:p>
          </p:txBody>
        </p:sp>
        <p:sp>
          <p:nvSpPr>
            <p:cNvPr id="7175" name="矩形 17"/>
            <p:cNvSpPr/>
            <p:nvPr/>
          </p:nvSpPr>
          <p:spPr>
            <a:xfrm>
              <a:off x="570" y="374"/>
              <a:ext cx="258" cy="265"/>
            </a:xfrm>
            <a:prstGeom prst="rect">
              <a:avLst/>
            </a:prstGeom>
            <a:solidFill>
              <a:srgbClr val="008080">
                <a:alpha val="50980"/>
              </a:srgbClr>
            </a:solidFill>
            <a:ln w="9525">
              <a:noFill/>
            </a:ln>
          </p:spPr>
          <p:txBody>
            <a:bodyPr lIns="0" tIns="161953" rIns="134802" bIns="0" anchor="ctr" anchorCtr="0"/>
            <a:p>
              <a:pPr algn="ctr"/>
              <a:endParaRPr lang="zh-CN" altLang="en-US" sz="3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7176" name="文本框 6151"/>
            <p:cNvSpPr txBox="1"/>
            <p:nvPr/>
          </p:nvSpPr>
          <p:spPr>
            <a:xfrm>
              <a:off x="878" y="432"/>
              <a:ext cx="2064" cy="86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zh-CN" altLang="en-US" sz="2100" b="1" dirty="0">
                  <a:solidFill>
                    <a:srgbClr val="00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anose="02010600030101010101" pitchFamily="2" charset="-122"/>
                </a:rPr>
                <a:t>汽油机</a:t>
              </a:r>
              <a:endParaRPr lang="zh-CN" altLang="en-US" sz="2100" b="1" dirty="0">
                <a:solidFill>
                  <a:srgbClr val="00666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7177" name="文本框 6152"/>
            <p:cNvSpPr txBox="1"/>
            <p:nvPr/>
          </p:nvSpPr>
          <p:spPr>
            <a:xfrm>
              <a:off x="0" y="452"/>
              <a:ext cx="873" cy="86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r>
                <a:rPr lang="zh-CN" altLang="en-US" sz="2100" dirty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二</a:t>
              </a:r>
              <a:endParaRPr lang="zh-CN" altLang="en-US" sz="21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charRg st="1" end="5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8195">
                                            <p:txEl>
                                              <p:charRg st="1" end="5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8195">
                                            <p:txEl>
                                              <p:charRg st="1" end="5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8195">
                                            <p:txEl>
                                              <p:charRg st="1" end="5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9"/>
                            </p:stCondLst>
                            <p:childTnLst>
                              <p:par>
                                <p:cTn id="1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79"/>
                            </p:stCondLst>
                            <p:childTnLst>
                              <p:par>
                                <p:cTn id="1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9218" name="Rectangle 2"/>
          <p:cNvSpPr>
            <a:spLocks noGrp="1" noRot="1"/>
          </p:cNvSpPr>
          <p:nvPr>
            <p:ph type="title"/>
          </p:nvPr>
        </p:nvSpPr>
        <p:spPr>
          <a:xfrm>
            <a:off x="1714000" y="342960"/>
            <a:ext cx="5830320" cy="857400"/>
          </a:xfrm>
        </p:spPr>
        <p:txBody>
          <a:bodyPr wrap="square" lIns="68591" tIns="34295" rIns="68591" bIns="34295" anchor="ctr" anchorCtr="0"/>
          <a:p>
            <a:pPr eaLnBrk="1" hangingPunct="1"/>
            <a:r>
              <a:rPr lang="zh-CN" altLang="en-US" sz="24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汽油机的构造</a:t>
            </a:r>
            <a:endParaRPr lang="zh-CN" altLang="en-US" sz="2400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9219" name="Picture 3" descr="构造(汽)"/>
          <p:cNvPicPr>
            <a:picLocks noChangeAspect="1"/>
          </p:cNvPicPr>
          <p:nvPr/>
        </p:nvPicPr>
        <p:blipFill>
          <a:blip r:embed="rId1">
            <a:clrChange>
              <a:clrFrom>
                <a:srgbClr val="00989F"/>
              </a:clrFrom>
              <a:clrTo>
                <a:srgbClr val="00989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14480" y="914560"/>
            <a:ext cx="3179525" cy="369396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20" name="Line 4"/>
          <p:cNvSpPr/>
          <p:nvPr/>
        </p:nvSpPr>
        <p:spPr>
          <a:xfrm flipV="1">
            <a:off x="3943240" y="3200960"/>
            <a:ext cx="1086040" cy="400120"/>
          </a:xfrm>
          <a:prstGeom prst="line">
            <a:avLst/>
          </a:prstGeom>
          <a:ln w="38100" cap="flat" cmpd="sng">
            <a:solidFill>
              <a:srgbClr val="FF0066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 anchor="t" anchorCtr="0"/>
          <a:p>
            <a:endParaRPr lang="zh-CN" altLang="en-US" sz="1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221" name="Line 5"/>
          <p:cNvSpPr/>
          <p:nvPr/>
        </p:nvSpPr>
        <p:spPr>
          <a:xfrm flipV="1">
            <a:off x="4000400" y="2400720"/>
            <a:ext cx="857400" cy="285800"/>
          </a:xfrm>
          <a:prstGeom prst="line">
            <a:avLst/>
          </a:prstGeom>
          <a:ln w="38100" cap="flat" cmpd="sng">
            <a:solidFill>
              <a:srgbClr val="FF0066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 anchor="t" anchorCtr="0"/>
          <a:p>
            <a:endParaRPr lang="zh-CN" altLang="en-US" sz="1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222" name="Line 6"/>
          <p:cNvSpPr/>
          <p:nvPr/>
        </p:nvSpPr>
        <p:spPr>
          <a:xfrm flipV="1">
            <a:off x="3771760" y="2229240"/>
            <a:ext cx="228640" cy="57160"/>
          </a:xfrm>
          <a:prstGeom prst="line">
            <a:avLst/>
          </a:prstGeom>
          <a:ln w="38100" cap="flat" cmpd="sng">
            <a:solidFill>
              <a:srgbClr val="FF0066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 anchor="t" anchorCtr="0"/>
          <a:p>
            <a:endParaRPr lang="zh-CN" altLang="en-US" sz="1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223" name="Line 7"/>
          <p:cNvSpPr/>
          <p:nvPr/>
        </p:nvSpPr>
        <p:spPr>
          <a:xfrm flipH="1" flipV="1">
            <a:off x="6058160" y="2229240"/>
            <a:ext cx="285800" cy="57160"/>
          </a:xfrm>
          <a:prstGeom prst="line">
            <a:avLst/>
          </a:prstGeom>
          <a:ln w="38100" cap="flat" cmpd="sng">
            <a:solidFill>
              <a:srgbClr val="FF0066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 anchor="t" anchorCtr="0"/>
          <a:p>
            <a:endParaRPr lang="zh-CN" altLang="en-US" sz="1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224" name="Line 8"/>
          <p:cNvSpPr/>
          <p:nvPr/>
        </p:nvSpPr>
        <p:spPr>
          <a:xfrm flipH="1" flipV="1">
            <a:off x="5257920" y="4058360"/>
            <a:ext cx="857400" cy="228640"/>
          </a:xfrm>
          <a:prstGeom prst="line">
            <a:avLst/>
          </a:prstGeom>
          <a:ln w="38100" cap="flat" cmpd="sng">
            <a:solidFill>
              <a:srgbClr val="FF0066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 anchor="t" anchorCtr="0"/>
          <a:p>
            <a:endParaRPr lang="zh-CN" altLang="en-US" sz="1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225" name="Line 9"/>
          <p:cNvSpPr/>
          <p:nvPr/>
        </p:nvSpPr>
        <p:spPr>
          <a:xfrm flipH="1">
            <a:off x="5154318" y="1517122"/>
            <a:ext cx="1200360" cy="400120"/>
          </a:xfrm>
          <a:prstGeom prst="line">
            <a:avLst/>
          </a:prstGeom>
          <a:ln w="38100" cap="flat" cmpd="sng">
            <a:solidFill>
              <a:srgbClr val="FF0066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 anchor="t" anchorCtr="0"/>
          <a:p>
            <a:endParaRPr lang="zh-CN" altLang="en-US" sz="1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226" name="Line 10"/>
          <p:cNvSpPr/>
          <p:nvPr/>
        </p:nvSpPr>
        <p:spPr>
          <a:xfrm flipV="1">
            <a:off x="3771760" y="1086040"/>
            <a:ext cx="1143200" cy="171480"/>
          </a:xfrm>
          <a:prstGeom prst="line">
            <a:avLst/>
          </a:prstGeom>
          <a:ln w="38100" cap="flat" cmpd="sng">
            <a:solidFill>
              <a:srgbClr val="FF0066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 anchor="t" anchorCtr="0"/>
          <a:p>
            <a:endParaRPr lang="zh-CN" altLang="en-US" sz="1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227" name="Text Box 11"/>
          <p:cNvSpPr txBox="1"/>
          <p:nvPr/>
        </p:nvSpPr>
        <p:spPr>
          <a:xfrm>
            <a:off x="2628590" y="1056830"/>
            <a:ext cx="1143200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eaLnBrk="0" hangingPunct="0">
              <a:spcBef>
                <a:spcPct val="50000"/>
              </a:spcBef>
            </a:pPr>
            <a:r>
              <a:rPr lang="zh-CN" altLang="en-US" sz="2400" b="1" dirty="0">
                <a:solidFill>
                  <a:srgbClr val="3333CC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火花塞</a:t>
            </a:r>
            <a:endParaRPr lang="zh-CN" altLang="en-US" sz="2400" b="1" dirty="0">
              <a:solidFill>
                <a:srgbClr val="3333CC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228" name="Text Box 12"/>
          <p:cNvSpPr txBox="1"/>
          <p:nvPr/>
        </p:nvSpPr>
        <p:spPr>
          <a:xfrm>
            <a:off x="6401435" y="1289685"/>
            <a:ext cx="908685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eaLnBrk="0" hangingPunct="0">
              <a:spcBef>
                <a:spcPct val="50000"/>
              </a:spcBef>
            </a:pPr>
            <a:r>
              <a:rPr lang="zh-CN" altLang="en-US" sz="2400" b="1" dirty="0">
                <a:solidFill>
                  <a:srgbClr val="3333CC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气缸</a:t>
            </a:r>
            <a:endParaRPr lang="zh-CN" altLang="en-US" sz="2400" b="1" dirty="0">
              <a:solidFill>
                <a:srgbClr val="3333CC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229" name="Text Box 13"/>
          <p:cNvSpPr txBox="1"/>
          <p:nvPr/>
        </p:nvSpPr>
        <p:spPr>
          <a:xfrm>
            <a:off x="2686050" y="2084705"/>
            <a:ext cx="12573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eaLnBrk="0" hangingPunct="0">
              <a:spcBef>
                <a:spcPct val="50000"/>
              </a:spcBef>
            </a:pPr>
            <a:r>
              <a:rPr lang="zh-CN" altLang="en-US" sz="2400" b="1" dirty="0">
                <a:solidFill>
                  <a:srgbClr val="3333CC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进气门</a:t>
            </a:r>
            <a:endParaRPr lang="zh-CN" altLang="en-US" sz="2400" b="1" dirty="0">
              <a:solidFill>
                <a:srgbClr val="3333CC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230" name="Text Box 14"/>
          <p:cNvSpPr txBox="1"/>
          <p:nvPr/>
        </p:nvSpPr>
        <p:spPr>
          <a:xfrm>
            <a:off x="3257550" y="2515235"/>
            <a:ext cx="860425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eaLnBrk="0" hangingPunct="0">
              <a:spcBef>
                <a:spcPct val="50000"/>
              </a:spcBef>
            </a:pPr>
            <a:r>
              <a:rPr lang="zh-CN" altLang="en-US" sz="2400" b="1" dirty="0">
                <a:solidFill>
                  <a:srgbClr val="3333CC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活塞</a:t>
            </a:r>
            <a:endParaRPr lang="zh-CN" altLang="en-US" sz="2400" b="1" dirty="0">
              <a:solidFill>
                <a:srgbClr val="3333CC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231" name="Text Box 15"/>
          <p:cNvSpPr txBox="1"/>
          <p:nvPr/>
        </p:nvSpPr>
        <p:spPr>
          <a:xfrm>
            <a:off x="3200160" y="3429600"/>
            <a:ext cx="857400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eaLnBrk="0" hangingPunct="0">
              <a:spcBef>
                <a:spcPct val="50000"/>
              </a:spcBef>
            </a:pPr>
            <a:r>
              <a:rPr lang="zh-CN" altLang="en-US" sz="2400" b="1" dirty="0">
                <a:solidFill>
                  <a:srgbClr val="3333CC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连杆</a:t>
            </a:r>
            <a:endParaRPr lang="zh-CN" altLang="en-US" sz="2400" b="1" dirty="0">
              <a:solidFill>
                <a:srgbClr val="3333CC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232" name="Text Box 16"/>
          <p:cNvSpPr txBox="1"/>
          <p:nvPr/>
        </p:nvSpPr>
        <p:spPr>
          <a:xfrm>
            <a:off x="6401435" y="2115185"/>
            <a:ext cx="1116330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eaLnBrk="0" hangingPunct="0">
              <a:spcBef>
                <a:spcPct val="50000"/>
              </a:spcBef>
            </a:pPr>
            <a:r>
              <a:rPr lang="zh-CN" altLang="en-US" sz="2400" b="1" dirty="0">
                <a:solidFill>
                  <a:srgbClr val="3333CC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排气门</a:t>
            </a:r>
            <a:endParaRPr lang="zh-CN" altLang="en-US" sz="2400" b="1" dirty="0">
              <a:solidFill>
                <a:srgbClr val="3333CC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233" name="Text Box 17"/>
          <p:cNvSpPr txBox="1"/>
          <p:nvPr/>
        </p:nvSpPr>
        <p:spPr>
          <a:xfrm>
            <a:off x="6115320" y="4115520"/>
            <a:ext cx="800240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eaLnBrk="0" hangingPunct="0">
              <a:spcBef>
                <a:spcPct val="50000"/>
              </a:spcBef>
            </a:pPr>
            <a:r>
              <a:rPr lang="zh-CN" altLang="en-US" sz="2400" b="1" dirty="0">
                <a:solidFill>
                  <a:srgbClr val="3333CC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曲轴</a:t>
            </a:r>
            <a:endParaRPr lang="zh-CN" altLang="en-US" sz="2400" b="1" dirty="0">
              <a:solidFill>
                <a:srgbClr val="3333CC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" dur="5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922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7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4" dur="500"/>
                                        <p:tgtEl>
                                          <p:spTgt spid="9227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9" dur="500"/>
                                        <p:tgtEl>
                                          <p:spTgt spid="922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9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4" dur="500"/>
                                        <p:tgtEl>
                                          <p:spTgt spid="9229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9" dur="5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0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4" dur="500"/>
                                        <p:tgtEl>
                                          <p:spTgt spid="9230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9" dur="5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1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4" dur="500"/>
                                        <p:tgtEl>
                                          <p:spTgt spid="9231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9" dur="500"/>
                                        <p:tgtEl>
                                          <p:spTgt spid="922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4" dur="500"/>
                                        <p:tgtEl>
                                          <p:spTgt spid="9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9" dur="500"/>
                                        <p:tgtEl>
                                          <p:spTgt spid="922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4" dur="500"/>
                                        <p:tgtEl>
                                          <p:spTgt spid="9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9" dur="500"/>
                                        <p:tgtEl>
                                          <p:spTgt spid="922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4" dur="500"/>
                                        <p:tgtEl>
                                          <p:spTgt spid="92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/>
      <p:bldP spid="9227" grpId="0" advAuto="1000" build="p"/>
      <p:bldP spid="9228" grpId="0"/>
      <p:bldP spid="9229" grpId="0" advAuto="1000" build="p"/>
      <p:bldP spid="9230" grpId="0" advAuto="1000" build="p"/>
      <p:bldP spid="9231" grpId="0" advAuto="1000" build="p"/>
      <p:bldP spid="9232" grpId="0"/>
      <p:bldP spid="923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0242" name="Rectangle 2"/>
          <p:cNvSpPr/>
          <p:nvPr/>
        </p:nvSpPr>
        <p:spPr>
          <a:xfrm>
            <a:off x="2680957" y="345342"/>
            <a:ext cx="3757079" cy="390593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algn="ctr">
              <a:lnSpc>
                <a:spcPct val="150000"/>
              </a:lnSpc>
            </a:pPr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汽油机四冲程的特点</a:t>
            </a:r>
            <a:endParaRPr lang="zh-CN" altLang="en-US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aphicFrame>
        <p:nvGraphicFramePr>
          <p:cNvPr id="10243" name="Group 3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1589520" y="897666"/>
          <a:ext cx="5941060" cy="2755265"/>
        </p:xfrm>
        <a:graphic>
          <a:graphicData uri="http://schemas.openxmlformats.org/drawingml/2006/table">
            <a:tbl>
              <a:tblPr/>
              <a:tblGrid>
                <a:gridCol w="915670"/>
                <a:gridCol w="732155"/>
                <a:gridCol w="751840"/>
                <a:gridCol w="680720"/>
                <a:gridCol w="1298575"/>
                <a:gridCol w="1562100"/>
              </a:tblGrid>
              <a:tr h="755015">
                <a:tc>
                  <a:txBody>
                    <a:bodyPr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冲程名称</a:t>
                      </a:r>
                      <a:endParaRPr kumimoji="0" 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91" marR="68591" marT="34295" marB="34295" anchor="ctr" horzOverflow="overflow">
                    <a:lnL w="28575" cap="flat" cmpd="sng" algn="ctr">
                      <a:solidFill>
                        <a:schemeClr val="bg2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2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2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2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sz="20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进气门</a:t>
                      </a:r>
                      <a:endParaRPr kumimoji="0" lang="zh-CN" sz="20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91" marR="68591" marT="34295" marB="34295" anchor="ctr" horzOverflow="overflow">
                    <a:lnL w="28575" cap="flat" cmpd="sng" algn="ctr">
                      <a:solidFill>
                        <a:schemeClr val="bg2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2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2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2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sz="20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排气门</a:t>
                      </a:r>
                      <a:endParaRPr kumimoji="0" lang="zh-CN" sz="20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91" marR="68591" marT="34295" marB="34295" anchor="ctr" horzOverflow="overflow">
                    <a:lnL w="28575" cap="flat" cmpd="sng" algn="ctr">
                      <a:solidFill>
                        <a:schemeClr val="bg2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2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2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2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sz="20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活塞运动方向</a:t>
                      </a:r>
                      <a:endParaRPr kumimoji="0" lang="zh-CN" sz="20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91" marR="68591" marT="34295" marB="34295" anchor="ctr" horzOverflow="overflow">
                    <a:lnL w="28575" cap="flat" cmpd="sng" algn="ctr">
                      <a:solidFill>
                        <a:schemeClr val="bg2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2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2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2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zh-CN" sz="20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      </a:t>
                      </a:r>
                      <a:r>
                        <a:rPr kumimoji="0" lang="zh-CN" sz="20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作用</a:t>
                      </a:r>
                      <a:endParaRPr kumimoji="0" lang="zh-CN" sz="20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91" marR="68591" marT="34295" marB="34295" anchor="ctr" horzOverflow="overflow">
                    <a:lnL w="28575" cap="flat" cmpd="sng" algn="ctr">
                      <a:solidFill>
                        <a:schemeClr val="bg2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2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2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2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    </a:t>
                      </a:r>
                      <a:r>
                        <a:rPr kumimoji="0" lang="zh-CN" sz="20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能量的转化</a:t>
                      </a:r>
                      <a:endParaRPr kumimoji="0" lang="zh-CN" sz="20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91" marR="68591" marT="34295" marB="34295" anchor="ctr" horzOverflow="overflow">
                    <a:lnL w="28575" cap="flat" cmpd="sng" algn="ctr">
                      <a:solidFill>
                        <a:schemeClr val="bg2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2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2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2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8315">
                <a:tc>
                  <a:txBody>
                    <a:bodyPr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sz="20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吸气冲程</a:t>
                      </a:r>
                      <a:endParaRPr kumimoji="0" lang="zh-CN" sz="20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91" marR="68591" marT="34295" marB="34295" anchor="ctr" horzOverflow="overflow">
                    <a:lnL w="28575" cap="flat" cmpd="sng" algn="ctr">
                      <a:solidFill>
                        <a:schemeClr val="bg2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2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2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2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91" marR="68591" marT="34295" marB="34295" anchor="ctr" horzOverflow="overflow">
                    <a:lnL w="28575" cap="flat" cmpd="sng" algn="ctr">
                      <a:solidFill>
                        <a:schemeClr val="bg2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2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2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2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91" marR="68591" marT="34295" marB="34295" anchor="ctr" horzOverflow="overflow">
                    <a:lnL w="28575" cap="flat" cmpd="sng" algn="ctr">
                      <a:solidFill>
                        <a:schemeClr val="bg2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2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2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2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91" marR="68591" marT="34295" marB="34295" anchor="ctr" horzOverflow="overflow">
                    <a:lnL w="28575" cap="flat" cmpd="sng" algn="ctr">
                      <a:solidFill>
                        <a:schemeClr val="bg2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2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2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2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91" marR="68591" marT="34295" marB="34295" anchor="ctr" horzOverflow="overflow">
                    <a:lnL w="28575" cap="flat" cmpd="sng" algn="ctr">
                      <a:solidFill>
                        <a:schemeClr val="bg2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2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2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2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91" marR="68591" marT="34295" marB="34295" anchor="ctr" horzOverflow="overflow">
                    <a:lnL w="28575" cap="flat" cmpd="sng" algn="ctr">
                      <a:solidFill>
                        <a:schemeClr val="bg2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2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2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2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92760">
                <a:tc>
                  <a:txBody>
                    <a:bodyPr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sz="20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压缩冲程</a:t>
                      </a:r>
                      <a:endParaRPr kumimoji="0" lang="zh-CN" sz="20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91" marR="68591" marT="34295" marB="34295" anchor="ctr" horzOverflow="overflow">
                    <a:lnL w="28575" cap="flat" cmpd="sng" algn="ctr">
                      <a:solidFill>
                        <a:schemeClr val="bg2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2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2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2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91" marR="68591" marT="34295" marB="34295" anchor="ctr" horzOverflow="overflow">
                    <a:lnL w="28575" cap="flat" cmpd="sng" algn="ctr">
                      <a:solidFill>
                        <a:schemeClr val="bg2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2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2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2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91" marR="68591" marT="34295" marB="34295" anchor="ctr" horzOverflow="overflow">
                    <a:lnL w="28575" cap="flat" cmpd="sng" algn="ctr">
                      <a:solidFill>
                        <a:schemeClr val="bg2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2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2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2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91" marR="68591" marT="34295" marB="34295" anchor="ctr" horzOverflow="overflow">
                    <a:lnL w="28575" cap="flat" cmpd="sng" algn="ctr">
                      <a:solidFill>
                        <a:schemeClr val="bg2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2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2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2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91" marR="68591" marT="34295" marB="34295" anchor="ctr" horzOverflow="overflow">
                    <a:lnL w="28575" cap="flat" cmpd="sng" algn="ctr">
                      <a:solidFill>
                        <a:schemeClr val="bg2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2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2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2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91" marR="68591" marT="34295" marB="34295" anchor="ctr" horzOverflow="overflow">
                    <a:lnL w="28575" cap="flat" cmpd="sng" algn="ctr">
                      <a:solidFill>
                        <a:schemeClr val="bg2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2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2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2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33400">
                <a:tc>
                  <a:txBody>
                    <a:bodyPr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sz="20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做功冲程</a:t>
                      </a:r>
                      <a:endParaRPr kumimoji="0" lang="zh-CN" sz="20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91" marR="68591" marT="34295" marB="34295" anchor="ctr" horzOverflow="overflow">
                    <a:lnL w="28575" cap="flat" cmpd="sng" algn="ctr">
                      <a:solidFill>
                        <a:schemeClr val="bg2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2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2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2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91" marR="68591" marT="34295" marB="34295" anchor="ctr" horzOverflow="overflow">
                    <a:lnL w="28575" cap="flat" cmpd="sng" algn="ctr">
                      <a:solidFill>
                        <a:schemeClr val="bg2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2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2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2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91" marR="68591" marT="34295" marB="34295" anchor="ctr" horzOverflow="overflow">
                    <a:lnL w="28575" cap="flat" cmpd="sng" algn="ctr">
                      <a:solidFill>
                        <a:schemeClr val="bg2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2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2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2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91" marR="68591" marT="34295" marB="34295" anchor="ctr" horzOverflow="overflow">
                    <a:lnL w="28575" cap="flat" cmpd="sng" algn="ctr">
                      <a:solidFill>
                        <a:schemeClr val="bg2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2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2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2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91" marR="68591" marT="34295" marB="34295" anchor="ctr" horzOverflow="overflow">
                    <a:lnL w="28575" cap="flat" cmpd="sng" algn="ctr">
                      <a:solidFill>
                        <a:schemeClr val="bg2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2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2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2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91" marR="68591" marT="34295" marB="34295" anchor="ctr" horzOverflow="overflow">
                    <a:lnL w="28575" cap="flat" cmpd="sng" algn="ctr">
                      <a:solidFill>
                        <a:schemeClr val="bg2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2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2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2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5775">
                <a:tc>
                  <a:txBody>
                    <a:bodyPr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sz="20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排气冲程</a:t>
                      </a:r>
                      <a:endParaRPr kumimoji="0" lang="zh-CN" sz="20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91" marR="68591" marT="34295" marB="34295" anchor="ctr" horzOverflow="overflow">
                    <a:lnL w="28575" cap="flat" cmpd="sng" algn="ctr">
                      <a:solidFill>
                        <a:schemeClr val="bg2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2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2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2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91" marR="68591" marT="34295" marB="34295" anchor="ctr" horzOverflow="overflow">
                    <a:lnL w="28575" cap="flat" cmpd="sng" algn="ctr">
                      <a:solidFill>
                        <a:schemeClr val="bg2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2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2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2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91" marR="68591" marT="34295" marB="34295" anchor="ctr" horzOverflow="overflow">
                    <a:lnL w="28575" cap="flat" cmpd="sng" algn="ctr">
                      <a:solidFill>
                        <a:schemeClr val="bg2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2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2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2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91" marR="68591" marT="34295" marB="34295" anchor="ctr" horzOverflow="overflow">
                    <a:lnL w="28575" cap="flat" cmpd="sng" algn="ctr">
                      <a:solidFill>
                        <a:schemeClr val="bg2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2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2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2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91" marR="68591" marT="34295" marB="34295" anchor="ctr" horzOverflow="overflow">
                    <a:lnL w="28575" cap="flat" cmpd="sng" algn="ctr">
                      <a:solidFill>
                        <a:schemeClr val="bg2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2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2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2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91" marR="68591" marT="34295" marB="34295" anchor="ctr" horzOverflow="overflow">
                    <a:lnL w="28575" cap="flat" cmpd="sng" algn="ctr">
                      <a:solidFill>
                        <a:schemeClr val="bg2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2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2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2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0287" name="Rectangle 47"/>
          <p:cNvSpPr/>
          <p:nvPr/>
        </p:nvSpPr>
        <p:spPr>
          <a:xfrm>
            <a:off x="2725575" y="2068038"/>
            <a:ext cx="275083" cy="259602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0"/>
          <a:p>
            <a:pPr algn="ctr">
              <a:lnSpc>
                <a:spcPct val="150000"/>
              </a:lnSpc>
            </a:pPr>
            <a:r>
              <a:rPr lang="zh-CN" altLang="en-US" sz="2000" b="1" dirty="0">
                <a:solidFill>
                  <a:srgbClr val="3366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开</a:t>
            </a:r>
            <a:endParaRPr lang="zh-CN" altLang="en-US" sz="2000" b="1" dirty="0">
              <a:solidFill>
                <a:srgbClr val="3366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288" name="Rectangle 48"/>
          <p:cNvSpPr/>
          <p:nvPr/>
        </p:nvSpPr>
        <p:spPr>
          <a:xfrm>
            <a:off x="3426976" y="2068038"/>
            <a:ext cx="275082" cy="259602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0"/>
          <a:p>
            <a:pPr algn="ctr">
              <a:lnSpc>
                <a:spcPct val="150000"/>
              </a:lnSpc>
            </a:pPr>
            <a:r>
              <a:rPr lang="zh-CN" altLang="en-US" sz="2000" b="1" dirty="0">
                <a:solidFill>
                  <a:srgbClr val="3366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关</a:t>
            </a:r>
            <a:endParaRPr lang="zh-CN" altLang="en-US" sz="2000" b="1" dirty="0">
              <a:solidFill>
                <a:srgbClr val="3366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289" name="Rectangle 49"/>
          <p:cNvSpPr/>
          <p:nvPr/>
        </p:nvSpPr>
        <p:spPr>
          <a:xfrm>
            <a:off x="4101380" y="2068116"/>
            <a:ext cx="546593" cy="259602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0"/>
          <a:p>
            <a:pPr algn="ctr">
              <a:lnSpc>
                <a:spcPct val="150000"/>
              </a:lnSpc>
            </a:pPr>
            <a:r>
              <a:rPr lang="zh-CN" altLang="en-US" sz="2000" b="1" dirty="0">
                <a:solidFill>
                  <a:srgbClr val="3366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向下</a:t>
            </a:r>
            <a:endParaRPr lang="zh-CN" altLang="en-US" sz="2000" b="1" dirty="0">
              <a:solidFill>
                <a:srgbClr val="3366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290" name="Rectangle 50"/>
          <p:cNvSpPr/>
          <p:nvPr/>
        </p:nvSpPr>
        <p:spPr>
          <a:xfrm>
            <a:off x="4586778" y="2057403"/>
            <a:ext cx="1370649" cy="27032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0"/>
          <a:p>
            <a:pPr algn="ctr"/>
            <a:r>
              <a:rPr lang="zh-CN" altLang="en-US" sz="2000" b="1" dirty="0">
                <a:solidFill>
                  <a:srgbClr val="3366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吸入汽</a:t>
            </a:r>
            <a:br>
              <a:rPr lang="zh-CN" altLang="en-US" sz="2000" b="1" dirty="0">
                <a:solidFill>
                  <a:srgbClr val="3366FF"/>
                </a:solidFill>
                <a:latin typeface="Arial" panose="020B0604020202020204" pitchFamily="34" charset="0"/>
                <a:ea typeface="宋体" panose="02010600030101010101" pitchFamily="2" charset="-122"/>
              </a:rPr>
            </a:br>
            <a:r>
              <a:rPr lang="zh-CN" altLang="en-US" sz="2000" b="1" dirty="0">
                <a:solidFill>
                  <a:srgbClr val="3366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油和空气</a:t>
            </a:r>
            <a:endParaRPr lang="zh-CN" altLang="en-US" sz="2000" b="1" dirty="0">
              <a:solidFill>
                <a:srgbClr val="3366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291" name="Rectangle 51"/>
          <p:cNvSpPr/>
          <p:nvPr/>
        </p:nvSpPr>
        <p:spPr>
          <a:xfrm>
            <a:off x="6588787" y="2073433"/>
            <a:ext cx="275083" cy="259602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0"/>
          <a:p>
            <a:pPr algn="ctr">
              <a:lnSpc>
                <a:spcPct val="150000"/>
              </a:lnSpc>
            </a:pPr>
            <a:r>
              <a:rPr lang="zh-CN" altLang="en-US" sz="2000" b="1" dirty="0">
                <a:solidFill>
                  <a:srgbClr val="3366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无</a:t>
            </a:r>
            <a:endParaRPr lang="zh-CN" altLang="en-US" sz="2000" b="1" dirty="0">
              <a:solidFill>
                <a:srgbClr val="3366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292" name="Rectangle 52"/>
          <p:cNvSpPr/>
          <p:nvPr/>
        </p:nvSpPr>
        <p:spPr>
          <a:xfrm>
            <a:off x="2725257" y="2752901"/>
            <a:ext cx="275083" cy="259602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0"/>
          <a:p>
            <a:pPr algn="ctr">
              <a:lnSpc>
                <a:spcPct val="150000"/>
              </a:lnSpc>
            </a:pPr>
            <a:r>
              <a:rPr lang="zh-CN" altLang="en-US" sz="2000" b="1" dirty="0">
                <a:solidFill>
                  <a:srgbClr val="3366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关</a:t>
            </a:r>
            <a:endParaRPr lang="zh-CN" altLang="en-US" sz="2000" b="1" dirty="0">
              <a:solidFill>
                <a:srgbClr val="3366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293" name="Rectangle 53"/>
          <p:cNvSpPr/>
          <p:nvPr/>
        </p:nvSpPr>
        <p:spPr>
          <a:xfrm>
            <a:off x="3426976" y="2752901"/>
            <a:ext cx="275082" cy="259602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0"/>
          <a:p>
            <a:pPr algn="ctr">
              <a:lnSpc>
                <a:spcPct val="150000"/>
              </a:lnSpc>
            </a:pPr>
            <a:r>
              <a:rPr lang="zh-CN" altLang="en-US" sz="2000" b="1" dirty="0">
                <a:solidFill>
                  <a:srgbClr val="3366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关</a:t>
            </a:r>
            <a:endParaRPr lang="zh-CN" altLang="en-US" sz="2000" b="1" dirty="0">
              <a:solidFill>
                <a:srgbClr val="3366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294" name="Rectangle 54"/>
          <p:cNvSpPr/>
          <p:nvPr/>
        </p:nvSpPr>
        <p:spPr>
          <a:xfrm>
            <a:off x="4075980" y="2788461"/>
            <a:ext cx="546593" cy="259602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0"/>
          <a:p>
            <a:pPr algn="ctr">
              <a:lnSpc>
                <a:spcPct val="150000"/>
              </a:lnSpc>
            </a:pPr>
            <a:r>
              <a:rPr lang="zh-CN" altLang="en-US" sz="2000" b="1" dirty="0">
                <a:solidFill>
                  <a:srgbClr val="3366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向上</a:t>
            </a:r>
            <a:endParaRPr lang="zh-CN" altLang="en-US" sz="2000" b="1" dirty="0">
              <a:solidFill>
                <a:srgbClr val="3366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295" name="Rectangle 55"/>
          <p:cNvSpPr/>
          <p:nvPr/>
        </p:nvSpPr>
        <p:spPr>
          <a:xfrm>
            <a:off x="4644573" y="2777737"/>
            <a:ext cx="1361123" cy="27032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0"/>
          <a:p>
            <a:pPr algn="ctr"/>
            <a:r>
              <a:rPr lang="zh-CN" altLang="en-US" sz="2000" b="1" dirty="0">
                <a:solidFill>
                  <a:srgbClr val="3366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压缩气体</a:t>
            </a:r>
            <a:br>
              <a:rPr lang="zh-CN" altLang="en-US" sz="2000" b="1" dirty="0">
                <a:solidFill>
                  <a:srgbClr val="3366FF"/>
                </a:solidFill>
                <a:latin typeface="Arial" panose="020B0604020202020204" pitchFamily="34" charset="0"/>
                <a:ea typeface="宋体" panose="02010600030101010101" pitchFamily="2" charset="-122"/>
              </a:rPr>
            </a:br>
            <a:r>
              <a:rPr lang="zh-CN" altLang="en-US" sz="2000" b="1" dirty="0">
                <a:solidFill>
                  <a:srgbClr val="3366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提高温度</a:t>
            </a:r>
            <a:endParaRPr lang="zh-CN" altLang="en-US" sz="2000" b="1" dirty="0">
              <a:solidFill>
                <a:srgbClr val="3366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296" name="Rectangle 56"/>
          <p:cNvSpPr/>
          <p:nvPr/>
        </p:nvSpPr>
        <p:spPr>
          <a:xfrm>
            <a:off x="2700175" y="3364412"/>
            <a:ext cx="275083" cy="259602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0"/>
          <a:p>
            <a:pPr algn="ctr">
              <a:lnSpc>
                <a:spcPct val="150000"/>
              </a:lnSpc>
            </a:pPr>
            <a:r>
              <a:rPr lang="zh-CN" altLang="en-US" sz="2000" b="1" dirty="0">
                <a:solidFill>
                  <a:srgbClr val="3366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关</a:t>
            </a:r>
            <a:endParaRPr lang="zh-CN" altLang="en-US" sz="2000" b="1" dirty="0">
              <a:solidFill>
                <a:srgbClr val="3366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297" name="Rectangle 57"/>
          <p:cNvSpPr/>
          <p:nvPr/>
        </p:nvSpPr>
        <p:spPr>
          <a:xfrm>
            <a:off x="3426976" y="3364412"/>
            <a:ext cx="275082" cy="259602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0"/>
          <a:p>
            <a:pPr algn="ctr">
              <a:lnSpc>
                <a:spcPct val="150000"/>
              </a:lnSpc>
            </a:pPr>
            <a:r>
              <a:rPr lang="zh-CN" altLang="en-US" sz="2000" b="1" dirty="0">
                <a:solidFill>
                  <a:srgbClr val="3366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关</a:t>
            </a:r>
            <a:endParaRPr lang="zh-CN" altLang="en-US" sz="2000" b="1" dirty="0">
              <a:solidFill>
                <a:srgbClr val="3366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298" name="Rectangle 58"/>
          <p:cNvSpPr/>
          <p:nvPr/>
        </p:nvSpPr>
        <p:spPr>
          <a:xfrm>
            <a:off x="4075980" y="3364412"/>
            <a:ext cx="546593" cy="259602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0"/>
          <a:p>
            <a:pPr algn="ctr">
              <a:lnSpc>
                <a:spcPct val="150000"/>
              </a:lnSpc>
            </a:pPr>
            <a:r>
              <a:rPr lang="zh-CN" altLang="en-US" sz="2000" b="1" dirty="0">
                <a:solidFill>
                  <a:srgbClr val="3366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向下</a:t>
            </a:r>
            <a:endParaRPr lang="zh-CN" altLang="en-US" sz="2000" b="1" dirty="0">
              <a:solidFill>
                <a:srgbClr val="3366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299" name="Rectangle 59"/>
          <p:cNvSpPr/>
          <p:nvPr/>
        </p:nvSpPr>
        <p:spPr>
          <a:xfrm>
            <a:off x="4697095" y="3220085"/>
            <a:ext cx="1255395" cy="62484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0"/>
          <a:p>
            <a:pPr algn="ctr"/>
            <a:r>
              <a:rPr lang="zh-CN" altLang="en-US" sz="1600" b="1" dirty="0">
                <a:solidFill>
                  <a:srgbClr val="3366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高温气体膨胀推动活塞做功</a:t>
            </a:r>
            <a:endParaRPr lang="zh-CN" altLang="en-US" sz="1600" b="1" dirty="0">
              <a:solidFill>
                <a:srgbClr val="3366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300" name="Rectangle 60"/>
          <p:cNvSpPr/>
          <p:nvPr/>
        </p:nvSpPr>
        <p:spPr>
          <a:xfrm>
            <a:off x="2725257" y="4084587"/>
            <a:ext cx="275083" cy="259602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0"/>
          <a:p>
            <a:pPr algn="ctr">
              <a:lnSpc>
                <a:spcPct val="150000"/>
              </a:lnSpc>
            </a:pPr>
            <a:r>
              <a:rPr lang="zh-CN" altLang="en-US" sz="2000" b="1" dirty="0">
                <a:solidFill>
                  <a:srgbClr val="3366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关</a:t>
            </a:r>
            <a:endParaRPr lang="zh-CN" altLang="en-US" sz="2000" b="1" dirty="0">
              <a:solidFill>
                <a:srgbClr val="3366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301" name="Rectangle 61"/>
          <p:cNvSpPr/>
          <p:nvPr/>
        </p:nvSpPr>
        <p:spPr>
          <a:xfrm>
            <a:off x="3426976" y="4084587"/>
            <a:ext cx="275082" cy="259602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0"/>
          <a:p>
            <a:pPr algn="ctr">
              <a:lnSpc>
                <a:spcPct val="150000"/>
              </a:lnSpc>
            </a:pPr>
            <a:r>
              <a:rPr lang="zh-CN" altLang="en-US" sz="2000" b="1" dirty="0">
                <a:solidFill>
                  <a:srgbClr val="3366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开</a:t>
            </a:r>
            <a:endParaRPr lang="zh-CN" altLang="en-US" sz="2000" b="1" dirty="0">
              <a:solidFill>
                <a:srgbClr val="3366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302" name="Rectangle 62"/>
          <p:cNvSpPr/>
          <p:nvPr/>
        </p:nvSpPr>
        <p:spPr>
          <a:xfrm>
            <a:off x="4068360" y="4076967"/>
            <a:ext cx="546593" cy="259602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0"/>
          <a:p>
            <a:pPr algn="ctr">
              <a:lnSpc>
                <a:spcPct val="150000"/>
              </a:lnSpc>
            </a:pPr>
            <a:r>
              <a:rPr lang="zh-CN" altLang="en-US" sz="2000" b="1" dirty="0">
                <a:solidFill>
                  <a:srgbClr val="3366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向上</a:t>
            </a:r>
            <a:endParaRPr lang="zh-CN" altLang="en-US" sz="2000" b="1" dirty="0">
              <a:solidFill>
                <a:srgbClr val="3366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303" name="Rectangle 63"/>
          <p:cNvSpPr/>
          <p:nvPr/>
        </p:nvSpPr>
        <p:spPr>
          <a:xfrm>
            <a:off x="4810401" y="4079197"/>
            <a:ext cx="1040788" cy="27032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0"/>
          <a:p>
            <a:pPr algn="ctr">
              <a:lnSpc>
                <a:spcPct val="150000"/>
              </a:lnSpc>
            </a:pPr>
            <a:r>
              <a:rPr lang="zh-CN" altLang="en-US" sz="2000" b="1" dirty="0">
                <a:solidFill>
                  <a:srgbClr val="3366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排出废气</a:t>
            </a:r>
            <a:endParaRPr lang="zh-CN" altLang="en-US" sz="2000" b="1" dirty="0">
              <a:solidFill>
                <a:srgbClr val="3366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304" name="Rectangle 64"/>
          <p:cNvSpPr/>
          <p:nvPr/>
        </p:nvSpPr>
        <p:spPr>
          <a:xfrm>
            <a:off x="6520815" y="4088765"/>
            <a:ext cx="421640" cy="412115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0"/>
          <a:p>
            <a:pPr algn="ctr">
              <a:lnSpc>
                <a:spcPct val="150000"/>
              </a:lnSpc>
            </a:pPr>
            <a:r>
              <a:rPr lang="zh-CN" altLang="en-US" sz="2000" b="1" dirty="0">
                <a:solidFill>
                  <a:srgbClr val="3366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无</a:t>
            </a:r>
            <a:endParaRPr lang="zh-CN" altLang="en-US" sz="2000" b="1" dirty="0">
              <a:solidFill>
                <a:srgbClr val="3366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305" name="Rectangle 65"/>
          <p:cNvSpPr/>
          <p:nvPr/>
        </p:nvSpPr>
        <p:spPr>
          <a:xfrm>
            <a:off x="6084570" y="2749550"/>
            <a:ext cx="1409700" cy="27051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0"/>
          <a:p>
            <a:pPr algn="ctr"/>
            <a:r>
              <a:rPr lang="zh-CN" altLang="en-US" sz="2000" b="1" dirty="0">
                <a:solidFill>
                  <a:srgbClr val="3366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机械能转</a:t>
            </a:r>
            <a:br>
              <a:rPr lang="zh-CN" altLang="en-US" sz="2000" b="1" dirty="0">
                <a:solidFill>
                  <a:srgbClr val="3366FF"/>
                </a:solidFill>
                <a:latin typeface="Arial" panose="020B0604020202020204" pitchFamily="34" charset="0"/>
                <a:ea typeface="宋体" panose="02010600030101010101" pitchFamily="2" charset="-122"/>
              </a:rPr>
            </a:br>
            <a:r>
              <a:rPr lang="zh-CN" altLang="en-US" sz="2000" b="1" dirty="0">
                <a:solidFill>
                  <a:srgbClr val="3366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化为内能</a:t>
            </a:r>
            <a:endParaRPr lang="zh-CN" altLang="en-US" sz="2000" b="1" dirty="0">
              <a:solidFill>
                <a:srgbClr val="3366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306" name="Rectangle 66"/>
          <p:cNvSpPr/>
          <p:nvPr/>
        </p:nvSpPr>
        <p:spPr>
          <a:xfrm>
            <a:off x="6156325" y="3436620"/>
            <a:ext cx="1266825" cy="27051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0"/>
          <a:p>
            <a:pPr algn="ctr"/>
            <a:r>
              <a:rPr lang="zh-CN" altLang="en-US" sz="2000" b="1" dirty="0">
                <a:solidFill>
                  <a:srgbClr val="3366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内能转化</a:t>
            </a:r>
            <a:br>
              <a:rPr lang="zh-CN" altLang="en-US" sz="2000" b="1" dirty="0">
                <a:solidFill>
                  <a:srgbClr val="3366FF"/>
                </a:solidFill>
                <a:latin typeface="Arial" panose="020B0604020202020204" pitchFamily="34" charset="0"/>
                <a:ea typeface="宋体" panose="02010600030101010101" pitchFamily="2" charset="-122"/>
              </a:rPr>
            </a:br>
            <a:r>
              <a:rPr lang="zh-CN" altLang="en-US" sz="2000" b="1" dirty="0">
                <a:solidFill>
                  <a:srgbClr val="3366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为机械能</a:t>
            </a:r>
            <a:endParaRPr lang="zh-CN" altLang="en-US" sz="2000" b="1" dirty="0">
              <a:solidFill>
                <a:srgbClr val="3366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2" grpId="0"/>
      <p:bldP spid="10287" grpId="0"/>
      <p:bldP spid="10288" grpId="0"/>
      <p:bldP spid="10289" grpId="0"/>
      <p:bldP spid="10290" grpId="0"/>
      <p:bldP spid="10291" grpId="0"/>
      <p:bldP spid="10292" grpId="0"/>
      <p:bldP spid="10293" grpId="0"/>
      <p:bldP spid="10294" grpId="0"/>
      <p:bldP spid="10295" grpId="0"/>
      <p:bldP spid="10296" grpId="0"/>
      <p:bldP spid="10297" grpId="0"/>
      <p:bldP spid="10298" grpId="0"/>
      <p:bldP spid="10299" grpId="0"/>
      <p:bldP spid="10300" grpId="0"/>
      <p:bldP spid="10301" grpId="0"/>
      <p:bldP spid="10302" grpId="0"/>
      <p:bldP spid="10303" grpId="0"/>
      <p:bldP spid="10304" grpId="0"/>
      <p:bldP spid="10305" grpId="0"/>
      <p:bldP spid="1030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0242" name="Rectangle 2"/>
          <p:cNvSpPr/>
          <p:nvPr/>
        </p:nvSpPr>
        <p:spPr>
          <a:xfrm>
            <a:off x="2680957" y="345342"/>
            <a:ext cx="3757079" cy="390593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algn="ctr">
              <a:lnSpc>
                <a:spcPct val="150000"/>
              </a:lnSpc>
            </a:pPr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汽油机四冲程的特点</a:t>
            </a:r>
            <a:endParaRPr lang="zh-CN" altLang="en-US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307" name="Rectangle 67"/>
          <p:cNvSpPr/>
          <p:nvPr/>
        </p:nvSpPr>
        <p:spPr>
          <a:xfrm>
            <a:off x="1475740" y="1442720"/>
            <a:ext cx="6219825" cy="193611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>
              <a:lnSpc>
                <a:spcPct val="150000"/>
              </a:lnSpc>
            </a:pPr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</a:rPr>
              <a:t>一个工作循环里，活塞往返</a:t>
            </a:r>
            <a:r>
              <a:rPr lang="zh-CN" altLang="en-US" sz="2400" u="sng" dirty="0">
                <a:latin typeface="Arial" panose="020B0604020202020204" pitchFamily="34" charset="0"/>
                <a:ea typeface="宋体" panose="02010600030101010101" pitchFamily="2" charset="-122"/>
              </a:rPr>
              <a:t>    </a:t>
            </a:r>
            <a:r>
              <a:rPr lang="en-US" altLang="zh-CN" sz="2400" u="sng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zh-CN" altLang="en-US" sz="2400" u="sng" dirty="0">
                <a:latin typeface="Arial" panose="020B0604020202020204" pitchFamily="34" charset="0"/>
                <a:ea typeface="宋体" panose="02010600030101010101" pitchFamily="2" charset="-122"/>
              </a:rPr>
              <a:t>   </a:t>
            </a:r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</a:rPr>
              <a:t>次，曲轴转动</a:t>
            </a:r>
            <a:r>
              <a:rPr lang="zh-CN" altLang="en-US" sz="2400" u="sng" dirty="0">
                <a:latin typeface="Arial" panose="020B0604020202020204" pitchFamily="34" charset="0"/>
                <a:ea typeface="宋体" panose="02010600030101010101" pitchFamily="2" charset="-122"/>
              </a:rPr>
              <a:t>    </a:t>
            </a:r>
            <a:r>
              <a:rPr lang="en-US" altLang="zh-CN" sz="2400" u="sng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zh-CN" altLang="en-US" sz="2400" u="sng" dirty="0">
                <a:latin typeface="Arial" panose="020B0604020202020204" pitchFamily="34" charset="0"/>
                <a:ea typeface="宋体" panose="02010600030101010101" pitchFamily="2" charset="-122"/>
              </a:rPr>
              <a:t>  </a:t>
            </a:r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</a:rPr>
              <a:t>周。</a:t>
            </a:r>
            <a:r>
              <a:rPr lang="zh-CN" altLang="en-US" sz="2400" u="sng" dirty="0">
                <a:latin typeface="Arial" panose="020B0604020202020204" pitchFamily="34" charset="0"/>
                <a:ea typeface="宋体" panose="02010600030101010101" pitchFamily="2" charset="-122"/>
              </a:rPr>
              <a:t>     </a:t>
            </a:r>
            <a:r>
              <a:rPr lang="en-US" altLang="zh-CN" sz="2400" u="sng" dirty="0">
                <a:latin typeface="Arial" panose="020B0604020202020204" pitchFamily="34" charset="0"/>
                <a:ea typeface="宋体" panose="02010600030101010101" pitchFamily="2" charset="-122"/>
              </a:rPr>
              <a:t>  </a:t>
            </a:r>
            <a:r>
              <a:rPr lang="zh-CN" altLang="en-US" sz="2400" u="sng" dirty="0">
                <a:latin typeface="Arial" panose="020B0604020202020204" pitchFamily="34" charset="0"/>
                <a:ea typeface="宋体" panose="02010600030101010101" pitchFamily="2" charset="-122"/>
              </a:rPr>
              <a:t>     </a:t>
            </a:r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</a:rPr>
              <a:t>冲程是燃气对外做功，其他三个冲程是靠</a:t>
            </a:r>
            <a:r>
              <a:rPr lang="zh-CN" altLang="en-US" sz="2400" u="sng" dirty="0">
                <a:latin typeface="Arial" panose="020B0604020202020204" pitchFamily="34" charset="0"/>
                <a:ea typeface="宋体" panose="02010600030101010101" pitchFamily="2" charset="-122"/>
              </a:rPr>
              <a:t>            </a:t>
            </a:r>
            <a:r>
              <a:rPr lang="en-US" altLang="zh-CN" sz="2400" u="sng" dirty="0">
                <a:latin typeface="Arial" panose="020B0604020202020204" pitchFamily="34" charset="0"/>
                <a:ea typeface="宋体" panose="02010600030101010101" pitchFamily="2" charset="-122"/>
              </a:rPr>
              <a:t>      </a:t>
            </a:r>
            <a:r>
              <a:rPr lang="zh-CN" altLang="en-US" sz="2400" u="sng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en-US" altLang="zh-CN" sz="2400" u="sng" dirty="0">
                <a:latin typeface="Arial" panose="020B0604020202020204" pitchFamily="34" charset="0"/>
                <a:ea typeface="宋体" panose="02010600030101010101" pitchFamily="2" charset="-122"/>
              </a:rPr>
              <a:t>  </a:t>
            </a:r>
            <a:r>
              <a:rPr lang="zh-CN" altLang="en-US" sz="2400" u="sng" dirty="0">
                <a:latin typeface="Arial" panose="020B0604020202020204" pitchFamily="34" charset="0"/>
                <a:ea typeface="宋体" panose="02010600030101010101" pitchFamily="2" charset="-122"/>
              </a:rPr>
              <a:t>      </a:t>
            </a:r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</a:rPr>
              <a:t>来完成。</a:t>
            </a:r>
            <a:endParaRPr lang="zh-CN" altLang="en-US" sz="24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308" name="Text Box 68"/>
          <p:cNvSpPr txBox="1"/>
          <p:nvPr/>
        </p:nvSpPr>
        <p:spPr>
          <a:xfrm>
            <a:off x="5292253" y="1636605"/>
            <a:ext cx="419173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2400" b="1" dirty="0">
                <a:solidFill>
                  <a:srgbClr val="CC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两</a:t>
            </a:r>
            <a:endParaRPr lang="zh-CN" altLang="en-US" sz="2400" b="1" dirty="0">
              <a:solidFill>
                <a:srgbClr val="CC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309" name="Text Box 69"/>
          <p:cNvSpPr txBox="1"/>
          <p:nvPr/>
        </p:nvSpPr>
        <p:spPr>
          <a:xfrm>
            <a:off x="3131820" y="2183765"/>
            <a:ext cx="8763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2400" b="1" dirty="0">
                <a:solidFill>
                  <a:srgbClr val="CC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做功</a:t>
            </a:r>
            <a:endParaRPr lang="zh-CN" altLang="en-US" sz="2400" b="1" dirty="0">
              <a:solidFill>
                <a:srgbClr val="CC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310" name="Text Box 70"/>
          <p:cNvSpPr txBox="1"/>
          <p:nvPr/>
        </p:nvSpPr>
        <p:spPr>
          <a:xfrm>
            <a:off x="1979938" y="2216360"/>
            <a:ext cx="419173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2400" b="1" dirty="0">
                <a:solidFill>
                  <a:srgbClr val="CC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两</a:t>
            </a:r>
            <a:endParaRPr lang="zh-CN" altLang="en-US" sz="2400" b="1" dirty="0">
              <a:solidFill>
                <a:srgbClr val="CC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311" name="Text Box 71"/>
          <p:cNvSpPr txBox="1"/>
          <p:nvPr/>
        </p:nvSpPr>
        <p:spPr>
          <a:xfrm>
            <a:off x="3780408" y="2716811"/>
            <a:ext cx="1889853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2400" b="1" dirty="0">
                <a:solidFill>
                  <a:srgbClr val="CC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飞轮的惯性</a:t>
            </a:r>
            <a:endParaRPr lang="zh-CN" altLang="en-US" sz="2400" b="1" dirty="0">
              <a:solidFill>
                <a:srgbClr val="CC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2" grpId="0"/>
      <p:bldP spid="10307" grpId="0"/>
      <p:bldP spid="10308" grpId="0"/>
      <p:bldP spid="10309" grpId="0"/>
      <p:bldP spid="10310" grpId="0"/>
      <p:bldP spid="10311" grpId="0"/>
    </p:bldLst>
  </p:timing>
</p:sld>
</file>

<file path=ppt/tags/tag1.xml><?xml version="1.0" encoding="utf-8"?>
<p:tagLst xmlns:p="http://schemas.openxmlformats.org/presentationml/2006/main">
  <p:tag name="KSO_WM_UNIT_TABLE_BEAUTIFY" val="smartTable{76c521e5-bdf2-45d3-99c4-d177c5663cc2}"/>
</p:tagLst>
</file>

<file path=ppt/tags/tag2.xml><?xml version="1.0" encoding="utf-8"?>
<p:tagLst xmlns:p="http://schemas.openxmlformats.org/presentationml/2006/main">
  <p:tag name="COMMONDATA" val="eyJoZGlkIjoiZjY0YjExMzhjYjE5ZTFkYzEwYzgxOGFiNzQxOGQ0ZmYifQ=="/>
</p:tagLst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D9"/>
      </a:lt1>
      <a:dk2>
        <a:srgbClr val="000000"/>
      </a:dk2>
      <a:lt2>
        <a:srgbClr val="777777"/>
      </a:lt2>
      <a:accent1>
        <a:srgbClr val="FFFFF7"/>
      </a:accent1>
      <a:accent2>
        <a:srgbClr val="33CCCC"/>
      </a:accent2>
      <a:accent3>
        <a:srgbClr val="FFFFE9"/>
      </a:accent3>
      <a:accent4>
        <a:srgbClr val="000000"/>
      </a:accent4>
      <a:accent5>
        <a:srgbClr val="FFFFFA"/>
      </a:accent5>
      <a:accent6>
        <a:srgbClr val="2DB7B7"/>
      </a:accent6>
      <a:hlink>
        <a:srgbClr val="FF5050"/>
      </a:hlink>
      <a:folHlink>
        <a:srgbClr val="FF99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1524</Words>
  <Application>WPS 演示</Application>
  <PresentationFormat>全屏显示(4:3)</PresentationFormat>
  <Paragraphs>261</Paragraphs>
  <Slides>17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33" baseType="lpstr">
      <vt:lpstr>Arial</vt:lpstr>
      <vt:lpstr>宋体</vt:lpstr>
      <vt:lpstr>Wingdings</vt:lpstr>
      <vt:lpstr>微软雅黑</vt:lpstr>
      <vt:lpstr>Times New Roman</vt:lpstr>
      <vt:lpstr>隶书</vt:lpstr>
      <vt:lpstr>Arial</vt:lpstr>
      <vt:lpstr>幼圆</vt:lpstr>
      <vt:lpstr>方正姚体</vt:lpstr>
      <vt:lpstr>黑体</vt:lpstr>
      <vt:lpstr>楷体_GB2312</vt:lpstr>
      <vt:lpstr>Calibri</vt:lpstr>
      <vt:lpstr>华文新魏</vt:lpstr>
      <vt:lpstr>Arial Unicode MS</vt:lpstr>
      <vt:lpstr>默认设计模板</vt:lpstr>
      <vt:lpstr>Equation.KSEE3</vt:lpstr>
      <vt:lpstr>PowerPoint 演示文稿</vt:lpstr>
      <vt:lpstr>热机推动人类进步 </vt:lpstr>
      <vt:lpstr>PowerPoint 演示文稿</vt:lpstr>
      <vt:lpstr>PowerPoint 演示文稿</vt:lpstr>
      <vt:lpstr>PowerPoint 演示文稿</vt:lpstr>
      <vt:lpstr>PowerPoint 演示文稿</vt:lpstr>
      <vt:lpstr>汽油机的构造</vt:lpstr>
      <vt:lpstr>PowerPoint 演示文稿</vt:lpstr>
      <vt:lpstr>PowerPoint 演示文稿</vt:lpstr>
      <vt:lpstr>PowerPoint 演示文稿</vt:lpstr>
      <vt:lpstr>       请思考汽油机的运转过程中，燃料放出的能量是否全部用来对外作功了？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Administrator</cp:lastModifiedBy>
  <cp:revision>82</cp:revision>
  <dcterms:created xsi:type="dcterms:W3CDTF">2015-07-09T08:14:00Z</dcterms:created>
  <dcterms:modified xsi:type="dcterms:W3CDTF">2023-02-24T01:58:50Z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2052-11.1.0.10938</vt:lpwstr>
  </property>
  <property fmtid="{D5CDD505-2E9C-101B-9397-08002B2CF9AE}" pid="3" name="ICV">
    <vt:lpwstr>23029C7291C2443790B5BAF6EC89FCEF</vt:lpwstr>
  </property>
</Properties>
</file>