
<file path=[Content_Types].xml><?xml version="1.0" encoding="utf-8"?>
<Types xmlns="http://schemas.openxmlformats.org/package/2006/content-types">
  <Default Extension="vml" ContentType="application/vnd.openxmlformats-officedocument.vmlDrawing"/>
  <Default Extension="bin" ContentType="application/vnd.openxmlformats-officedocument.oleObject"/>
  <Default Extension="png" ContentType="image/png"/>
  <Default Extension="jpeg" ContentType="image/jpeg"/>
  <Default Extension="JPG" ContentType="image/.jpg"/>
  <Default Extension="wmf" ContentType="image/x-wmf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handoutMasterIdLst>
    <p:handoutMasterId r:id="rId20"/>
  </p:handoutMasterIdLst>
  <p:sldIdLst>
    <p:sldId id="369" r:id="rId3"/>
    <p:sldId id="431" r:id="rId4"/>
    <p:sldId id="448" r:id="rId6"/>
    <p:sldId id="432" r:id="rId7"/>
    <p:sldId id="433" r:id="rId8"/>
    <p:sldId id="434" r:id="rId9"/>
    <p:sldId id="439" r:id="rId10"/>
    <p:sldId id="435" r:id="rId11"/>
    <p:sldId id="438" r:id="rId12"/>
    <p:sldId id="440" r:id="rId13"/>
    <p:sldId id="447" r:id="rId14"/>
    <p:sldId id="442" r:id="rId15"/>
    <p:sldId id="446" r:id="rId16"/>
    <p:sldId id="443" r:id="rId17"/>
    <p:sldId id="444" r:id="rId18"/>
    <p:sldId id="445" r:id="rId19"/>
  </p:sldIdLst>
  <p:sldSz cx="9144000" cy="5143500"/>
  <p:notesSz cx="6858000" cy="9144000"/>
  <p:custDataLst>
    <p:tags r:id="rId24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1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1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1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1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1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1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1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1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1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DB93"/>
    <a:srgbClr val="0000FF"/>
    <a:srgbClr val="FF99CC"/>
    <a:srgbClr val="FF7C80"/>
    <a:srgbClr val="99CCFF"/>
    <a:srgbClr val="FF0000"/>
    <a:srgbClr val="ED8C23"/>
    <a:srgbClr val="0066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 varScale="1">
        <p:scale>
          <a:sx n="66" d="100"/>
          <a:sy n="66" d="100"/>
        </p:scale>
        <p:origin x="-1506" y="-108"/>
      </p:cViewPr>
      <p:guideLst>
        <p:guide orient="horz" pos="1570"/>
        <p:guide pos="2744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gs" Target="tags/tag2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handoutMaster" Target="handoutMasters/handoutMaster1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buFont typeface="Arial" panose="020B0604020202020204" pitchFamily="34" charset="0"/>
              <a:buNone/>
              <a:defRPr sz="1200" noProof="1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1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buFont typeface="Arial" panose="020B0604020202020204" pitchFamily="34" charset="0"/>
              <a:buNone/>
              <a:defRPr sz="1200" noProof="1" smtClean="0">
                <a:latin typeface="Arial" panose="020B0604020202020204" pitchFamily="34" charset="0"/>
                <a:ea typeface="宋体" panose="02010600030101010101" pitchFamily="2" charset="-122"/>
                <a:cs typeface="+mn-ea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1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ea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buFont typeface="Arial" panose="020B0604020202020204" pitchFamily="34" charset="0"/>
              <a:buNone/>
              <a:defRPr sz="1200" noProof="1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1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p>
            <a:pPr lvl="0" algn="r" eaLnBrk="1" fontAlgn="base" hangingPunct="1">
              <a:buNone/>
            </a:pPr>
            <a:fld id="{9A0DB2DC-4C9A-4742-B13C-FB6460FD3503}" type="slidenum">
              <a:rPr lang="zh-CN" altLang="en-US" sz="1200" i="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z="1200" i="0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074" name="Rectangle 2"/>
          <p:cNvSpPr>
            <a:spLocks noGrp="1"/>
          </p:cNvSpPr>
          <p:nvPr>
            <p:ph type="sldImg"/>
          </p:nvPr>
        </p:nvSpPr>
        <p:spPr>
          <a:xfrm>
            <a:off x="409575" y="754063"/>
            <a:ext cx="5854700" cy="3294062"/>
          </a:xfrm>
          <a:prstGeom prst="rect">
            <a:avLst/>
          </a:prstGeom>
          <a:noFill/>
          <a:ln w="9525">
            <a:noFill/>
          </a:ln>
        </p:spPr>
      </p:sp>
      <p:sp>
        <p:nvSpPr>
          <p:cNvPr id="3075" name="Rectangle 3"/>
          <p:cNvSpPr>
            <a:spLocks noGrp="1"/>
          </p:cNvSpPr>
          <p:nvPr>
            <p:ph type="body" sz="quarter"/>
          </p:nvPr>
        </p:nvSpPr>
        <p:spPr>
          <a:xfrm>
            <a:off x="538163" y="4387850"/>
            <a:ext cx="5780087" cy="395287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t" anchorCtr="0"/>
          <a:p>
            <a:pPr lvl="0"/>
            <a:r>
              <a:rPr lang="zh-CN" altLang="en-US" dirty="0"/>
              <a:t>单击此处编辑母版文本样式
第二级
第三级
第四级
第五级</a:t>
            </a:r>
            <a:endParaRPr lang="zh-CN" altLang="en-US" dirty="0"/>
          </a:p>
        </p:txBody>
      </p:sp>
      <p:sp>
        <p:nvSpPr>
          <p:cNvPr id="2052" name="Rectangle 4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3388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buFont typeface="Arial" panose="020B0604020202020204" pitchFamily="34" charset="0"/>
              <a:buNone/>
              <a:defRPr sz="1200" noProof="1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1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3" name="Rectangle 5"/>
          <p:cNvSpPr>
            <a:spLocks noGrp="1"/>
          </p:cNvSpPr>
          <p:nvPr>
            <p:ph type="dt"/>
          </p:nvPr>
        </p:nvSpPr>
        <p:spPr>
          <a:xfrm>
            <a:off x="3883025" y="0"/>
            <a:ext cx="2974975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r">
              <a:buFont typeface="Arial" panose="020B0604020202020204" pitchFamily="34" charset="0"/>
              <a:buNone/>
              <a:defRPr sz="1200" noProof="1">
                <a:latin typeface="Arial" panose="020B0604020202020204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1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4" name="Rectangle 6"/>
          <p:cNvSpPr>
            <a:spLocks noGrp="1"/>
          </p:cNvSpPr>
          <p:nvPr>
            <p:ph type="ftr" sz="quarter"/>
          </p:nvPr>
        </p:nvSpPr>
        <p:spPr>
          <a:xfrm>
            <a:off x="0" y="8686800"/>
            <a:ext cx="2973388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buFont typeface="Arial" panose="020B0604020202020204" pitchFamily="34" charset="0"/>
              <a:buNone/>
              <a:defRPr sz="1200" noProof="1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1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5" name="Rectangle 7"/>
          <p:cNvSpPr>
            <a:spLocks noGrp="1"/>
          </p:cNvSpPr>
          <p:nvPr>
            <p:ph type="sldNum" sz="quarter"/>
          </p:nvPr>
        </p:nvSpPr>
        <p:spPr>
          <a:xfrm>
            <a:off x="3883025" y="8686800"/>
            <a:ext cx="2974975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t" anchorCtr="0" compatLnSpc="1"/>
          <a:p>
            <a:pPr lvl="0" algn="r" eaLnBrk="1" fontAlgn="base" hangingPunct="1">
              <a:buNone/>
            </a:pPr>
            <a:fld id="{9A0DB2DC-4C9A-4742-B13C-FB6460FD3503}" type="slidenum">
              <a:rPr lang="zh-CN" altLang="en-US" sz="1200" i="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z="1200" i="0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742950" lvl="1" indent="-28575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1143000" lvl="2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600200" lvl="3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2057400" lvl="4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lvl="5" indent="-228600" algn="l" defTabSz="914400" eaLnBrk="0" fontAlgn="base" latinLnBrk="0" hangingPunct="0">
      <a:spcBef>
        <a:spcPct val="30000"/>
      </a:spcBef>
      <a:spcAft>
        <a:spcPct val="0"/>
      </a:spcAft>
      <a:buNone/>
      <a:defRPr sz="1200" u="none" kern="1200" baseline="0">
        <a:solidFill>
          <a:schemeClr val="tx1"/>
        </a:solidFill>
        <a:latin typeface="+mn-lt"/>
        <a:ea typeface="+mn-ea"/>
        <a:cs typeface="+mn-cs"/>
      </a:defRPr>
    </a:lvl6pPr>
    <a:lvl7pPr marL="2743200" lvl="6" indent="-228600" algn="l" defTabSz="914400" eaLnBrk="0" fontAlgn="base" latinLnBrk="0" hangingPunct="0">
      <a:spcBef>
        <a:spcPct val="30000"/>
      </a:spcBef>
      <a:spcAft>
        <a:spcPct val="0"/>
      </a:spcAft>
      <a:buNone/>
      <a:defRPr sz="1200" u="none" kern="1200" baseline="0">
        <a:solidFill>
          <a:schemeClr val="tx1"/>
        </a:solidFill>
        <a:latin typeface="+mn-lt"/>
        <a:ea typeface="+mn-ea"/>
        <a:cs typeface="+mn-cs"/>
      </a:defRPr>
    </a:lvl7pPr>
    <a:lvl8pPr marL="3200400" lvl="7" indent="-228600" algn="l" defTabSz="914400" eaLnBrk="0" fontAlgn="base" latinLnBrk="0" hangingPunct="0">
      <a:spcBef>
        <a:spcPct val="30000"/>
      </a:spcBef>
      <a:spcAft>
        <a:spcPct val="0"/>
      </a:spcAft>
      <a:buNone/>
      <a:defRPr sz="1200" u="none" kern="1200" baseline="0">
        <a:solidFill>
          <a:schemeClr val="tx1"/>
        </a:solidFill>
        <a:latin typeface="+mn-lt"/>
        <a:ea typeface="+mn-ea"/>
        <a:cs typeface="+mn-cs"/>
      </a:defRPr>
    </a:lvl8pPr>
    <a:lvl9pPr marL="3657600" lvl="8" indent="-228600" algn="l" defTabSz="914400" eaLnBrk="0" fontAlgn="base" latinLnBrk="0" hangingPunct="0">
      <a:spcBef>
        <a:spcPct val="30000"/>
      </a:spcBef>
      <a:spcAft>
        <a:spcPct val="0"/>
      </a:spcAft>
      <a:buNone/>
      <a:defRPr sz="1200" u="none" kern="1200" baseline="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5" name="Rectangle 7"/>
          <p:cNvSpPr txBox="1">
            <a:spLocks noGrp="1"/>
          </p:cNvSpPr>
          <p:nvPr/>
        </p:nvSpPr>
        <p:spPr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>
              <a:buFontTx/>
            </a:pPr>
            <a:fld id="{9A0DB2DC-4C9A-4742-B13C-FB6460FD3503}" type="slidenum">
              <a:rPr lang="en-US" altLang="zh-CN" sz="1200" i="0" dirty="0">
                <a:solidFill>
                  <a:schemeClr val="tx2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</a:fld>
            <a:endParaRPr lang="en-US" altLang="zh-CN" sz="1200" i="0" dirty="0">
              <a:solidFill>
                <a:schemeClr val="tx2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6146" name="Rectangle 2"/>
          <p:cNvSpPr>
            <a:spLocks noGrp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6147" name="Rectangle 3"/>
          <p:cNvSpPr>
            <a:spLocks noGrp="1"/>
          </p:cNvSpPr>
          <p:nvPr>
            <p:ph type="body"/>
          </p:nvPr>
        </p:nvSpPr>
        <p:spPr>
          <a:xfrm>
            <a:off x="914400" y="4343400"/>
            <a:ext cx="5029200" cy="4114800"/>
          </a:xfrm>
        </p:spPr>
        <p:txBody>
          <a:bodyPr wrap="square" lIns="91440" tIns="45720" rIns="91440" bIns="45720" anchor="t" anchorCtr="0"/>
          <a:p>
            <a:pPr lvl="0" eaLnBrk="1" hangingPunct="1"/>
            <a:endParaRPr lang="zh-CN" altLang="zh-CN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Rectangle 7"/>
          <p:cNvSpPr txBox="1">
            <a:spLocks noGrp="1"/>
          </p:cNvSpPr>
          <p:nvPr/>
        </p:nvSpPr>
        <p:spPr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>
              <a:buFontTx/>
            </a:pPr>
            <a:fld id="{9A0DB2DC-4C9A-4742-B13C-FB6460FD3503}" type="slidenum">
              <a:rPr lang="en-US" altLang="zh-CN" sz="1200" i="0" dirty="0">
                <a:solidFill>
                  <a:schemeClr val="tx2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</a:fld>
            <a:endParaRPr lang="en-US" altLang="zh-CN" sz="1200" i="0" dirty="0">
              <a:solidFill>
                <a:schemeClr val="tx2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9218" name="Rectangle 2"/>
          <p:cNvSpPr>
            <a:spLocks noGrp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9219" name="Rectangle 3"/>
          <p:cNvSpPr>
            <a:spLocks noGrp="1"/>
          </p:cNvSpPr>
          <p:nvPr>
            <p:ph type="body"/>
          </p:nvPr>
        </p:nvSpPr>
        <p:spPr>
          <a:xfrm>
            <a:off x="914400" y="4343400"/>
            <a:ext cx="5029200" cy="4114800"/>
          </a:xfrm>
        </p:spPr>
        <p:txBody>
          <a:bodyPr wrap="square" lIns="91440" tIns="45720" rIns="91440" bIns="45720" anchor="t" anchorCtr="0"/>
          <a:p>
            <a:pPr lvl="0" eaLnBrk="1" hangingPunct="1"/>
            <a:endParaRPr lang="zh-CN" altLang="zh-CN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5" name="Rectangle 7"/>
          <p:cNvSpPr txBox="1">
            <a:spLocks noGrp="1"/>
          </p:cNvSpPr>
          <p:nvPr/>
        </p:nvSpPr>
        <p:spPr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>
              <a:buFontTx/>
            </a:pPr>
            <a:fld id="{9A0DB2DC-4C9A-4742-B13C-FB6460FD3503}" type="slidenum">
              <a:rPr lang="en-US" altLang="zh-CN" sz="1200" i="0" dirty="0">
                <a:solidFill>
                  <a:schemeClr val="tx2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</a:fld>
            <a:endParaRPr lang="en-US" altLang="zh-CN" sz="1200" i="0" dirty="0">
              <a:solidFill>
                <a:schemeClr val="tx2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1266" name="Rectangle 2"/>
          <p:cNvSpPr>
            <a:spLocks noGrp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11267" name="Rectangle 3"/>
          <p:cNvSpPr>
            <a:spLocks noGrp="1"/>
          </p:cNvSpPr>
          <p:nvPr>
            <p:ph type="body"/>
          </p:nvPr>
        </p:nvSpPr>
        <p:spPr>
          <a:xfrm>
            <a:off x="914400" y="4343400"/>
            <a:ext cx="5029200" cy="4114800"/>
          </a:xfrm>
        </p:spPr>
        <p:txBody>
          <a:bodyPr wrap="square" lIns="91440" tIns="45720" rIns="91440" bIns="45720" anchor="t" anchorCtr="0"/>
          <a:p>
            <a:pPr lvl="0" eaLnBrk="1" hangingPunct="1"/>
            <a:endParaRPr lang="zh-CN" altLang="zh-CN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1" name="Rectangle 7"/>
          <p:cNvSpPr txBox="1">
            <a:spLocks noGrp="1"/>
          </p:cNvSpPr>
          <p:nvPr/>
        </p:nvSpPr>
        <p:spPr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>
              <a:buFontTx/>
            </a:pPr>
            <a:fld id="{9A0DB2DC-4C9A-4742-B13C-FB6460FD3503}" type="slidenum">
              <a:rPr lang="en-US" altLang="zh-CN" sz="1200" i="0" dirty="0">
                <a:solidFill>
                  <a:schemeClr val="tx2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</a:fld>
            <a:endParaRPr lang="en-US" altLang="zh-CN" sz="1200" i="0" dirty="0">
              <a:solidFill>
                <a:schemeClr val="tx2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5362" name="Rectangle 2"/>
          <p:cNvSpPr>
            <a:spLocks noGrp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solidFill>
            <a:srgbClr val="FFFFFF"/>
          </a:solidFill>
          <a:ln>
            <a:solidFill>
              <a:srgbClr val="000000"/>
            </a:solidFill>
            <a:miter/>
          </a:ln>
        </p:spPr>
      </p:sp>
      <p:sp>
        <p:nvSpPr>
          <p:cNvPr id="15363" name="Rectangle 3"/>
          <p:cNvSpPr>
            <a:spLocks noGrp="1"/>
          </p:cNvSpPr>
          <p:nvPr>
            <p:ph type="body"/>
          </p:nvPr>
        </p:nvSpPr>
        <p:spPr>
          <a:xfrm>
            <a:off x="914400" y="4343400"/>
            <a:ext cx="5029200" cy="4114800"/>
          </a:xfrm>
          <a:solidFill>
            <a:srgbClr val="FFFFFF"/>
          </a:solidFill>
          <a:ln>
            <a:solidFill>
              <a:srgbClr val="000000"/>
            </a:solidFill>
            <a:miter/>
          </a:ln>
        </p:spPr>
        <p:txBody>
          <a:bodyPr wrap="square" lIns="91440" tIns="45720" rIns="91440" bIns="45720" anchor="t" anchorCtr="0"/>
          <a:p>
            <a:pPr lvl="0" eaLnBrk="1" hangingPunct="1"/>
            <a:endParaRPr lang="zh-CN" altLang="zh-CN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09" name="Rectangle 7"/>
          <p:cNvSpPr txBox="1">
            <a:spLocks noGrp="1"/>
          </p:cNvSpPr>
          <p:nvPr/>
        </p:nvSpPr>
        <p:spPr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>
              <a:buFontTx/>
            </a:pPr>
            <a:fld id="{9A0DB2DC-4C9A-4742-B13C-FB6460FD3503}" type="slidenum">
              <a:rPr lang="en-US" altLang="zh-CN" sz="1200" i="0" dirty="0">
                <a:solidFill>
                  <a:schemeClr val="tx2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</a:fld>
            <a:endParaRPr lang="en-US" altLang="zh-CN" sz="1200" i="0" dirty="0">
              <a:solidFill>
                <a:schemeClr val="tx2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7410" name="Rectangle 2"/>
          <p:cNvSpPr>
            <a:spLocks noGrp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17411" name="Rectangle 3"/>
          <p:cNvSpPr>
            <a:spLocks noGrp="1"/>
          </p:cNvSpPr>
          <p:nvPr>
            <p:ph type="body"/>
          </p:nvPr>
        </p:nvSpPr>
        <p:spPr>
          <a:xfrm>
            <a:off x="914400" y="4343400"/>
            <a:ext cx="5029200" cy="4114800"/>
          </a:xfrm>
        </p:spPr>
        <p:txBody>
          <a:bodyPr wrap="square" lIns="91440" tIns="45720" rIns="91440" bIns="45720" anchor="t" anchorCtr="0"/>
          <a:p>
            <a:pPr lvl="0" eaLnBrk="1" hangingPunct="1"/>
            <a:endParaRPr lang="zh-CN" altLang="zh-CN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7" name="Rectangle 7"/>
          <p:cNvSpPr txBox="1">
            <a:spLocks noGrp="1"/>
          </p:cNvSpPr>
          <p:nvPr/>
        </p:nvSpPr>
        <p:spPr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>
              <a:buFontTx/>
            </a:pPr>
            <a:fld id="{9A0DB2DC-4C9A-4742-B13C-FB6460FD3503}" type="slidenum">
              <a:rPr lang="en-US" altLang="zh-CN" sz="1200" i="0" dirty="0">
                <a:solidFill>
                  <a:schemeClr val="tx2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</a:fld>
            <a:endParaRPr lang="en-US" altLang="zh-CN" sz="1200" i="0" dirty="0">
              <a:solidFill>
                <a:schemeClr val="tx2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9458" name="Rectangle 2"/>
          <p:cNvSpPr>
            <a:spLocks noGrp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19459" name="Rectangle 3"/>
          <p:cNvSpPr>
            <a:spLocks noGrp="1"/>
          </p:cNvSpPr>
          <p:nvPr>
            <p:ph type="body"/>
          </p:nvPr>
        </p:nvSpPr>
        <p:spPr>
          <a:xfrm>
            <a:off x="914400" y="4343400"/>
            <a:ext cx="5029200" cy="4114800"/>
          </a:xfrm>
        </p:spPr>
        <p:txBody>
          <a:bodyPr wrap="square" lIns="91440" tIns="45720" rIns="91440" bIns="45720" anchor="t" anchorCtr="0"/>
          <a:p>
            <a:pPr lvl="0" eaLnBrk="1" hangingPunct="1"/>
            <a:endParaRPr lang="zh-CN" altLang="zh-CN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Rectangle 7"/>
          <p:cNvSpPr txBox="1">
            <a:spLocks noGrp="1"/>
          </p:cNvSpPr>
          <p:nvPr/>
        </p:nvSpPr>
        <p:spPr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>
              <a:buFontTx/>
            </a:pPr>
            <a:fld id="{9A0DB2DC-4C9A-4742-B13C-FB6460FD3503}" type="slidenum">
              <a:rPr lang="en-US" altLang="zh-CN" sz="1200" i="0" dirty="0">
                <a:solidFill>
                  <a:schemeClr val="tx2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</a:fld>
            <a:endParaRPr lang="en-US" altLang="zh-CN" sz="1200" i="0" dirty="0">
              <a:solidFill>
                <a:schemeClr val="tx2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21506" name="Rectangle 2"/>
          <p:cNvSpPr>
            <a:spLocks noGrp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21507" name="Rectangle 3"/>
          <p:cNvSpPr>
            <a:spLocks noGrp="1"/>
          </p:cNvSpPr>
          <p:nvPr>
            <p:ph type="body"/>
          </p:nvPr>
        </p:nvSpPr>
        <p:spPr>
          <a:xfrm>
            <a:off x="914400" y="4343400"/>
            <a:ext cx="5029200" cy="4114800"/>
          </a:xfrm>
        </p:spPr>
        <p:txBody>
          <a:bodyPr wrap="square" lIns="91440" tIns="45720" rIns="91440" bIns="45720" anchor="t" anchorCtr="0"/>
          <a:p>
            <a:pPr lvl="0" eaLnBrk="1" hangingPunct="1"/>
            <a:endParaRPr lang="zh-CN" altLang="zh-CN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25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26626" name="备注占位符 2"/>
          <p:cNvSpPr>
            <a:spLocks noGrp="1"/>
          </p:cNvSpPr>
          <p:nvPr>
            <p:ph type="body"/>
          </p:nvPr>
        </p:nvSpPr>
        <p:spPr>
          <a:xfrm>
            <a:off x="914400" y="4343400"/>
            <a:ext cx="5029200" cy="4114800"/>
          </a:xfrm>
        </p:spPr>
        <p:txBody>
          <a:bodyPr wrap="square" lIns="91440" tIns="45720" rIns="91440" bIns="45720" anchor="t" anchorCtr="0"/>
          <a:p>
            <a:pPr lvl="0" eaLnBrk="1" hangingPunct="1"/>
            <a:endParaRPr lang="zh-CN" altLang="en-US" dirty="0"/>
          </a:p>
        </p:txBody>
      </p:sp>
      <p:sp>
        <p:nvSpPr>
          <p:cNvPr id="26627" name="灯片编号占位符 3"/>
          <p:cNvSpPr txBox="1">
            <a:spLocks noGrp="1"/>
          </p:cNvSpPr>
          <p:nvPr/>
        </p:nvSpPr>
        <p:spPr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>
              <a:buFontTx/>
            </a:pPr>
            <a:fld id="{9A0DB2DC-4C9A-4742-B13C-FB6460FD3503}" type="slidenum">
              <a:rPr lang="en-US" altLang="zh-CN" sz="1200" i="0" dirty="0">
                <a:solidFill>
                  <a:schemeClr val="tx2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</a:fld>
            <a:endParaRPr lang="en-US" altLang="zh-CN" sz="1200" i="0" dirty="0">
              <a:solidFill>
                <a:schemeClr val="tx2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920"/>
            <a:ext cx="6858000" cy="1791013"/>
          </a:xfrm>
        </p:spPr>
        <p:txBody>
          <a:bodyPr anchor="b"/>
          <a:lstStyle>
            <a:lvl1pPr algn="ctr">
              <a:defRPr sz="3375">
                <a:ea typeface="宋体" panose="02010600030101010101" pitchFamily="2" charset="-122"/>
              </a:defRPr>
            </a:lvl1pPr>
          </a:lstStyle>
          <a:p>
            <a:pPr fontAlgn="base"/>
            <a:r>
              <a:rPr lang="zh-CN" altLang="en-US" sz="3375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2001"/>
            <a:ext cx="6858000" cy="1242039"/>
          </a:xfrm>
        </p:spPr>
        <p:txBody>
          <a:bodyPr/>
          <a:lstStyle>
            <a:lvl1pPr marL="0" indent="0" algn="ctr">
              <a:buNone/>
              <a:defRPr sz="1350">
                <a:ea typeface="宋体" panose="02010600030101010101" pitchFamily="2" charset="-122"/>
              </a:defRPr>
            </a:lvl1pPr>
            <a:lvl2pPr marL="257175" indent="0" algn="ctr">
              <a:buNone/>
              <a:defRPr sz="1125"/>
            </a:lvl2pPr>
            <a:lvl3pPr marL="514350" indent="0" algn="ctr">
              <a:buNone/>
              <a:defRPr sz="1015"/>
            </a:lvl3pPr>
            <a:lvl4pPr marL="771525" indent="0" algn="ctr">
              <a:buNone/>
              <a:defRPr sz="900"/>
            </a:lvl4pPr>
            <a:lvl5pPr marL="1028700" indent="0" algn="ctr">
              <a:buNone/>
              <a:defRPr sz="900"/>
            </a:lvl5pPr>
            <a:lvl6pPr marL="1285875" indent="0" algn="ctr">
              <a:buNone/>
              <a:defRPr sz="900"/>
            </a:lvl6pPr>
            <a:lvl7pPr marL="1543050" indent="0" algn="ctr">
              <a:buNone/>
              <a:defRPr sz="900"/>
            </a:lvl7pPr>
            <a:lvl8pPr marL="1800225" indent="0" algn="ctr">
              <a:buNone/>
              <a:defRPr sz="900"/>
            </a:lvl8pPr>
            <a:lvl9pPr marL="2058035" indent="0" algn="ctr">
              <a:buNone/>
              <a:defRPr sz="900"/>
            </a:lvl9pPr>
          </a:lstStyle>
          <a:p>
            <a:pPr fontAlgn="base"/>
            <a:r>
              <a:rPr lang="zh-CN" altLang="en-US" sz="1350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1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1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buNone/>
            </a:pPr>
            <a:fld id="{9A0DB2DC-4C9A-4742-B13C-FB6460FD3503}" type="slidenum">
              <a:rPr lang="zh-CN" altLang="en-US" sz="105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015"/>
            <a:ext cx="8229600" cy="857400"/>
          </a:xfr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360"/>
            <a:ext cx="8229600" cy="3395066"/>
          </a:xfrm>
        </p:spPr>
        <p:txBody>
          <a:bodyPr vert="eaVert"/>
          <a:lstStyle>
            <a:lvl1pPr>
              <a:defRPr>
                <a:ea typeface="宋体" panose="02010600030101010101" pitchFamily="2" charset="-122"/>
              </a:defRPr>
            </a:lvl1pPr>
            <a:lvl2pPr>
              <a:defRPr>
                <a:ea typeface="宋体" panose="02010600030101010101" pitchFamily="2" charset="-122"/>
              </a:defRPr>
            </a:lvl2pPr>
            <a:lvl3pPr>
              <a:defRPr>
                <a:ea typeface="宋体" panose="02010600030101010101" pitchFamily="2" charset="-122"/>
              </a:defRPr>
            </a:lvl3pPr>
            <a:lvl4pPr>
              <a:defRPr>
                <a:ea typeface="宋体" panose="02010600030101010101" pitchFamily="2" charset="-122"/>
              </a:defRPr>
            </a:lvl4pPr>
            <a:lvl5pPr>
              <a:defRPr>
                <a:ea typeface="宋体" panose="02010600030101010101" pitchFamily="2" charset="-122"/>
              </a:defRPr>
            </a:lvl5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1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1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buNone/>
            </a:pPr>
            <a:fld id="{9A0DB2DC-4C9A-4742-B13C-FB6460FD3503}" type="slidenum">
              <a:rPr lang="zh-CN" altLang="en-US" sz="105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6015"/>
            <a:ext cx="2057400" cy="4389411"/>
          </a:xfrm>
        </p:spPr>
        <p:txBody>
          <a:bodyPr vert="eaVert"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6015"/>
            <a:ext cx="6052930" cy="4389411"/>
          </a:xfrm>
        </p:spPr>
        <p:txBody>
          <a:bodyPr vert="eaVert"/>
          <a:lstStyle>
            <a:lvl1pPr>
              <a:defRPr>
                <a:ea typeface="宋体" panose="02010600030101010101" pitchFamily="2" charset="-122"/>
              </a:defRPr>
            </a:lvl1pPr>
            <a:lvl2pPr>
              <a:defRPr>
                <a:ea typeface="宋体" panose="02010600030101010101" pitchFamily="2" charset="-122"/>
              </a:defRPr>
            </a:lvl2pPr>
            <a:lvl3pPr>
              <a:defRPr>
                <a:ea typeface="宋体" panose="02010600030101010101" pitchFamily="2" charset="-122"/>
              </a:defRPr>
            </a:lvl3pPr>
            <a:lvl4pPr>
              <a:defRPr>
                <a:ea typeface="宋体" panose="02010600030101010101" pitchFamily="2" charset="-122"/>
              </a:defRPr>
            </a:lvl4pPr>
            <a:lvl5pPr>
              <a:defRPr>
                <a:ea typeface="宋体" panose="02010600030101010101" pitchFamily="2" charset="-122"/>
              </a:defRPr>
            </a:lvl5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1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1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buNone/>
            </a:pPr>
            <a:fld id="{9A0DB2DC-4C9A-4742-B13C-FB6460FD3503}" type="slidenum">
              <a:rPr lang="zh-CN" altLang="en-US" sz="105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015"/>
            <a:ext cx="8229600" cy="857400"/>
          </a:xfr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360"/>
            <a:ext cx="8229600" cy="3395066"/>
          </a:xfr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  <a:lvl2pPr>
              <a:defRPr>
                <a:ea typeface="宋体" panose="02010600030101010101" pitchFamily="2" charset="-122"/>
              </a:defRPr>
            </a:lvl2pPr>
            <a:lvl3pPr>
              <a:defRPr>
                <a:ea typeface="宋体" panose="02010600030101010101" pitchFamily="2" charset="-122"/>
              </a:defRPr>
            </a:lvl3pPr>
            <a:lvl4pPr>
              <a:defRPr>
                <a:ea typeface="宋体" panose="02010600030101010101" pitchFamily="2" charset="-122"/>
              </a:defRPr>
            </a:lvl4pPr>
            <a:lvl5pPr>
              <a:defRPr>
                <a:ea typeface="宋体" panose="02010600030101010101" pitchFamily="2" charset="-122"/>
              </a:defRPr>
            </a:lvl5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1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1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buNone/>
            </a:pPr>
            <a:fld id="{9A0DB2DC-4C9A-4742-B13C-FB6460FD3503}" type="slidenum">
              <a:rPr lang="zh-CN" altLang="en-US" sz="105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528"/>
            <a:ext cx="7886700" cy="2139927"/>
          </a:xfrm>
        </p:spPr>
        <p:txBody>
          <a:bodyPr anchor="b"/>
          <a:lstStyle>
            <a:lvl1pPr>
              <a:defRPr sz="3375">
                <a:ea typeface="宋体" panose="02010600030101010101" pitchFamily="2" charset="-122"/>
              </a:defRPr>
            </a:lvl1pPr>
          </a:lstStyle>
          <a:p>
            <a:pPr fontAlgn="base"/>
            <a:r>
              <a:rPr lang="zh-CN" altLang="en-US" sz="3375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699"/>
            <a:ext cx="7886700" cy="1125337"/>
          </a:xfrm>
        </p:spPr>
        <p:txBody>
          <a:bodyPr/>
          <a:lstStyle>
            <a:lvl1pPr marL="0" indent="0">
              <a:buNone/>
              <a:defRPr sz="1350">
                <a:solidFill>
                  <a:schemeClr val="tx1">
                    <a:tint val="75000"/>
                  </a:schemeClr>
                </a:solidFill>
                <a:ea typeface="宋体" panose="02010600030101010101" pitchFamily="2" charset="-122"/>
              </a:defRPr>
            </a:lvl1pPr>
            <a:lvl2pPr marL="257175" indent="0">
              <a:buNone/>
              <a:defRPr sz="1125">
                <a:solidFill>
                  <a:schemeClr val="tx1">
                    <a:tint val="75000"/>
                  </a:schemeClr>
                </a:solidFill>
              </a:defRPr>
            </a:lvl2pPr>
            <a:lvl3pPr marL="514350" indent="0">
              <a:buNone/>
              <a:defRPr sz="1015">
                <a:solidFill>
                  <a:schemeClr val="tx1">
                    <a:tint val="75000"/>
                  </a:schemeClr>
                </a:solidFill>
              </a:defRPr>
            </a:lvl3pPr>
            <a:lvl4pPr marL="77152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4pPr>
            <a:lvl5pPr marL="102870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5pPr>
            <a:lvl6pPr marL="128587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6pPr>
            <a:lvl7pPr marL="154305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7pPr>
            <a:lvl8pPr marL="180022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8pPr>
            <a:lvl9pPr marL="205803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z="135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1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1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buNone/>
            </a:pPr>
            <a:fld id="{9A0DB2DC-4C9A-4742-B13C-FB6460FD3503}" type="slidenum">
              <a:rPr lang="zh-CN" altLang="en-US" sz="105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015"/>
            <a:ext cx="8229600" cy="857400"/>
          </a:xfr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360"/>
            <a:ext cx="4032504" cy="3395066"/>
          </a:xfr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  <a:lvl2pPr>
              <a:defRPr>
                <a:ea typeface="宋体" panose="02010600030101010101" pitchFamily="2" charset="-122"/>
              </a:defRPr>
            </a:lvl2pPr>
            <a:lvl3pPr>
              <a:defRPr>
                <a:ea typeface="宋体" panose="02010600030101010101" pitchFamily="2" charset="-122"/>
              </a:defRPr>
            </a:lvl3pPr>
            <a:lvl4pPr>
              <a:defRPr>
                <a:ea typeface="宋体" panose="02010600030101010101" pitchFamily="2" charset="-122"/>
              </a:defRPr>
            </a:lvl4pPr>
            <a:lvl5pPr>
              <a:defRPr>
                <a:ea typeface="宋体" panose="02010600030101010101" pitchFamily="2" charset="-122"/>
              </a:defRPr>
            </a:lvl5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200360"/>
            <a:ext cx="4032504" cy="3395066"/>
          </a:xfr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  <a:lvl2pPr>
              <a:defRPr>
                <a:ea typeface="宋体" panose="02010600030101010101" pitchFamily="2" charset="-122"/>
              </a:defRPr>
            </a:lvl2pPr>
            <a:lvl3pPr>
              <a:defRPr>
                <a:ea typeface="宋体" panose="02010600030101010101" pitchFamily="2" charset="-122"/>
              </a:defRPr>
            </a:lvl3pPr>
            <a:lvl4pPr>
              <a:defRPr>
                <a:ea typeface="宋体" panose="02010600030101010101" pitchFamily="2" charset="-122"/>
              </a:defRPr>
            </a:lvl4pPr>
            <a:lvl5pPr>
              <a:defRPr>
                <a:ea typeface="宋体" panose="02010600030101010101" pitchFamily="2" charset="-122"/>
              </a:defRPr>
            </a:lvl5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1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1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buNone/>
            </a:pPr>
            <a:fld id="{9A0DB2DC-4C9A-4742-B13C-FB6460FD3503}" type="slidenum">
              <a:rPr lang="zh-CN" altLang="en-US" sz="105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92"/>
            <a:ext cx="7886700" cy="994346"/>
          </a:xfr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1" y="1261093"/>
            <a:ext cx="3868340" cy="618042"/>
          </a:xfrm>
        </p:spPr>
        <p:txBody>
          <a:bodyPr anchor="b"/>
          <a:lstStyle>
            <a:lvl1pPr marL="0" indent="0">
              <a:buNone/>
              <a:defRPr sz="1350" b="1">
                <a:ea typeface="宋体" panose="02010600030101010101" pitchFamily="2" charset="-122"/>
              </a:defRPr>
            </a:lvl1pPr>
            <a:lvl2pPr marL="257175" indent="0">
              <a:buNone/>
              <a:defRPr sz="1125" b="1"/>
            </a:lvl2pPr>
            <a:lvl3pPr marL="514350" indent="0">
              <a:buNone/>
              <a:defRPr sz="1015" b="1"/>
            </a:lvl3pPr>
            <a:lvl4pPr marL="771525" indent="0">
              <a:buNone/>
              <a:defRPr sz="900" b="1"/>
            </a:lvl4pPr>
            <a:lvl5pPr marL="1028700" indent="0">
              <a:buNone/>
              <a:defRPr sz="900" b="1"/>
            </a:lvl5pPr>
            <a:lvl6pPr marL="1285875" indent="0">
              <a:buNone/>
              <a:defRPr sz="900" b="1"/>
            </a:lvl6pPr>
            <a:lvl7pPr marL="1543050" indent="0">
              <a:buNone/>
              <a:defRPr sz="900" b="1"/>
            </a:lvl7pPr>
            <a:lvl8pPr marL="1800225" indent="0">
              <a:buNone/>
              <a:defRPr sz="900" b="1"/>
            </a:lvl8pPr>
            <a:lvl9pPr marL="2058035" indent="0">
              <a:buNone/>
              <a:defRPr sz="900" b="1"/>
            </a:lvl9pPr>
          </a:lstStyle>
          <a:p>
            <a:pPr lvl="0" fontAlgn="base"/>
            <a:r>
              <a:rPr lang="zh-CN" altLang="en-US" sz="135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1" y="1879135"/>
            <a:ext cx="3868340" cy="2763924"/>
          </a:xfr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  <a:lvl2pPr>
              <a:defRPr>
                <a:ea typeface="宋体" panose="02010600030101010101" pitchFamily="2" charset="-122"/>
              </a:defRPr>
            </a:lvl2pPr>
            <a:lvl3pPr>
              <a:defRPr>
                <a:ea typeface="宋体" panose="02010600030101010101" pitchFamily="2" charset="-122"/>
              </a:defRPr>
            </a:lvl3pPr>
            <a:lvl4pPr>
              <a:defRPr>
                <a:ea typeface="宋体" panose="02010600030101010101" pitchFamily="2" charset="-122"/>
              </a:defRPr>
            </a:lvl4pPr>
            <a:lvl5pPr>
              <a:defRPr>
                <a:ea typeface="宋体" panose="02010600030101010101" pitchFamily="2" charset="-122"/>
              </a:defRPr>
            </a:lvl5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261093"/>
            <a:ext cx="3887391" cy="618042"/>
          </a:xfrm>
        </p:spPr>
        <p:txBody>
          <a:bodyPr anchor="b"/>
          <a:lstStyle>
            <a:lvl1pPr marL="0" indent="0">
              <a:buNone/>
              <a:defRPr sz="1350" b="1">
                <a:ea typeface="宋体" panose="02010600030101010101" pitchFamily="2" charset="-122"/>
              </a:defRPr>
            </a:lvl1pPr>
            <a:lvl2pPr marL="257175" indent="0">
              <a:buNone/>
              <a:defRPr sz="1125" b="1"/>
            </a:lvl2pPr>
            <a:lvl3pPr marL="514350" indent="0">
              <a:buNone/>
              <a:defRPr sz="1015" b="1"/>
            </a:lvl3pPr>
            <a:lvl4pPr marL="771525" indent="0">
              <a:buNone/>
              <a:defRPr sz="900" b="1"/>
            </a:lvl4pPr>
            <a:lvl5pPr marL="1028700" indent="0">
              <a:buNone/>
              <a:defRPr sz="900" b="1"/>
            </a:lvl5pPr>
            <a:lvl6pPr marL="1285875" indent="0">
              <a:buNone/>
              <a:defRPr sz="900" b="1"/>
            </a:lvl6pPr>
            <a:lvl7pPr marL="1543050" indent="0">
              <a:buNone/>
              <a:defRPr sz="900" b="1"/>
            </a:lvl7pPr>
            <a:lvl8pPr marL="1800225" indent="0">
              <a:buNone/>
              <a:defRPr sz="900" b="1"/>
            </a:lvl8pPr>
            <a:lvl9pPr marL="2058035" indent="0">
              <a:buNone/>
              <a:defRPr sz="900" b="1"/>
            </a:lvl9pPr>
          </a:lstStyle>
          <a:p>
            <a:pPr lvl="0" fontAlgn="base"/>
            <a:r>
              <a:rPr lang="zh-CN" altLang="en-US" sz="135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1879135"/>
            <a:ext cx="3887391" cy="2763924"/>
          </a:xfr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  <a:lvl2pPr>
              <a:defRPr>
                <a:ea typeface="宋体" panose="02010600030101010101" pitchFamily="2" charset="-122"/>
              </a:defRPr>
            </a:lvl2pPr>
            <a:lvl3pPr>
              <a:defRPr>
                <a:ea typeface="宋体" panose="02010600030101010101" pitchFamily="2" charset="-122"/>
              </a:defRPr>
            </a:lvl3pPr>
            <a:lvl4pPr>
              <a:defRPr>
                <a:ea typeface="宋体" panose="02010600030101010101" pitchFamily="2" charset="-122"/>
              </a:defRPr>
            </a:lvl4pPr>
            <a:lvl5pPr>
              <a:defRPr>
                <a:ea typeface="宋体" panose="02010600030101010101" pitchFamily="2" charset="-122"/>
              </a:defRPr>
            </a:lvl5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1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1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buNone/>
            </a:pPr>
            <a:fld id="{9A0DB2DC-4C9A-4742-B13C-FB6460FD3503}" type="slidenum">
              <a:rPr lang="zh-CN" altLang="en-US" sz="105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015"/>
            <a:ext cx="8229600" cy="857400"/>
          </a:xfr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1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1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buNone/>
            </a:pPr>
            <a:fld id="{9A0DB2DC-4C9A-4742-B13C-FB6460FD3503}" type="slidenum">
              <a:rPr lang="zh-CN" altLang="en-US" sz="105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1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1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buNone/>
            </a:pPr>
            <a:fld id="{9A0DB2DC-4C9A-4742-B13C-FB6460FD3503}" type="slidenum">
              <a:rPr lang="zh-CN" altLang="en-US" sz="105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60"/>
            <a:ext cx="2949178" cy="1200360"/>
          </a:xfrm>
        </p:spPr>
        <p:txBody>
          <a:bodyPr anchor="b"/>
          <a:lstStyle>
            <a:lvl1pPr>
              <a:defRPr sz="1800">
                <a:ea typeface="宋体" panose="02010600030101010101" pitchFamily="2" charset="-122"/>
              </a:defRPr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698"/>
            <a:ext cx="4629150" cy="3655858"/>
          </a:xfrm>
        </p:spPr>
        <p:txBody>
          <a:bodyPr/>
          <a:lstStyle>
            <a:lvl1pPr>
              <a:defRPr sz="1800">
                <a:ea typeface="宋体" panose="02010600030101010101" pitchFamily="2" charset="-122"/>
              </a:defRPr>
            </a:lvl1pPr>
            <a:lvl2pPr>
              <a:defRPr sz="1575">
                <a:ea typeface="宋体" panose="02010600030101010101" pitchFamily="2" charset="-122"/>
              </a:defRPr>
            </a:lvl2pPr>
            <a:lvl3pPr>
              <a:defRPr sz="1350">
                <a:ea typeface="宋体" panose="02010600030101010101" pitchFamily="2" charset="-122"/>
              </a:defRPr>
            </a:lvl3pPr>
            <a:lvl4pPr>
              <a:defRPr sz="1125">
                <a:ea typeface="宋体" panose="02010600030101010101" pitchFamily="2" charset="-122"/>
              </a:defRPr>
            </a:lvl4pPr>
            <a:lvl5pPr>
              <a:defRPr sz="1125">
                <a:ea typeface="宋体" panose="02010600030101010101" pitchFamily="2" charset="-122"/>
              </a:defRPr>
            </a:lvl5pPr>
            <a:lvl6pPr>
              <a:defRPr sz="1125"/>
            </a:lvl6pPr>
            <a:lvl7pPr>
              <a:defRPr sz="1125"/>
            </a:lvl7pPr>
            <a:lvl8pPr>
              <a:defRPr sz="1125"/>
            </a:lvl8pPr>
            <a:lvl9pPr>
              <a:defRPr sz="1125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z="1575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z="1350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z="1125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z="1125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320"/>
            <a:ext cx="2949178" cy="2859191"/>
          </a:xfrm>
        </p:spPr>
        <p:txBody>
          <a:bodyPr/>
          <a:lstStyle>
            <a:lvl1pPr marL="0" indent="0">
              <a:buNone/>
              <a:defRPr sz="900">
                <a:ea typeface="宋体" panose="02010600030101010101" pitchFamily="2" charset="-122"/>
              </a:defRPr>
            </a:lvl1pPr>
            <a:lvl2pPr marL="257175" indent="0">
              <a:buNone/>
              <a:defRPr sz="790"/>
            </a:lvl2pPr>
            <a:lvl3pPr marL="514350" indent="0">
              <a:buNone/>
              <a:defRPr sz="675"/>
            </a:lvl3pPr>
            <a:lvl4pPr marL="771525" indent="0">
              <a:buNone/>
              <a:defRPr sz="565"/>
            </a:lvl4pPr>
            <a:lvl5pPr marL="1028700" indent="0">
              <a:buNone/>
              <a:defRPr sz="565"/>
            </a:lvl5pPr>
            <a:lvl6pPr marL="1285875" indent="0">
              <a:buNone/>
              <a:defRPr sz="565"/>
            </a:lvl6pPr>
            <a:lvl7pPr marL="1543050" indent="0">
              <a:buNone/>
              <a:defRPr sz="565"/>
            </a:lvl7pPr>
            <a:lvl8pPr marL="1800225" indent="0">
              <a:buNone/>
              <a:defRPr sz="565"/>
            </a:lvl8pPr>
            <a:lvl9pPr marL="2058035" indent="0">
              <a:buNone/>
              <a:defRPr sz="565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1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1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buNone/>
            </a:pPr>
            <a:fld id="{9A0DB2DC-4C9A-4742-B13C-FB6460FD3503}" type="slidenum">
              <a:rPr lang="zh-CN" altLang="en-US" sz="105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60"/>
            <a:ext cx="2949178" cy="1200360"/>
          </a:xfrm>
        </p:spPr>
        <p:txBody>
          <a:bodyPr anchor="b"/>
          <a:lstStyle>
            <a:lvl1pPr>
              <a:defRPr sz="1800">
                <a:ea typeface="宋体" panose="02010600030101010101" pitchFamily="2" charset="-122"/>
              </a:defRPr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698"/>
            <a:ext cx="4629150" cy="3655858"/>
          </a:xfrm>
        </p:spPr>
        <p:txBody>
          <a:bodyPr/>
          <a:lstStyle>
            <a:lvl1pPr marL="0" indent="0">
              <a:buNone/>
              <a:defRPr sz="1800"/>
            </a:lvl1pPr>
            <a:lvl2pPr marL="257175" indent="0">
              <a:buNone/>
              <a:defRPr sz="1575"/>
            </a:lvl2pPr>
            <a:lvl3pPr marL="514350" indent="0">
              <a:buNone/>
              <a:defRPr sz="1350"/>
            </a:lvl3pPr>
            <a:lvl4pPr marL="771525" indent="0">
              <a:buNone/>
              <a:defRPr sz="1125"/>
            </a:lvl4pPr>
            <a:lvl5pPr marL="1028700" indent="0">
              <a:buNone/>
              <a:defRPr sz="1125"/>
            </a:lvl5pPr>
            <a:lvl6pPr marL="1285875" indent="0">
              <a:buNone/>
              <a:defRPr sz="1125"/>
            </a:lvl6pPr>
            <a:lvl7pPr marL="1543050" indent="0">
              <a:buNone/>
              <a:defRPr sz="1125"/>
            </a:lvl7pPr>
            <a:lvl8pPr marL="1800225" indent="0">
              <a:buNone/>
              <a:defRPr sz="1125"/>
            </a:lvl8pPr>
            <a:lvl9pPr marL="2058035" indent="0">
              <a:buNone/>
              <a:defRPr sz="1125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320"/>
            <a:ext cx="2949178" cy="2859191"/>
          </a:xfrm>
        </p:spPr>
        <p:txBody>
          <a:bodyPr/>
          <a:lstStyle>
            <a:lvl1pPr marL="0" indent="0">
              <a:buNone/>
              <a:defRPr sz="900">
                <a:ea typeface="宋体" panose="02010600030101010101" pitchFamily="2" charset="-122"/>
              </a:defRPr>
            </a:lvl1pPr>
            <a:lvl2pPr marL="257175" indent="0">
              <a:buNone/>
              <a:defRPr sz="790"/>
            </a:lvl2pPr>
            <a:lvl3pPr marL="514350" indent="0">
              <a:buNone/>
              <a:defRPr sz="675"/>
            </a:lvl3pPr>
            <a:lvl4pPr marL="771525" indent="0">
              <a:buNone/>
              <a:defRPr sz="565"/>
            </a:lvl4pPr>
            <a:lvl5pPr marL="1028700" indent="0">
              <a:buNone/>
              <a:defRPr sz="565"/>
            </a:lvl5pPr>
            <a:lvl6pPr marL="1285875" indent="0">
              <a:buNone/>
              <a:defRPr sz="565"/>
            </a:lvl6pPr>
            <a:lvl7pPr marL="1543050" indent="0">
              <a:buNone/>
              <a:defRPr sz="565"/>
            </a:lvl7pPr>
            <a:lvl8pPr marL="1800225" indent="0">
              <a:buNone/>
              <a:defRPr sz="565"/>
            </a:lvl8pPr>
            <a:lvl9pPr marL="2058035" indent="0">
              <a:buNone/>
              <a:defRPr sz="565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1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1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buNone/>
            </a:pPr>
            <a:fld id="{9A0DB2DC-4C9A-4742-B13C-FB6460FD3503}" type="slidenum">
              <a:rPr lang="zh-CN" altLang="en-US" sz="105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8" name="Rectangle 4"/>
          <p:cNvSpPr>
            <a:spLocks noGrp="1"/>
          </p:cNvSpPr>
          <p:nvPr>
            <p:ph type="dt" sz="half"/>
          </p:nvPr>
        </p:nvSpPr>
        <p:spPr>
          <a:xfrm>
            <a:off x="457200" y="4684713"/>
            <a:ext cx="2133600" cy="357188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buFont typeface="Arial" panose="020B0604020202020204" pitchFamily="34" charset="0"/>
              <a:buNone/>
              <a:defRPr sz="1050" noProof="1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1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Rectangle 5"/>
          <p:cNvSpPr>
            <a:spLocks noGrp="1"/>
          </p:cNvSpPr>
          <p:nvPr>
            <p:ph type="ftr" sz="quarter"/>
          </p:nvPr>
        </p:nvSpPr>
        <p:spPr>
          <a:xfrm>
            <a:off x="3124200" y="4684713"/>
            <a:ext cx="2895600" cy="357188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ctr">
              <a:buFont typeface="Arial" panose="020B0604020202020204" pitchFamily="34" charset="0"/>
              <a:buNone/>
              <a:defRPr sz="1050" noProof="1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1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Rectangle 6"/>
          <p:cNvSpPr>
            <a:spLocks noGrp="1"/>
          </p:cNvSpPr>
          <p:nvPr>
            <p:ph type="sldNum" sz="quarter"/>
          </p:nvPr>
        </p:nvSpPr>
        <p:spPr>
          <a:xfrm>
            <a:off x="6553200" y="4684713"/>
            <a:ext cx="2133600" cy="357188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defRPr sz="1050" i="0"/>
            </a:lvl1pPr>
          </a:lstStyle>
          <a:p>
            <a:pPr lvl="0" eaLnBrk="1" fontAlgn="base" hangingPunct="1">
              <a:buNone/>
            </a:pPr>
            <a:fld id="{9A0DB2DC-4C9A-4742-B13C-FB6460FD3503}" type="slidenum">
              <a:rPr lang="zh-CN" altLang="en-US" sz="105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300" kern="1200">
          <a:solidFill>
            <a:schemeClr val="tx2"/>
          </a:solidFill>
          <a:latin typeface="+mj-lt"/>
          <a:ea typeface="微软雅黑" panose="020B0503020204020204" pitchFamily="34" charset="-122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9pPr>
    </p:titleStyle>
    <p:bodyStyle>
      <a:lvl1pPr marL="257175" indent="-257175" algn="l" rtl="0" eaLnBrk="0" fontAlgn="base" hangingPunct="0">
        <a:spcBef>
          <a:spcPct val="15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1pPr>
      <a:lvl2pPr marL="557530" lvl="1" indent="-214630" algn="l" rtl="0" eaLnBrk="0" fontAlgn="base" hangingPunct="0">
        <a:spcBef>
          <a:spcPct val="15000"/>
        </a:spcBef>
        <a:spcAft>
          <a:spcPct val="0"/>
        </a:spcAft>
        <a:buChar char="–"/>
        <a:defRPr sz="21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2pPr>
      <a:lvl3pPr marL="857250" lvl="2" indent="-171450" algn="l" rtl="0" eaLnBrk="0" fontAlgn="base" hangingPunct="0">
        <a:spcBef>
          <a:spcPct val="15000"/>
        </a:spcBef>
        <a:spcAft>
          <a:spcPct val="0"/>
        </a:spcAft>
        <a:buChar char="•"/>
        <a:defRPr sz="18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3pPr>
      <a:lvl4pPr marL="1200150" lvl="3" indent="-171450" algn="l" rtl="0" eaLnBrk="0" fontAlgn="base" hangingPunct="0">
        <a:spcBef>
          <a:spcPct val="15000"/>
        </a:spcBef>
        <a:spcAft>
          <a:spcPct val="0"/>
        </a:spcAft>
        <a:buChar char="–"/>
        <a:defRPr sz="15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4pPr>
      <a:lvl5pPr marL="1543050" lvl="4" indent="-171450" algn="l" rtl="0" eaLnBrk="0" fontAlgn="base" hangingPunct="0">
        <a:spcBef>
          <a:spcPct val="15000"/>
        </a:spcBef>
        <a:spcAft>
          <a:spcPct val="0"/>
        </a:spcAft>
        <a:buChar char="»"/>
        <a:defRPr sz="15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5pPr>
      <a:lvl6pPr marL="1886585" lvl="5" indent="-171450" algn="l" defTabSz="685800" eaLnBrk="0" fontAlgn="base" latinLnBrk="0" hangingPunct="0">
        <a:spcBef>
          <a:spcPct val="15000"/>
        </a:spcBef>
        <a:spcAft>
          <a:spcPct val="0"/>
        </a:spcAft>
        <a:buChar char="»"/>
        <a:defRPr sz="150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229485" lvl="6" indent="-171450" algn="l" defTabSz="685800" eaLnBrk="0" fontAlgn="base" latinLnBrk="0" hangingPunct="0">
        <a:spcBef>
          <a:spcPct val="15000"/>
        </a:spcBef>
        <a:spcAft>
          <a:spcPct val="0"/>
        </a:spcAft>
        <a:buChar char="»"/>
        <a:defRPr sz="150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572385" lvl="7" indent="-171450" algn="l" defTabSz="685800" eaLnBrk="0" fontAlgn="base" latinLnBrk="0" hangingPunct="0">
        <a:spcBef>
          <a:spcPct val="15000"/>
        </a:spcBef>
        <a:spcAft>
          <a:spcPct val="0"/>
        </a:spcAft>
        <a:buChar char="»"/>
        <a:defRPr sz="150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15285" lvl="8" indent="-171450" algn="l" defTabSz="685800" eaLnBrk="0" fontAlgn="base" latinLnBrk="0" hangingPunct="0">
        <a:spcBef>
          <a:spcPct val="15000"/>
        </a:spcBef>
        <a:spcAft>
          <a:spcPct val="0"/>
        </a:spcAft>
        <a:buChar char="»"/>
        <a:defRPr sz="150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342900" lvl="1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685800" lvl="2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028700" lvl="3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371600" lvl="4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14500" lvl="5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058035" lvl="6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400935" lvl="7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743835" lvl="8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vmlDrawing" Target="../drawings/vmlDrawing1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.wmf"/><Relationship Id="rId1" Type="http://schemas.openxmlformats.org/officeDocument/2006/relationships/oleObject" Target="../embeddings/oleObject1.bin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G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wmf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4" name="Rectangle 5"/>
          <p:cNvSpPr/>
          <p:nvPr/>
        </p:nvSpPr>
        <p:spPr>
          <a:xfrm>
            <a:off x="1465898" y="1470343"/>
            <a:ext cx="6278880" cy="208534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pPr algn="ctr">
              <a:lnSpc>
                <a:spcPct val="180000"/>
              </a:lnSpc>
            </a:pPr>
            <a:r>
              <a:rPr lang="en-US" altLang="zh-CN" sz="4000" b="1" i="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15.3 </a:t>
            </a:r>
            <a:r>
              <a:rPr lang="zh-CN" altLang="en-US" sz="4000" b="1" i="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怎样使用电器正常工作</a:t>
            </a:r>
            <a:endParaRPr lang="zh-CN" altLang="en-US" sz="4000" b="1" i="0" dirty="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lnSpc>
                <a:spcPct val="180000"/>
              </a:lnSpc>
            </a:pPr>
            <a:r>
              <a:rPr lang="zh-CN" altLang="en-US" sz="3200" i="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第</a:t>
            </a:r>
            <a:r>
              <a:rPr lang="en-US" altLang="zh-CN" sz="3200" i="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2</a:t>
            </a:r>
            <a:r>
              <a:rPr lang="zh-CN" altLang="en-US" sz="3200" i="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课时 电功率的测量</a:t>
            </a:r>
            <a:endParaRPr lang="en-US" altLang="zh-CN" sz="3200" b="1" i="0" dirty="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5" name="Text Box 4"/>
          <p:cNvSpPr txBox="1"/>
          <p:nvPr/>
        </p:nvSpPr>
        <p:spPr>
          <a:xfrm>
            <a:off x="46038" y="804863"/>
            <a:ext cx="9036050" cy="830262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4800" i="0" dirty="0">
                <a:solidFill>
                  <a:srgbClr val="070707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第十五章 电能与电功率</a:t>
            </a:r>
            <a:endParaRPr lang="zh-CN" altLang="en-US" sz="4800" i="0" dirty="0">
              <a:solidFill>
                <a:srgbClr val="070707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1527" name="Text Box 23"/>
          <p:cNvSpPr txBox="1"/>
          <p:nvPr/>
        </p:nvSpPr>
        <p:spPr>
          <a:xfrm>
            <a:off x="827088" y="1347788"/>
            <a:ext cx="6781800" cy="646112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50000"/>
              </a:lnSpc>
              <a:buFontTx/>
            </a:pPr>
            <a:r>
              <a:rPr lang="en-US" altLang="zh-CN" sz="2400" i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en-US" sz="2400" i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能否用多次测量取平均值的方法测功率</a:t>
            </a:r>
            <a:r>
              <a:rPr lang="en-US" altLang="zh-CN" sz="2400" i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en-US" altLang="zh-CN" sz="2400" i="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1539" name="Rectangle 35"/>
          <p:cNvSpPr/>
          <p:nvPr/>
        </p:nvSpPr>
        <p:spPr>
          <a:xfrm>
            <a:off x="827088" y="2219325"/>
            <a:ext cx="7632700" cy="64516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50000"/>
              </a:lnSpc>
              <a:buFontTx/>
            </a:pPr>
            <a:r>
              <a:rPr lang="en-US" altLang="zh-CN" sz="2400" i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en-US" sz="2400" i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如何测算家庭电路中电灯的功率</a:t>
            </a:r>
            <a:r>
              <a:rPr lang="en-US" altLang="zh-CN" sz="2400" i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en-US" altLang="zh-CN" sz="2400" i="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grpSp>
        <p:nvGrpSpPr>
          <p:cNvPr id="18435" name="组合 3"/>
          <p:cNvGrpSpPr/>
          <p:nvPr/>
        </p:nvGrpSpPr>
        <p:grpSpPr>
          <a:xfrm>
            <a:off x="179388" y="555625"/>
            <a:ext cx="1714500" cy="500063"/>
            <a:chOff x="1076" y="1998"/>
            <a:chExt cx="2699" cy="788"/>
          </a:xfrm>
        </p:grpSpPr>
        <p:sp>
          <p:nvSpPr>
            <p:cNvPr id="5" name="流程图: 文档 4"/>
            <p:cNvSpPr/>
            <p:nvPr/>
          </p:nvSpPr>
          <p:spPr>
            <a:xfrm>
              <a:off x="1076" y="2071"/>
              <a:ext cx="2632" cy="715"/>
            </a:xfrm>
            <a:prstGeom prst="flowChartDocument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1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文本框 4101"/>
            <p:cNvSpPr txBox="1"/>
            <p:nvPr/>
          </p:nvSpPr>
          <p:spPr>
            <a:xfrm>
              <a:off x="1076" y="1998"/>
              <a:ext cx="2699" cy="70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300" b="1" i="0" u="none" strike="noStrike" kern="1200" cap="none" spc="0" normalizeH="0" baseline="0" noProof="0">
                  <a:ln>
                    <a:noFill/>
                  </a:ln>
                  <a:solidFill>
                    <a:srgbClr val="D6F5F5"/>
                  </a:solidFill>
                  <a:effectLst/>
                  <a:uLnTx/>
                  <a:uFillTx/>
                  <a:latin typeface="宋体" panose="02010600030101010101" pitchFamily="2" charset="-122"/>
                  <a:ea typeface="幼圆" panose="02010509060101010101" pitchFamily="49" charset="-122"/>
                  <a:cs typeface="+mn-cs"/>
                  <a:sym typeface="宋体" panose="02010600030101010101" pitchFamily="2" charset="-122"/>
                </a:rPr>
                <a:t>交流与讨论</a:t>
              </a:r>
              <a:endParaRPr kumimoji="0" lang="zh-CN" altLang="en-US" sz="2300" b="1" i="0" u="none" strike="noStrike" kern="1200" cap="none" spc="0" normalizeH="0" baseline="0" noProof="0">
                <a:ln>
                  <a:noFill/>
                </a:ln>
                <a:solidFill>
                  <a:srgbClr val="D6F5F5"/>
                </a:solidFill>
                <a:effectLst/>
                <a:uLnTx/>
                <a:uFillTx/>
                <a:latin typeface="宋体" panose="02010600030101010101" pitchFamily="2" charset="-122"/>
                <a:ea typeface="幼圆" panose="02010509060101010101" pitchFamily="49" charset="-122"/>
                <a:cs typeface="+mn-cs"/>
                <a:sym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27" grpId="0"/>
      <p:bldP spid="2153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0481" name="Text Box 3"/>
          <p:cNvSpPr txBox="1"/>
          <p:nvPr/>
        </p:nvSpPr>
        <p:spPr>
          <a:xfrm>
            <a:off x="1042988" y="1059498"/>
            <a:ext cx="6818312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  <a:buFontTx/>
            </a:pPr>
            <a:r>
              <a:rPr lang="zh-CN" altLang="en-US" sz="2400" i="0" dirty="0">
                <a:latin typeface="Times New Roman" panose="02020603050405020304" pitchFamily="18" charset="0"/>
                <a:ea typeface="宋体" panose="02010600030101010101" pitchFamily="2" charset="-122"/>
              </a:rPr>
              <a:t>小灯泡实际消耗的电功率</a:t>
            </a:r>
            <a:r>
              <a:rPr lang="zh-CN" altLang="en-US" sz="2400" i="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不一定等于</a:t>
            </a:r>
            <a:r>
              <a:rPr lang="zh-CN" altLang="en-US" sz="2400" i="0" dirty="0">
                <a:latin typeface="Times New Roman" panose="02020603050405020304" pitchFamily="18" charset="0"/>
                <a:ea typeface="宋体" panose="02010600030101010101" pitchFamily="2" charset="-122"/>
              </a:rPr>
              <a:t>额定功率。</a:t>
            </a:r>
            <a:endParaRPr lang="zh-CN" altLang="en-US" sz="2400" i="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0487" name="Text Box 7"/>
          <p:cNvSpPr txBox="1"/>
          <p:nvPr/>
        </p:nvSpPr>
        <p:spPr>
          <a:xfrm>
            <a:off x="1042988" y="1995488"/>
            <a:ext cx="5100637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  <a:buFontTx/>
            </a:pPr>
            <a:r>
              <a:rPr lang="zh-CN" altLang="en-US" sz="2400" i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当小灯泡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</a:t>
            </a:r>
            <a:r>
              <a:rPr lang="zh-CN" altLang="en-US" sz="2400" i="0" baseline="-25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实</a:t>
            </a:r>
            <a:r>
              <a:rPr lang="en-US" altLang="zh-CN" sz="2400" i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</a:t>
            </a:r>
            <a:r>
              <a:rPr lang="zh-CN" altLang="en-US" sz="2400" i="0" baseline="-25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额</a:t>
            </a:r>
            <a:r>
              <a:rPr lang="zh-CN" altLang="en-US" sz="2400" i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时，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</a:t>
            </a:r>
            <a:r>
              <a:rPr lang="zh-CN" altLang="en-US" sz="2400" i="0" baseline="-25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实</a:t>
            </a:r>
            <a:r>
              <a:rPr lang="en-US" altLang="zh-CN" sz="2400" i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</a:t>
            </a:r>
            <a:r>
              <a:rPr lang="zh-CN" altLang="en-US" sz="2400" i="0" baseline="-25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额</a:t>
            </a:r>
            <a:r>
              <a:rPr lang="zh-CN" altLang="en-US" sz="2400" i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endParaRPr lang="zh-CN" altLang="en-US" sz="2400" i="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0488" name="Text Box 8"/>
          <p:cNvSpPr txBox="1"/>
          <p:nvPr/>
        </p:nvSpPr>
        <p:spPr>
          <a:xfrm>
            <a:off x="1042988" y="2716213"/>
            <a:ext cx="4954587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  <a:buFontTx/>
            </a:pPr>
            <a:r>
              <a:rPr lang="zh-CN" altLang="en-US" sz="2400" i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当小灯泡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</a:t>
            </a:r>
            <a:r>
              <a:rPr lang="zh-CN" altLang="en-US" sz="2400" i="0" baseline="-25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实</a:t>
            </a:r>
            <a:r>
              <a:rPr lang="en-US" altLang="zh-CN" sz="2400" i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&gt;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</a:t>
            </a:r>
            <a:r>
              <a:rPr lang="zh-CN" altLang="en-US" sz="2400" i="0" baseline="-25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额</a:t>
            </a:r>
            <a:r>
              <a:rPr lang="zh-CN" altLang="en-US" sz="2400" i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时，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</a:t>
            </a:r>
            <a:r>
              <a:rPr lang="zh-CN" altLang="en-US" sz="2400" i="0" baseline="-25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实</a:t>
            </a:r>
            <a:r>
              <a:rPr lang="en-US" altLang="zh-CN" sz="2400" i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&gt;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</a:t>
            </a:r>
            <a:r>
              <a:rPr lang="zh-CN" altLang="en-US" sz="2400" i="0" baseline="-25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额</a:t>
            </a:r>
            <a:r>
              <a:rPr lang="zh-CN" altLang="en-US" sz="2400" i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endParaRPr lang="zh-CN" altLang="en-US" sz="2400" i="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0489" name="Text Box 9"/>
          <p:cNvSpPr txBox="1"/>
          <p:nvPr/>
        </p:nvSpPr>
        <p:spPr>
          <a:xfrm>
            <a:off x="1042988" y="3409950"/>
            <a:ext cx="4525962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  <a:buFontTx/>
            </a:pPr>
            <a:r>
              <a:rPr lang="zh-CN" altLang="en-US" sz="2400" i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当小灯泡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</a:t>
            </a:r>
            <a:r>
              <a:rPr lang="zh-CN" altLang="en-US" sz="2400" i="0" baseline="-25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实</a:t>
            </a:r>
            <a:r>
              <a:rPr lang="en-US" altLang="zh-CN" sz="2400" i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&lt;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</a:t>
            </a:r>
            <a:r>
              <a:rPr lang="zh-CN" altLang="en-US" sz="2400" i="0" baseline="-25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额</a:t>
            </a:r>
            <a:r>
              <a:rPr lang="zh-CN" altLang="en-US" sz="2400" i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时，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</a:t>
            </a:r>
            <a:r>
              <a:rPr lang="zh-CN" altLang="en-US" sz="2400" i="0" baseline="-25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实</a:t>
            </a:r>
            <a:r>
              <a:rPr lang="en-US" altLang="zh-CN" sz="2400" i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&lt;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</a:t>
            </a:r>
            <a:r>
              <a:rPr lang="zh-CN" altLang="en-US" sz="2400" i="0" baseline="-25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额</a:t>
            </a:r>
            <a:r>
              <a:rPr lang="zh-CN" altLang="en-US" sz="2400" i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endParaRPr lang="zh-CN" altLang="en-US" sz="2400" i="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7" grpId="0"/>
      <p:bldP spid="20488" grpId="0"/>
      <p:bldP spid="2048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2529" name="Text Box 3"/>
          <p:cNvSpPr txBox="1"/>
          <p:nvPr/>
        </p:nvSpPr>
        <p:spPr>
          <a:xfrm>
            <a:off x="718185" y="309880"/>
            <a:ext cx="7708265" cy="452310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50000"/>
              </a:lnSpc>
              <a:buFontTx/>
            </a:pPr>
            <a:r>
              <a:rPr lang="en-US" altLang="zh-CN" sz="2400" i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en-US" sz="2400" i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某同学在做“测定小灯泡功率”的实验中，他能正确连接电路进行实验。实验时，当他闭合开关后，发现小灯泡能发光，电压表的示数还不到额定电压，他试图通过调节滑动变阻器的滑片使小灯泡正常发光，结果无论怎样调节，电压表上的示数都无法达到小灯泡的额定电压值。发生这种现象的原因可能是                       （    ）                </a:t>
            </a:r>
            <a:endParaRPr lang="zh-CN" altLang="en-US" sz="2400" i="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buFontTx/>
            </a:pPr>
            <a:r>
              <a:rPr lang="en-US" altLang="zh-CN" sz="2400" i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A.</a:t>
            </a:r>
            <a:r>
              <a:rPr lang="zh-CN" altLang="en-US" sz="2400" i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电压表的量程太小      </a:t>
            </a:r>
            <a:r>
              <a:rPr lang="en-US" altLang="zh-CN" sz="2400" i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en-US" sz="2400" i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滑动变阻器总的阻值太大</a:t>
            </a:r>
            <a:endParaRPr lang="zh-CN" altLang="en-US" sz="2400" i="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buFontTx/>
            </a:pPr>
            <a:r>
              <a:rPr lang="en-US" altLang="zh-CN" sz="2400" i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C.</a:t>
            </a:r>
            <a:r>
              <a:rPr lang="zh-CN" altLang="en-US" sz="2400" i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电源电压太低         </a:t>
            </a:r>
            <a:r>
              <a:rPr lang="en-US" altLang="zh-CN" sz="2400" i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en-US" sz="2400" i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400" i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en-US" sz="2400" i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小灯泡灯丝断开</a:t>
            </a:r>
            <a:endParaRPr lang="zh-CN" altLang="en-US" sz="2400" i="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8612" name="Text Box 4"/>
          <p:cNvSpPr txBox="1"/>
          <p:nvPr/>
        </p:nvSpPr>
        <p:spPr>
          <a:xfrm>
            <a:off x="7342505" y="3189923"/>
            <a:ext cx="609600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  <a:buFontTx/>
            </a:pPr>
            <a:r>
              <a:rPr lang="en-US" altLang="zh-CN" sz="2400" i="0" dirty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C</a:t>
            </a:r>
            <a:endParaRPr lang="en-US" altLang="zh-CN" sz="2400" i="0" dirty="0">
              <a:solidFill>
                <a:srgbClr val="FF0000"/>
              </a:solidFill>
              <a:latin typeface="Times New Roman" panose="02020603050405020304" pitchFamily="18" charset="0"/>
              <a:ea typeface="楷体_GB2312" panose="0201060903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61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3553" name="Text Box 2"/>
          <p:cNvSpPr txBox="1"/>
          <p:nvPr/>
        </p:nvSpPr>
        <p:spPr>
          <a:xfrm>
            <a:off x="899795" y="627380"/>
            <a:ext cx="7745730" cy="396938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50000"/>
              </a:lnSpc>
              <a:buFontTx/>
            </a:pPr>
            <a:r>
              <a:rPr lang="en-US" altLang="zh-CN" sz="2400" i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en-US" sz="2400" i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在测定小灯泡电功率的实验中，我们要测定电压为</a:t>
            </a:r>
            <a:r>
              <a:rPr lang="en-US" altLang="zh-CN" sz="2400" i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2.5</a:t>
            </a:r>
            <a:r>
              <a:rPr lang="zh-CN" altLang="en-US" sz="2400" i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伏的小灯泡的额定功率。实验操作过程中，手和眼的分工是    （   ）                             </a:t>
            </a:r>
            <a:endParaRPr lang="zh-CN" altLang="en-US" sz="2400" i="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buFontTx/>
            </a:pPr>
            <a:r>
              <a:rPr lang="en-US" altLang="zh-CN" sz="2400" i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400" i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en-US" sz="2400" i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手移动滑动变阻器的滑片，眼看电流表的指针</a:t>
            </a:r>
            <a:endParaRPr lang="zh-CN" altLang="en-US" sz="2400" i="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buFontTx/>
            </a:pPr>
            <a:r>
              <a:rPr lang="en-US" altLang="zh-CN" sz="2400" i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400" i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en-US" sz="2400" i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手移动滑动变阻器的滑片，眼看电压表的指针</a:t>
            </a:r>
            <a:endParaRPr lang="zh-CN" altLang="en-US" sz="2400" i="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buFontTx/>
            </a:pPr>
            <a:r>
              <a:rPr lang="en-US" altLang="zh-CN" sz="2400" i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400" i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C.</a:t>
            </a:r>
            <a:r>
              <a:rPr lang="zh-CN" altLang="en-US" sz="2400" i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手移动滑动变阻器的滑片，眼看小灯泡是否正常发光                                                                                    </a:t>
            </a:r>
            <a:endParaRPr lang="zh-CN" altLang="en-US" sz="2400" i="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buFontTx/>
            </a:pPr>
            <a:r>
              <a:rPr lang="en-US" altLang="zh-CN" sz="2400" i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400" i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D.</a:t>
            </a:r>
            <a:r>
              <a:rPr lang="zh-CN" altLang="en-US" sz="2400" i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手按着开关，眼看电流表的指针</a:t>
            </a:r>
            <a:endParaRPr lang="zh-CN" altLang="en-US" sz="2400" i="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1683" name="Text Box 3"/>
          <p:cNvSpPr txBox="1"/>
          <p:nvPr/>
        </p:nvSpPr>
        <p:spPr>
          <a:xfrm>
            <a:off x="2123440" y="1851343"/>
            <a:ext cx="762000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  <a:buFontTx/>
            </a:pPr>
            <a:r>
              <a:rPr lang="en-US" altLang="zh-CN" sz="2400" i="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endParaRPr lang="en-US" altLang="zh-CN" sz="2400" i="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68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4577" name="Rectangle 2"/>
          <p:cNvSpPr/>
          <p:nvPr/>
        </p:nvSpPr>
        <p:spPr>
          <a:xfrm>
            <a:off x="611505" y="400685"/>
            <a:ext cx="8140700" cy="474281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40000"/>
              </a:lnSpc>
              <a:buFontTx/>
            </a:pPr>
            <a:r>
              <a:rPr lang="en-US" altLang="zh-CN" sz="2400" i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en-US" sz="2400" i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用电流表和电压表测有“</a:t>
            </a:r>
            <a:r>
              <a:rPr lang="en-US" altLang="zh-CN" sz="2400" i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2.5V”</a:t>
            </a:r>
            <a:r>
              <a:rPr lang="zh-CN" altLang="en-US" sz="2400" i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字样的小灯泡的额定功率，小灯泡正常发光时电阻约为</a:t>
            </a:r>
            <a:r>
              <a:rPr lang="en-US" altLang="zh-CN" sz="2400" i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10Ω</a:t>
            </a:r>
            <a:r>
              <a:rPr lang="zh-CN" altLang="en-US" sz="2400" i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，现有滑动变阻器和开关各一个，导线若干，实验中缺少的仪器从以下器材中选取。</a:t>
            </a:r>
            <a:endParaRPr lang="zh-CN" altLang="en-US" sz="2400" i="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40000"/>
              </a:lnSpc>
              <a:buFontTx/>
            </a:pPr>
            <a:r>
              <a:rPr lang="en-US" altLang="zh-CN" sz="2400" i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A</a:t>
            </a:r>
            <a:r>
              <a:rPr lang="en-US" altLang="zh-CN" sz="2400" i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.3V</a:t>
            </a:r>
            <a:r>
              <a:rPr lang="zh-CN" altLang="en-US" sz="2400" i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电源                              </a:t>
            </a:r>
            <a:endParaRPr lang="zh-CN" altLang="en-US" sz="2400" i="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40000"/>
              </a:lnSpc>
              <a:buFontTx/>
            </a:pPr>
            <a:r>
              <a:rPr lang="en-US" altLang="zh-CN" sz="2400" i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B</a:t>
            </a:r>
            <a:r>
              <a:rPr lang="en-US" altLang="zh-CN" sz="2400" i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.8V</a:t>
            </a:r>
            <a:r>
              <a:rPr lang="zh-CN" altLang="en-US" sz="2400" i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电源 </a:t>
            </a:r>
            <a:endParaRPr lang="zh-CN" altLang="en-US" sz="2400" i="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40000"/>
              </a:lnSpc>
              <a:buFontTx/>
            </a:pPr>
            <a:r>
              <a:rPr lang="en-US" altLang="zh-CN" sz="2400" i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en-US" altLang="zh-CN" sz="2400" i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en-US" sz="2400" i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量程为</a:t>
            </a:r>
            <a:r>
              <a:rPr lang="en-US" altLang="zh-CN" sz="2400" i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</a:t>
            </a:r>
            <a:r>
              <a:rPr lang="en-US" altLang="en-US" sz="2400" i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～</a:t>
            </a:r>
            <a:r>
              <a:rPr lang="en-US" altLang="zh-CN" sz="2400" i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3V</a:t>
            </a:r>
            <a:r>
              <a:rPr lang="zh-CN" altLang="en-US" sz="2400" i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的电压表    </a:t>
            </a:r>
            <a:endParaRPr lang="zh-CN" altLang="en-US" sz="2400" i="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40000"/>
              </a:lnSpc>
              <a:buFontTx/>
            </a:pPr>
            <a:r>
              <a:rPr lang="en-US" altLang="zh-CN" sz="2400" i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en-US" altLang="zh-CN" sz="2400" i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en-US" sz="2400" i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量程为</a:t>
            </a:r>
            <a:r>
              <a:rPr lang="en-US" altLang="zh-CN" sz="2400" i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</a:t>
            </a:r>
            <a:r>
              <a:rPr lang="en-US" altLang="en-US" sz="2400" i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～</a:t>
            </a:r>
            <a:r>
              <a:rPr lang="en-US" altLang="zh-CN" sz="2400" i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15V</a:t>
            </a:r>
            <a:r>
              <a:rPr lang="zh-CN" altLang="en-US" sz="2400" i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的电压表    </a:t>
            </a:r>
            <a:endParaRPr lang="zh-CN" altLang="en-US" sz="2400" i="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40000"/>
              </a:lnSpc>
              <a:buFontTx/>
            </a:pPr>
            <a:r>
              <a:rPr lang="en-US" altLang="zh-CN" sz="2400" i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400" i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E.</a:t>
            </a:r>
            <a:r>
              <a:rPr lang="zh-CN" altLang="en-US" sz="2400" i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量程为</a:t>
            </a:r>
            <a:r>
              <a:rPr lang="en-US" altLang="zh-CN" sz="2400" i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</a:t>
            </a:r>
            <a:r>
              <a:rPr lang="en-US" altLang="en-US" sz="2400" i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～</a:t>
            </a:r>
            <a:r>
              <a:rPr lang="en-US" altLang="zh-CN" sz="2400" i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0.6A</a:t>
            </a:r>
            <a:r>
              <a:rPr lang="zh-CN" altLang="en-US" sz="2400" i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的电流表    </a:t>
            </a:r>
            <a:endParaRPr lang="zh-CN" altLang="en-US" sz="2400" i="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40000"/>
              </a:lnSpc>
              <a:buFontTx/>
            </a:pPr>
            <a:r>
              <a:rPr lang="en-US" altLang="zh-CN" sz="2400" i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en-US" altLang="zh-CN" sz="2400" i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F.</a:t>
            </a:r>
            <a:r>
              <a:rPr lang="zh-CN" altLang="en-US" sz="2400" i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量程为</a:t>
            </a:r>
            <a:r>
              <a:rPr lang="en-US" altLang="zh-CN" sz="2400" i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</a:t>
            </a:r>
            <a:r>
              <a:rPr lang="en-US" altLang="en-US" sz="2400" i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～</a:t>
            </a:r>
            <a:r>
              <a:rPr lang="en-US" altLang="zh-CN" sz="2400" i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3A</a:t>
            </a:r>
            <a:r>
              <a:rPr lang="zh-CN" altLang="en-US" sz="2400" i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的电流表                                             </a:t>
            </a:r>
            <a:endParaRPr lang="zh-CN" altLang="en-US" sz="2400" i="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5601" name="Rectangle 40"/>
          <p:cNvSpPr/>
          <p:nvPr/>
        </p:nvSpPr>
        <p:spPr>
          <a:xfrm>
            <a:off x="609600" y="3622993"/>
            <a:ext cx="7924800" cy="138303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50000"/>
              </a:lnSpc>
              <a:spcBef>
                <a:spcPct val="50000"/>
              </a:spcBef>
              <a:buFontTx/>
            </a:pPr>
            <a:r>
              <a:rPr lang="en-US" altLang="zh-CN" sz="2400" i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en-US" sz="2400" i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en-US" altLang="zh-CN" sz="2400" i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en-US" sz="2400" i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）在闭合开关前，调节滑动变阻器的阻值处于</a:t>
            </a:r>
            <a:endParaRPr lang="zh-CN" altLang="en-US" sz="2400" i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Bef>
                <a:spcPct val="50000"/>
              </a:spcBef>
              <a:buFontTx/>
            </a:pPr>
            <a:r>
              <a:rPr lang="en-US" altLang="zh-CN" sz="2400" i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_______________________________</a:t>
            </a:r>
            <a:r>
              <a:rPr lang="zh-CN" altLang="en-US" sz="2400" i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；</a:t>
            </a:r>
            <a:endParaRPr lang="zh-CN" altLang="en-US" sz="2400" i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602" name="Rectangle 2"/>
          <p:cNvSpPr/>
          <p:nvPr/>
        </p:nvSpPr>
        <p:spPr>
          <a:xfrm>
            <a:off x="683260" y="386715"/>
            <a:ext cx="7777163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buFontTx/>
            </a:pPr>
            <a:r>
              <a:rPr lang="zh-CN" altLang="en-US" sz="2400" i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en-US" altLang="zh-CN" sz="2400" i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en-US" sz="2400" i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）写出你所选择的器材选项前的字母</a:t>
            </a:r>
            <a:r>
              <a:rPr lang="en-US" altLang="zh-CN" sz="2400" i="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——————</a:t>
            </a:r>
            <a:r>
              <a:rPr lang="en-US" altLang="zh-CN" sz="2400" i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                                  </a:t>
            </a:r>
            <a:endParaRPr lang="en-US" altLang="zh-CN" sz="2400" i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6053" name="Text Box 37"/>
          <p:cNvSpPr txBox="1"/>
          <p:nvPr/>
        </p:nvSpPr>
        <p:spPr>
          <a:xfrm>
            <a:off x="6152198" y="345440"/>
            <a:ext cx="925512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  <a:buFontTx/>
            </a:pPr>
            <a:r>
              <a:rPr lang="en-US" altLang="zh-CN" sz="2400" i="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ACE</a:t>
            </a:r>
            <a:endParaRPr lang="en-US" altLang="zh-CN" sz="2400" i="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6054" name="Text Box 38"/>
          <p:cNvSpPr txBox="1"/>
          <p:nvPr/>
        </p:nvSpPr>
        <p:spPr>
          <a:xfrm>
            <a:off x="1557655" y="4443730"/>
            <a:ext cx="5334000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  <a:buFontTx/>
            </a:pPr>
            <a:r>
              <a:rPr lang="zh-CN" altLang="en-US" sz="2400" i="0" dirty="0">
                <a:solidFill>
                  <a:srgbClr val="FF0000"/>
                </a:solidFill>
                <a:latin typeface="Times New Roman" panose="02020603050405020304" pitchFamily="18" charset="0"/>
              </a:rPr>
              <a:t>最大阻值处（电阻器的最右端）</a:t>
            </a:r>
            <a:endParaRPr lang="zh-CN" altLang="en-US" sz="2400" i="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5605" name="Rectangle 39"/>
          <p:cNvSpPr/>
          <p:nvPr/>
        </p:nvSpPr>
        <p:spPr>
          <a:xfrm>
            <a:off x="692785" y="1151890"/>
            <a:ext cx="33832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>
              <a:buFontTx/>
            </a:pPr>
            <a:r>
              <a:rPr lang="zh-CN" altLang="en-US" sz="2400" i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en-US" altLang="zh-CN" sz="2400" i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2400" i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）画出实验电路图：</a:t>
            </a:r>
            <a:endParaRPr lang="zh-CN" altLang="en-US" sz="2400" i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4489" name="Picture 4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987358" y="1667193"/>
            <a:ext cx="2333625" cy="19558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1044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6053" grpId="0"/>
      <p:bldP spid="8605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7649" name="Text Box 2"/>
          <p:cNvSpPr txBox="1"/>
          <p:nvPr/>
        </p:nvSpPr>
        <p:spPr>
          <a:xfrm>
            <a:off x="623888" y="519113"/>
            <a:ext cx="5270500" cy="286131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50000"/>
              </a:lnSpc>
              <a:buFontTx/>
            </a:pPr>
            <a:r>
              <a:rPr lang="zh-CN" altLang="en-US" sz="2400" i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400" i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en-US" sz="2400" i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）实验中调节滑动变阻器，先观</a:t>
            </a:r>
            <a:endParaRPr lang="zh-CN" altLang="en-US" sz="2400" i="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buFontTx/>
            </a:pPr>
            <a:r>
              <a:rPr lang="zh-CN" altLang="en-US" sz="2400" i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察</a:t>
            </a:r>
            <a:r>
              <a:rPr lang="en-US" altLang="zh-CN" sz="2400" i="0" baseline="-25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——————</a:t>
            </a:r>
            <a:r>
              <a:rPr lang="zh-CN" altLang="en-US" sz="2400" i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的示数，为</a:t>
            </a:r>
            <a:r>
              <a:rPr lang="en-US" altLang="zh-CN" sz="2400" i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zh-CN" altLang="en-US" sz="2400" i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时，</a:t>
            </a:r>
            <a:endParaRPr lang="zh-CN" altLang="en-US" sz="2400" i="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buFontTx/>
            </a:pPr>
            <a:r>
              <a:rPr lang="zh-CN" altLang="en-US" sz="2400" i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再取</a:t>
            </a:r>
            <a:r>
              <a:rPr lang="en-US" altLang="zh-CN" sz="2400" i="0" baseline="-25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————</a:t>
            </a:r>
            <a:r>
              <a:rPr lang="zh-CN" altLang="en-US" sz="2400" i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上的示数，然后利用公</a:t>
            </a:r>
            <a:endParaRPr lang="zh-CN" altLang="en-US" sz="2400" i="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buFontTx/>
            </a:pPr>
            <a:r>
              <a:rPr lang="zh-CN" altLang="en-US" sz="2400" i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式</a:t>
            </a:r>
            <a:r>
              <a:rPr lang="en-US" altLang="zh-CN" sz="2400" i="0" baseline="-25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—————</a:t>
            </a:r>
            <a:r>
              <a:rPr lang="zh-CN" altLang="en-US" sz="2400" i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就可以算出小灯泡的</a:t>
            </a:r>
            <a:endParaRPr lang="zh-CN" altLang="en-US" sz="2400" i="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buFontTx/>
            </a:pPr>
            <a:r>
              <a:rPr lang="zh-CN" altLang="en-US" sz="2400" i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额定功率。</a:t>
            </a:r>
            <a:endParaRPr lang="zh-CN" altLang="en-US" sz="2400" i="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0659" name="Text Box 3"/>
          <p:cNvSpPr txBox="1"/>
          <p:nvPr/>
        </p:nvSpPr>
        <p:spPr>
          <a:xfrm>
            <a:off x="684213" y="3427413"/>
            <a:ext cx="7748587" cy="1198562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50000"/>
              </a:lnSpc>
              <a:buFontTx/>
            </a:pPr>
            <a:r>
              <a:rPr lang="zh-CN" altLang="en-US" sz="2400" i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400" i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en-US" sz="2400" i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）若实验中小灯泡发红光，则此时电压表的示数一</a:t>
            </a:r>
            <a:endParaRPr lang="en-US" altLang="zh-CN" sz="2400" i="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buFontTx/>
            </a:pPr>
            <a:r>
              <a:rPr lang="en-US" altLang="zh-CN" sz="2400" i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</a:t>
            </a:r>
            <a:r>
              <a:rPr lang="zh-CN" altLang="en-US" sz="2400" i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定</a:t>
            </a:r>
            <a:r>
              <a:rPr lang="en-US" altLang="zh-CN" sz="2400" i="0" baseline="-25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————</a:t>
            </a:r>
            <a:r>
              <a:rPr lang="en-US" altLang="zh-CN" sz="2400" i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2.5V</a:t>
            </a:r>
            <a:r>
              <a:rPr lang="zh-CN" altLang="en-US" sz="2400" i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，应调节滑动变阻器的滑片向左。</a:t>
            </a:r>
            <a:endParaRPr lang="zh-CN" altLang="en-US" sz="2400" i="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0694" name="Text Box 38"/>
          <p:cNvSpPr txBox="1"/>
          <p:nvPr/>
        </p:nvSpPr>
        <p:spPr>
          <a:xfrm>
            <a:off x="1763713" y="1025525"/>
            <a:ext cx="1828800" cy="646113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50000"/>
              </a:lnSpc>
              <a:spcBef>
                <a:spcPct val="50000"/>
              </a:spcBef>
              <a:buFontTx/>
            </a:pPr>
            <a:r>
              <a:rPr lang="zh-CN" altLang="en-US" sz="2400" i="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电压表</a:t>
            </a:r>
            <a:endParaRPr lang="zh-CN" altLang="en-US" sz="2400" i="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0696" name="Text Box 40"/>
          <p:cNvSpPr txBox="1"/>
          <p:nvPr/>
        </p:nvSpPr>
        <p:spPr>
          <a:xfrm>
            <a:off x="4584700" y="1039813"/>
            <a:ext cx="1066800" cy="646112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50000"/>
              </a:lnSpc>
              <a:spcBef>
                <a:spcPct val="50000"/>
              </a:spcBef>
              <a:buFontTx/>
            </a:pPr>
            <a:r>
              <a:rPr lang="en-US" altLang="zh-CN" sz="2400" i="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2.5V</a:t>
            </a:r>
            <a:endParaRPr lang="en-US" altLang="zh-CN" sz="2400" i="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0697" name="Text Box 41"/>
          <p:cNvSpPr txBox="1"/>
          <p:nvPr/>
        </p:nvSpPr>
        <p:spPr>
          <a:xfrm>
            <a:off x="1763713" y="1571625"/>
            <a:ext cx="1524000" cy="646113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50000"/>
              </a:lnSpc>
              <a:spcBef>
                <a:spcPct val="50000"/>
              </a:spcBef>
              <a:buFontTx/>
            </a:pPr>
            <a:r>
              <a:rPr lang="zh-CN" altLang="en-US" sz="2400" i="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电流表</a:t>
            </a:r>
            <a:endParaRPr lang="zh-CN" altLang="en-US" sz="2400" i="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0698" name="Rectangle 42"/>
          <p:cNvSpPr/>
          <p:nvPr/>
        </p:nvSpPr>
        <p:spPr>
          <a:xfrm>
            <a:off x="1619250" y="2138363"/>
            <a:ext cx="1106488" cy="646112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50000"/>
              </a:lnSpc>
              <a:buFontTx/>
            </a:pP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P=UI</a:t>
            </a:r>
            <a:endParaRPr lang="en-US" altLang="zh-CN" sz="240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0699" name="Text Box 43"/>
          <p:cNvSpPr txBox="1"/>
          <p:nvPr/>
        </p:nvSpPr>
        <p:spPr>
          <a:xfrm>
            <a:off x="1701800" y="3948113"/>
            <a:ext cx="998538" cy="646112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50000"/>
              </a:lnSpc>
              <a:spcBef>
                <a:spcPct val="50000"/>
              </a:spcBef>
              <a:buFontTx/>
            </a:pPr>
            <a:r>
              <a:rPr lang="zh-CN" altLang="en-US" sz="2400" i="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小于</a:t>
            </a:r>
            <a:endParaRPr lang="zh-CN" altLang="en-US" sz="2400" i="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27656" name="Picture 4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84888" y="844550"/>
            <a:ext cx="2663825" cy="22320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694" grpId="0"/>
      <p:bldP spid="70696" grpId="0"/>
      <p:bldP spid="70697" grpId="0"/>
      <p:bldP spid="70698" grpId="0"/>
      <p:bldP spid="7069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5121" name="Rectangle 4"/>
          <p:cNvSpPr/>
          <p:nvPr>
            <p:ph type="body" idx="4294967295"/>
          </p:nvPr>
        </p:nvSpPr>
        <p:spPr>
          <a:xfrm>
            <a:off x="611188" y="698500"/>
            <a:ext cx="7772400" cy="1754188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marL="0" indent="0" eaLnBrk="1" hangingPunct="1">
              <a:lnSpc>
                <a:spcPct val="150000"/>
              </a:lnSpc>
              <a:buNone/>
            </a:pP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    同学们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我们在前面学习了电功率的概念和它的计算方法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你能说出什么是电功率吗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?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电功率有哪些计算的方法呢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?  </a:t>
            </a:r>
            <a:endParaRPr lang="en-US" altLang="zh-CN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101" name="Text Box 5"/>
          <p:cNvSpPr txBox="1"/>
          <p:nvPr/>
        </p:nvSpPr>
        <p:spPr>
          <a:xfrm>
            <a:off x="1309688" y="2425700"/>
            <a:ext cx="5854700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  <a:buFontTx/>
            </a:pPr>
            <a:r>
              <a:rPr lang="zh-CN" altLang="en-US" sz="2400" i="0" dirty="0">
                <a:latin typeface="宋体" panose="02010600030101010101" pitchFamily="2" charset="-122"/>
                <a:ea typeface="宋体" panose="02010600030101010101" pitchFamily="2" charset="-122"/>
              </a:rPr>
              <a:t>电功率</a:t>
            </a:r>
            <a:r>
              <a:rPr lang="zh-CN" altLang="en-US" sz="2400" i="0" dirty="0">
                <a:latin typeface="楷体_GB2312" panose="02010609030101010101" pitchFamily="49" charset="-122"/>
                <a:ea typeface="宋体" panose="02010600030101010101" pitchFamily="2" charset="-122"/>
              </a:rPr>
              <a:t>是表示</a:t>
            </a:r>
            <a:r>
              <a:rPr lang="zh-CN" altLang="en-US" sz="2400" i="0" dirty="0">
                <a:solidFill>
                  <a:srgbClr val="0000FF"/>
                </a:solidFill>
                <a:latin typeface="楷体_GB2312" panose="02010609030101010101" pitchFamily="49" charset="-122"/>
                <a:ea typeface="宋体" panose="02010600030101010101" pitchFamily="2" charset="-122"/>
              </a:rPr>
              <a:t>电流做功快慢</a:t>
            </a:r>
            <a:r>
              <a:rPr lang="zh-CN" altLang="en-US" sz="2400" i="0" dirty="0">
                <a:latin typeface="楷体_GB2312" panose="02010609030101010101" pitchFamily="49" charset="-122"/>
                <a:ea typeface="宋体" panose="02010600030101010101" pitchFamily="2" charset="-122"/>
              </a:rPr>
              <a:t>的物理量。</a:t>
            </a:r>
            <a:endParaRPr lang="zh-CN" altLang="en-US" sz="2400" i="0" dirty="0">
              <a:latin typeface="楷体_GB2312" panose="0201060903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4102" name="Text Box 6"/>
          <p:cNvSpPr txBox="1"/>
          <p:nvPr/>
        </p:nvSpPr>
        <p:spPr>
          <a:xfrm>
            <a:off x="720725" y="3911600"/>
            <a:ext cx="3443288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algn="ctr">
              <a:spcBef>
                <a:spcPct val="50000"/>
              </a:spcBef>
              <a:buFontTx/>
            </a:pPr>
            <a:r>
              <a:rPr lang="zh-CN" altLang="en-US" sz="2400" i="0" dirty="0">
                <a:latin typeface="Times New Roman" panose="02020603050405020304" pitchFamily="18" charset="0"/>
                <a:ea typeface="宋体" panose="02010600030101010101" pitchFamily="2" charset="-122"/>
              </a:rPr>
              <a:t>电功率的计算公式</a:t>
            </a:r>
            <a:endParaRPr lang="zh-CN" altLang="en-US" sz="2400" i="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112" name="Text Box 16"/>
          <p:cNvSpPr txBox="1"/>
          <p:nvPr/>
        </p:nvSpPr>
        <p:spPr>
          <a:xfrm>
            <a:off x="3971925" y="4489450"/>
            <a:ext cx="1752600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  <a:buFontTx/>
            </a:pP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P=UI</a:t>
            </a:r>
            <a:endParaRPr lang="en-US" altLang="zh-CN" sz="240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117" name="AutoShape 21"/>
          <p:cNvSpPr/>
          <p:nvPr/>
        </p:nvSpPr>
        <p:spPr>
          <a:xfrm>
            <a:off x="3779838" y="3433763"/>
            <a:ext cx="71437" cy="1465262"/>
          </a:xfrm>
          <a:prstGeom prst="leftBrace">
            <a:avLst>
              <a:gd name="adj1" fmla="val 417726"/>
              <a:gd name="adj2" fmla="val 50000"/>
            </a:avLst>
          </a:prstGeom>
          <a:noFill/>
          <a:ln w="254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 anchorCtr="0"/>
          <a:p>
            <a:pPr algn="ctr">
              <a:buFontTx/>
            </a:pPr>
            <a:endParaRPr lang="zh-CN" altLang="en-US" sz="2400" i="0" dirty="0">
              <a:solidFill>
                <a:srgbClr val="0000FF"/>
              </a:solidFill>
              <a:latin typeface="Times New Roman" panose="02020603050405020304" pitchFamily="18" charset="0"/>
              <a:ea typeface="华文新魏" panose="02010800040101010101" pitchFamily="2" charset="-122"/>
            </a:endParaRPr>
          </a:p>
        </p:txBody>
      </p:sp>
      <p:grpSp>
        <p:nvGrpSpPr>
          <p:cNvPr id="5127" name="组合 3"/>
          <p:cNvGrpSpPr/>
          <p:nvPr/>
        </p:nvGrpSpPr>
        <p:grpSpPr>
          <a:xfrm>
            <a:off x="179388" y="142875"/>
            <a:ext cx="1731962" cy="527050"/>
            <a:chOff x="981" y="1954"/>
            <a:chExt cx="2727" cy="832"/>
          </a:xfrm>
        </p:grpSpPr>
        <p:sp>
          <p:nvSpPr>
            <p:cNvPr id="5" name="流程图: 文档 4"/>
            <p:cNvSpPr/>
            <p:nvPr/>
          </p:nvSpPr>
          <p:spPr>
            <a:xfrm>
              <a:off x="1076" y="2071"/>
              <a:ext cx="2632" cy="715"/>
            </a:xfrm>
            <a:prstGeom prst="flowChartDocument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1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文本框 4101"/>
            <p:cNvSpPr txBox="1"/>
            <p:nvPr/>
          </p:nvSpPr>
          <p:spPr>
            <a:xfrm>
              <a:off x="981" y="1954"/>
              <a:ext cx="2699" cy="703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300" b="1" i="0" u="none" strike="noStrike" kern="1200" cap="none" spc="0" normalizeH="0" baseline="0" noProof="1">
                  <a:ln>
                    <a:noFill/>
                  </a:ln>
                  <a:solidFill>
                    <a:schemeClr val="accent2">
                      <a:lumMod val="20000"/>
                      <a:lumOff val="80000"/>
                    </a:schemeClr>
                  </a:solidFill>
                  <a:effectLst/>
                  <a:uLnTx/>
                  <a:uFillTx/>
                  <a:latin typeface="宋体" panose="02010600030101010101" pitchFamily="2" charset="-122"/>
                  <a:ea typeface="幼圆" panose="02010509060101010101" pitchFamily="49" charset="-122"/>
                  <a:cs typeface="+mn-cs"/>
                  <a:sym typeface="宋体" panose="02010600030101010101" pitchFamily="2" charset="-122"/>
                </a:rPr>
                <a:t>观察与思考</a:t>
              </a:r>
              <a:endParaRPr kumimoji="0" lang="zh-CN" altLang="en-US" sz="2300" b="1" i="0" u="none" strike="noStrike" kern="1200" cap="none" spc="0" normalizeH="0" baseline="0" noProof="1">
                <a:ln>
                  <a:noFill/>
                </a:ln>
                <a:solidFill>
                  <a:schemeClr val="accent2">
                    <a:lumMod val="20000"/>
                    <a:lumOff val="80000"/>
                  </a:schemeClr>
                </a:solidFill>
                <a:effectLst/>
                <a:uLnTx/>
                <a:uFillTx/>
                <a:latin typeface="宋体" panose="02010600030101010101" pitchFamily="2" charset="-122"/>
                <a:ea typeface="幼圆" panose="02010509060101010101" pitchFamily="49" charset="-122"/>
                <a:cs typeface="+mn-cs"/>
                <a:sym typeface="宋体" panose="02010600030101010101" pitchFamily="2" charset="-122"/>
              </a:endParaRPr>
            </a:p>
          </p:txBody>
        </p:sp>
      </p:grpSp>
      <p:graphicFrame>
        <p:nvGraphicFramePr>
          <p:cNvPr id="2" name="对象 1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4011930" y="3220085"/>
          <a:ext cx="970915" cy="83629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" name="" r:id="rId1" imgW="457200" imgH="393700" progId="Equation.DSMT4">
                  <p:embed/>
                </p:oleObj>
              </mc:Choice>
              <mc:Fallback>
                <p:oleObj name="" r:id="rId1" imgW="457200" imgH="393700" progId="Equation.DSMT4">
                  <p:embed/>
                  <p:pic>
                    <p:nvPicPr>
                      <p:cNvPr id="0" name="图片 1024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4011930" y="3220085"/>
                        <a:ext cx="970915" cy="83629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1" grpId="0"/>
      <p:bldP spid="4102" grpId="0"/>
      <p:bldP spid="4112" grpId="0"/>
      <p:bldP spid="411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7169" name="文本框 3"/>
          <p:cNvSpPr txBox="1"/>
          <p:nvPr/>
        </p:nvSpPr>
        <p:spPr>
          <a:xfrm>
            <a:off x="3421063" y="750888"/>
            <a:ext cx="1612900" cy="522287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b="1" i="0" dirty="0">
                <a:latin typeface="黑体" panose="02010609060101010101" pitchFamily="49" charset="-122"/>
                <a:ea typeface="黑体" panose="02010609060101010101" pitchFamily="49" charset="-122"/>
              </a:rPr>
              <a:t>学习目标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170" name="文本框 99"/>
          <p:cNvSpPr txBox="1"/>
          <p:nvPr/>
        </p:nvSpPr>
        <p:spPr>
          <a:xfrm>
            <a:off x="901700" y="1516063"/>
            <a:ext cx="7847013" cy="20840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80000"/>
              </a:lnSpc>
            </a:pPr>
            <a:r>
              <a:rPr lang="en-US" altLang="zh-CN" sz="2400" i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en-US" sz="2400" i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学会测小灯泡的额定功率和实际功率。</a:t>
            </a:r>
            <a:endParaRPr lang="zh-CN" altLang="en-US" sz="2400" i="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80000"/>
              </a:lnSpc>
            </a:pPr>
            <a:r>
              <a:rPr lang="en-US" altLang="zh-CN" sz="2400" i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en-US" sz="2400" i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加深对电功率的理解。</a:t>
            </a:r>
            <a:endParaRPr lang="zh-CN" altLang="en-US" sz="2400" i="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80000"/>
              </a:lnSpc>
            </a:pPr>
            <a:r>
              <a:rPr lang="en-US" altLang="zh-CN" sz="2400" i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en-US" sz="2400" i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巩固电流表、电压表、滑动变阻器的使用操作技能。</a:t>
            </a:r>
            <a:endParaRPr lang="zh-CN" altLang="en-US" sz="2400" i="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grpSp>
        <p:nvGrpSpPr>
          <p:cNvPr id="7171" name="组合 3"/>
          <p:cNvGrpSpPr/>
          <p:nvPr/>
        </p:nvGrpSpPr>
        <p:grpSpPr>
          <a:xfrm>
            <a:off x="179388" y="123825"/>
            <a:ext cx="1714500" cy="500063"/>
            <a:chOff x="1076" y="1998"/>
            <a:chExt cx="2699" cy="788"/>
          </a:xfrm>
        </p:grpSpPr>
        <p:sp>
          <p:nvSpPr>
            <p:cNvPr id="5" name="流程图: 文档 4"/>
            <p:cNvSpPr/>
            <p:nvPr/>
          </p:nvSpPr>
          <p:spPr>
            <a:xfrm>
              <a:off x="1076" y="2071"/>
              <a:ext cx="2632" cy="715"/>
            </a:xfrm>
            <a:prstGeom prst="flowChartDocument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1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文本框 4101"/>
            <p:cNvSpPr txBox="1"/>
            <p:nvPr/>
          </p:nvSpPr>
          <p:spPr>
            <a:xfrm>
              <a:off x="1076" y="1998"/>
              <a:ext cx="2699" cy="70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300" b="1" i="0" u="none" strike="noStrike" kern="1200" cap="none" spc="0" normalizeH="0" baseline="0" noProof="0">
                  <a:ln>
                    <a:noFill/>
                  </a:ln>
                  <a:solidFill>
                    <a:srgbClr val="D6F5F5"/>
                  </a:solidFill>
                  <a:effectLst/>
                  <a:uLnTx/>
                  <a:uFillTx/>
                  <a:latin typeface="宋体" panose="02010600030101010101" pitchFamily="2" charset="-122"/>
                  <a:ea typeface="幼圆" panose="02010509060101010101" pitchFamily="49" charset="-122"/>
                  <a:cs typeface="+mn-cs"/>
                </a:rPr>
                <a:t>认知与了解</a:t>
              </a:r>
              <a:endParaRPr kumimoji="0" lang="zh-CN" altLang="en-US" sz="1800" b="0" i="1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8193" name="Rectangle 2"/>
          <p:cNvSpPr>
            <a:spLocks noGrp="1"/>
          </p:cNvSpPr>
          <p:nvPr>
            <p:ph type="title" idx="4294967295"/>
          </p:nvPr>
        </p:nvSpPr>
        <p:spPr>
          <a:xfrm>
            <a:off x="468313" y="1489075"/>
            <a:ext cx="8207375" cy="151130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algn="l" eaLnBrk="1" hangingPunct="1">
              <a:lnSpc>
                <a:spcPct val="150000"/>
              </a:lnSpc>
            </a:pPr>
            <a:r>
              <a:rPr lang="zh-CN" altLang="en-US" sz="24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有一个小灯泡</a:t>
            </a:r>
            <a:r>
              <a:rPr lang="en-US" altLang="zh-CN" sz="24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24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但铭牌上只有额定电压</a:t>
            </a:r>
            <a:r>
              <a:rPr lang="en-US" altLang="zh-CN" sz="24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2.5V</a:t>
            </a:r>
            <a:r>
              <a:rPr lang="zh-CN" altLang="en-US" sz="24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，没有电功率，你们能测出小灯泡的电功率吗</a:t>
            </a:r>
            <a:r>
              <a:rPr lang="en-US" altLang="zh-CN" sz="24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?</a:t>
            </a:r>
            <a:r>
              <a:rPr lang="zh-CN" altLang="en-US" sz="24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怎样测量</a:t>
            </a:r>
            <a:r>
              <a:rPr lang="en-US" altLang="zh-CN" sz="24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?</a:t>
            </a:r>
            <a:endParaRPr lang="en-US" altLang="zh-CN" sz="2400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124" name="Text Box 4"/>
          <p:cNvSpPr txBox="1"/>
          <p:nvPr/>
        </p:nvSpPr>
        <p:spPr>
          <a:xfrm>
            <a:off x="2052638" y="3001963"/>
            <a:ext cx="3024187" cy="5842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  <a:buFontTx/>
            </a:pPr>
            <a:r>
              <a:rPr lang="zh-CN" altLang="en-US" sz="2400" i="0" dirty="0">
                <a:latin typeface="Times New Roman" panose="02020603050405020304" pitchFamily="18" charset="0"/>
                <a:ea typeface="宋体" panose="02010600030101010101" pitchFamily="2" charset="-122"/>
              </a:rPr>
              <a:t>根据公式：</a:t>
            </a:r>
            <a:r>
              <a:rPr lang="en-US" altLang="zh-CN" sz="32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P=UI</a:t>
            </a:r>
            <a:endParaRPr lang="en-US" altLang="zh-CN" sz="320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8195" name="Picture 5" descr="gif0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77050" y="2281238"/>
            <a:ext cx="493713" cy="1030287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8196" name="组合 6147"/>
          <p:cNvGrpSpPr/>
          <p:nvPr/>
        </p:nvGrpSpPr>
        <p:grpSpPr>
          <a:xfrm>
            <a:off x="182563" y="-92075"/>
            <a:ext cx="2517775" cy="809625"/>
            <a:chOff x="0" y="0"/>
            <a:chExt cx="3967" cy="1273"/>
          </a:xfrm>
        </p:grpSpPr>
        <p:sp>
          <p:nvSpPr>
            <p:cNvPr id="8197" name="矩形 7"/>
            <p:cNvSpPr/>
            <p:nvPr/>
          </p:nvSpPr>
          <p:spPr>
            <a:xfrm>
              <a:off x="882" y="0"/>
              <a:ext cx="2634" cy="1200"/>
            </a:xfrm>
            <a:custGeom>
              <a:avLst/>
              <a:gdLst/>
              <a:ahLst/>
              <a:cxnLst>
                <a:cxn ang="0">
                  <a:pos x="0" y="1200"/>
                </a:cxn>
                <a:cxn ang="0">
                  <a:pos x="2634" y="1200"/>
                </a:cxn>
                <a:cxn ang="0">
                  <a:pos x="0" y="1200"/>
                </a:cxn>
                <a:cxn ang="0">
                  <a:pos x="0" y="0"/>
                </a:cxn>
                <a:cxn ang="0">
                  <a:pos x="1" y="0"/>
                </a:cxn>
                <a:cxn ang="0">
                  <a:pos x="0" y="0"/>
                </a:cxn>
              </a:cxnLst>
              <a:pathLst>
                <a:path w="2520280" h="1872208">
                  <a:moveTo>
                    <a:pt x="0" y="1872208"/>
                  </a:moveTo>
                  <a:lnTo>
                    <a:pt x="2520280" y="1872208"/>
                  </a:lnTo>
                  <a:lnTo>
                    <a:pt x="0" y="1872208"/>
                  </a:lnTo>
                  <a:close/>
                  <a:moveTo>
                    <a:pt x="0" y="0"/>
                  </a:moveTo>
                  <a:lnTo>
                    <a:pt x="916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sq" cmpd="sng">
              <a:solidFill>
                <a:srgbClr val="DDDDDD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8198" name="任意多边形 16"/>
            <p:cNvSpPr/>
            <p:nvPr/>
          </p:nvSpPr>
          <p:spPr>
            <a:xfrm>
              <a:off x="0" y="454"/>
              <a:ext cx="826" cy="76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545" y="0"/>
                </a:cxn>
                <a:cxn ang="0">
                  <a:pos x="545" y="258"/>
                </a:cxn>
                <a:cxn ang="0">
                  <a:pos x="826" y="258"/>
                </a:cxn>
                <a:cxn ang="0">
                  <a:pos x="826" y="760"/>
                </a:cxn>
                <a:cxn ang="0">
                  <a:pos x="0" y="760"/>
                </a:cxn>
                <a:cxn ang="0">
                  <a:pos x="0" y="0"/>
                </a:cxn>
              </a:cxnLst>
              <a:pathLst>
                <a:path w="696310" h="696310">
                  <a:moveTo>
                    <a:pt x="0" y="0"/>
                  </a:moveTo>
                  <a:lnTo>
                    <a:pt x="459827" y="0"/>
                  </a:lnTo>
                  <a:lnTo>
                    <a:pt x="459827" y="236483"/>
                  </a:lnTo>
                  <a:lnTo>
                    <a:pt x="696310" y="236483"/>
                  </a:lnTo>
                  <a:lnTo>
                    <a:pt x="696310" y="696310"/>
                  </a:lnTo>
                  <a:lnTo>
                    <a:pt x="0" y="69631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808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8199" name="矩形 17"/>
            <p:cNvSpPr/>
            <p:nvPr/>
          </p:nvSpPr>
          <p:spPr>
            <a:xfrm>
              <a:off x="570" y="374"/>
              <a:ext cx="258" cy="265"/>
            </a:xfrm>
            <a:prstGeom prst="rect">
              <a:avLst/>
            </a:prstGeom>
            <a:solidFill>
              <a:srgbClr val="008080">
                <a:alpha val="50980"/>
              </a:srgbClr>
            </a:solidFill>
            <a:ln w="9525">
              <a:noFill/>
            </a:ln>
          </p:spPr>
          <p:txBody>
            <a:bodyPr lIns="0" tIns="215900" rIns="179705" bIns="0" anchor="ctr" anchorCtr="0"/>
            <a:p>
              <a:pPr algn="ctr"/>
              <a:endParaRPr lang="zh-CN" altLang="en-US" sz="400" i="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8200" name="文本框 6151"/>
            <p:cNvSpPr txBox="1"/>
            <p:nvPr/>
          </p:nvSpPr>
          <p:spPr>
            <a:xfrm>
              <a:off x="878" y="432"/>
              <a:ext cx="3089" cy="82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zh-CN" altLang="en-US" sz="2800" b="1" i="0" dirty="0">
                  <a:solidFill>
                    <a:srgbClr val="00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anose="02010600030101010101" pitchFamily="2" charset="-122"/>
                </a:rPr>
                <a:t>测量电功率</a:t>
              </a:r>
              <a:endParaRPr lang="zh-CN" altLang="en-US" sz="2800" b="1" i="0" dirty="0">
                <a:solidFill>
                  <a:srgbClr val="00666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8201" name="文本框 6152"/>
            <p:cNvSpPr txBox="1"/>
            <p:nvPr/>
          </p:nvSpPr>
          <p:spPr>
            <a:xfrm>
              <a:off x="0" y="452"/>
              <a:ext cx="873" cy="82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endParaRPr lang="zh-CN" altLang="en-US" sz="2800" i="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202" name="组合 3"/>
          <p:cNvGrpSpPr/>
          <p:nvPr/>
        </p:nvGrpSpPr>
        <p:grpSpPr>
          <a:xfrm>
            <a:off x="539750" y="841375"/>
            <a:ext cx="1714500" cy="500063"/>
            <a:chOff x="1076" y="1998"/>
            <a:chExt cx="2699" cy="788"/>
          </a:xfrm>
        </p:grpSpPr>
        <p:sp>
          <p:nvSpPr>
            <p:cNvPr id="2" name="流程图: 文档 1"/>
            <p:cNvSpPr/>
            <p:nvPr/>
          </p:nvSpPr>
          <p:spPr>
            <a:xfrm>
              <a:off x="1076" y="2071"/>
              <a:ext cx="2632" cy="715"/>
            </a:xfrm>
            <a:prstGeom prst="flowChartDocument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1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125" name="文本框 4101"/>
            <p:cNvSpPr txBox="1"/>
            <p:nvPr/>
          </p:nvSpPr>
          <p:spPr>
            <a:xfrm>
              <a:off x="1076" y="1998"/>
              <a:ext cx="2699" cy="70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300" b="1" i="0" u="none" strike="noStrike" kern="1200" cap="none" spc="0" normalizeH="0" baseline="0" noProof="1">
                  <a:ln>
                    <a:noFill/>
                  </a:ln>
                  <a:solidFill>
                    <a:schemeClr val="accent2">
                      <a:lumMod val="20000"/>
                      <a:lumOff val="80000"/>
                    </a:schemeClr>
                  </a:solidFill>
                  <a:effectLst/>
                  <a:uLnTx/>
                  <a:uFillTx/>
                  <a:latin typeface="宋体" panose="02010600030101010101" pitchFamily="2" charset="-122"/>
                  <a:ea typeface="幼圆" panose="02010509060101010101" pitchFamily="49" charset="-122"/>
                  <a:cs typeface="+mn-cs"/>
                  <a:sym typeface="宋体" panose="02010600030101010101" pitchFamily="2" charset="-122"/>
                </a:rPr>
                <a:t>观察与思考</a:t>
              </a:r>
              <a:endParaRPr kumimoji="0" lang="zh-CN" altLang="en-US" sz="2300" b="1" i="0" u="none" strike="noStrike" kern="1200" cap="none" spc="0" normalizeH="0" baseline="0" noProof="1">
                <a:ln>
                  <a:noFill/>
                </a:ln>
                <a:solidFill>
                  <a:schemeClr val="accent2">
                    <a:lumMod val="20000"/>
                    <a:lumOff val="80000"/>
                  </a:schemeClr>
                </a:solidFill>
                <a:effectLst/>
                <a:uLnTx/>
                <a:uFillTx/>
                <a:latin typeface="宋体" panose="02010600030101010101" pitchFamily="2" charset="-122"/>
                <a:ea typeface="幼圆" panose="02010509060101010101" pitchFamily="49" charset="-122"/>
                <a:cs typeface="+mn-cs"/>
                <a:sym typeface="宋体" panose="02010600030101010101" pitchFamily="2" charset="-122"/>
              </a:endParaRPr>
            </a:p>
          </p:txBody>
        </p:sp>
      </p:grpSp>
      <p:sp>
        <p:nvSpPr>
          <p:cNvPr id="85014" name="AutoShape 22"/>
          <p:cNvSpPr/>
          <p:nvPr/>
        </p:nvSpPr>
        <p:spPr>
          <a:xfrm>
            <a:off x="2413000" y="3938905"/>
            <a:ext cx="1295400" cy="779780"/>
          </a:xfrm>
          <a:prstGeom prst="wedgeRoundRectCallout">
            <a:avLst>
              <a:gd name="adj1" fmla="val 89069"/>
              <a:gd name="adj2" fmla="val -121144"/>
              <a:gd name="adj3" fmla="val 16667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/>
          <a:p>
            <a:pPr algn="ctr">
              <a:lnSpc>
                <a:spcPct val="110000"/>
              </a:lnSpc>
            </a:pPr>
            <a:r>
              <a:rPr lang="zh-CN" altLang="en-US" sz="2000" i="0" dirty="0">
                <a:latin typeface="Arial" panose="020B0604020202020204" pitchFamily="34" charset="0"/>
                <a:ea typeface="宋体" panose="02010600030101010101" pitchFamily="2" charset="-122"/>
              </a:rPr>
              <a:t>小灯泡两端的电压</a:t>
            </a:r>
            <a:endParaRPr lang="zh-CN" altLang="en-US" sz="2000" i="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5015" name="AutoShape 23"/>
          <p:cNvSpPr/>
          <p:nvPr/>
        </p:nvSpPr>
        <p:spPr>
          <a:xfrm>
            <a:off x="4573588" y="4010025"/>
            <a:ext cx="1295400" cy="792163"/>
          </a:xfrm>
          <a:prstGeom prst="wedgeRoundRectCallout">
            <a:avLst>
              <a:gd name="adj1" fmla="val -51347"/>
              <a:gd name="adj2" fmla="val -121519"/>
              <a:gd name="adj3" fmla="val 16667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/>
          <a:p>
            <a:pPr algn="ctr">
              <a:lnSpc>
                <a:spcPct val="110000"/>
              </a:lnSpc>
              <a:buFontTx/>
            </a:pPr>
            <a:r>
              <a:rPr lang="zh-CN" altLang="en-US" sz="2000" i="0" dirty="0">
                <a:latin typeface="Arial" panose="020B0604020202020204" pitchFamily="34" charset="0"/>
                <a:ea typeface="宋体" panose="02010600030101010101" pitchFamily="2" charset="-122"/>
              </a:rPr>
              <a:t>流过小灯泡的电流</a:t>
            </a:r>
            <a:endParaRPr lang="zh-CN" altLang="en-US" sz="2000" i="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50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50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50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50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4" grpId="0"/>
      <p:bldP spid="85014" grpId="0" bldLvl="0" animBg="1"/>
      <p:bldP spid="8501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0241" name="Text Box 83"/>
          <p:cNvSpPr txBox="1"/>
          <p:nvPr/>
        </p:nvSpPr>
        <p:spPr>
          <a:xfrm>
            <a:off x="990600" y="4064000"/>
            <a:ext cx="7620000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marL="457200" indent="-457200">
              <a:spcBef>
                <a:spcPct val="50000"/>
              </a:spcBef>
              <a:buFontTx/>
              <a:buChar char="•"/>
            </a:pPr>
            <a:endParaRPr lang="zh-CN" altLang="zh-CN" sz="2400" b="1" i="0" dirty="0">
              <a:solidFill>
                <a:srgbClr val="FF6699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4420" name="Text Box 84"/>
          <p:cNvSpPr txBox="1"/>
          <p:nvPr/>
        </p:nvSpPr>
        <p:spPr>
          <a:xfrm>
            <a:off x="539750" y="844550"/>
            <a:ext cx="5529263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  <a:buFontTx/>
            </a:pPr>
            <a:r>
              <a:rPr lang="zh-CN" altLang="en-US" sz="2400" i="0" dirty="0">
                <a:latin typeface="宋体" panose="02010600030101010101" pitchFamily="2" charset="-122"/>
                <a:ea typeface="宋体" panose="02010600030101010101" pitchFamily="2" charset="-122"/>
              </a:rPr>
              <a:t>为什么要增加一个滑动变阻器</a:t>
            </a:r>
            <a:r>
              <a:rPr lang="en-US" altLang="zh-CN" sz="2400" i="0" dirty="0">
                <a:latin typeface="宋体" panose="02010600030101010101" pitchFamily="2" charset="-122"/>
                <a:ea typeface="宋体" panose="02010600030101010101" pitchFamily="2" charset="-122"/>
              </a:rPr>
              <a:t>?</a:t>
            </a:r>
            <a:endParaRPr lang="en-US" altLang="zh-CN" sz="2400" i="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243" name="Text Box 85"/>
          <p:cNvSpPr txBox="1"/>
          <p:nvPr/>
        </p:nvSpPr>
        <p:spPr>
          <a:xfrm>
            <a:off x="457200" y="4445000"/>
            <a:ext cx="8077200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algn="ctr">
              <a:spcBef>
                <a:spcPct val="50000"/>
              </a:spcBef>
              <a:buFontTx/>
            </a:pPr>
            <a:endParaRPr lang="zh-CN" altLang="zh-CN" sz="2400" b="1" i="0" dirty="0">
              <a:solidFill>
                <a:schemeClr val="tx2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4422" name="Text Box 86"/>
          <p:cNvSpPr txBox="1"/>
          <p:nvPr/>
        </p:nvSpPr>
        <p:spPr>
          <a:xfrm>
            <a:off x="979488" y="3867150"/>
            <a:ext cx="5680075" cy="101409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marL="457200" indent="-457200">
              <a:spcBef>
                <a:spcPct val="50000"/>
              </a:spcBef>
              <a:buFontTx/>
            </a:pPr>
            <a:r>
              <a:rPr lang="en-US" altLang="zh-CN" sz="2400" i="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en-US" sz="2400" i="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保护电路</a:t>
            </a:r>
            <a:endParaRPr lang="zh-CN" altLang="en-US" sz="2400" i="0" dirty="0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457200" indent="-457200">
              <a:spcBef>
                <a:spcPct val="50000"/>
              </a:spcBef>
              <a:buFontTx/>
            </a:pPr>
            <a:r>
              <a:rPr lang="en-US" altLang="zh-CN" sz="2400" i="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en-US" sz="2400" i="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可以调节小灯泡两端的电压</a:t>
            </a:r>
            <a:endParaRPr lang="zh-CN" altLang="en-US" sz="2400" i="0" dirty="0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grpSp>
        <p:nvGrpSpPr>
          <p:cNvPr id="10245" name="组合 3"/>
          <p:cNvGrpSpPr/>
          <p:nvPr/>
        </p:nvGrpSpPr>
        <p:grpSpPr>
          <a:xfrm>
            <a:off x="179388" y="195263"/>
            <a:ext cx="1714500" cy="500062"/>
            <a:chOff x="1076" y="1998"/>
            <a:chExt cx="2699" cy="788"/>
          </a:xfrm>
        </p:grpSpPr>
        <p:sp>
          <p:nvSpPr>
            <p:cNvPr id="5" name="流程图: 文档 4"/>
            <p:cNvSpPr/>
            <p:nvPr/>
          </p:nvSpPr>
          <p:spPr>
            <a:xfrm>
              <a:off x="1076" y="2071"/>
              <a:ext cx="2632" cy="715"/>
            </a:xfrm>
            <a:prstGeom prst="flowChartDocument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1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文本框 4101"/>
            <p:cNvSpPr txBox="1"/>
            <p:nvPr/>
          </p:nvSpPr>
          <p:spPr>
            <a:xfrm>
              <a:off x="1076" y="1998"/>
              <a:ext cx="2699" cy="70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300" b="1" i="0" u="none" strike="noStrike" kern="1200" cap="none" spc="0" normalizeH="0" baseline="0" noProof="1">
                  <a:ln>
                    <a:noFill/>
                  </a:ln>
                  <a:solidFill>
                    <a:schemeClr val="accent2">
                      <a:lumMod val="20000"/>
                      <a:lumOff val="80000"/>
                    </a:schemeClr>
                  </a:solidFill>
                  <a:effectLst/>
                  <a:uLnTx/>
                  <a:uFillTx/>
                  <a:latin typeface="宋体" panose="02010600030101010101" pitchFamily="2" charset="-122"/>
                  <a:ea typeface="幼圆" panose="02010509060101010101" pitchFamily="49" charset="-122"/>
                  <a:cs typeface="+mn-cs"/>
                  <a:sym typeface="宋体" panose="02010600030101010101" pitchFamily="2" charset="-122"/>
                </a:rPr>
                <a:t>观察与思考</a:t>
              </a:r>
              <a:endParaRPr kumimoji="0" lang="zh-CN" altLang="en-US" sz="2300" b="1" i="0" u="none" strike="noStrike" kern="1200" cap="none" spc="0" normalizeH="0" baseline="0" noProof="1">
                <a:ln>
                  <a:noFill/>
                </a:ln>
                <a:solidFill>
                  <a:schemeClr val="accent2">
                    <a:lumMod val="20000"/>
                    <a:lumOff val="80000"/>
                  </a:schemeClr>
                </a:solidFill>
                <a:effectLst/>
                <a:uLnTx/>
                <a:uFillTx/>
                <a:latin typeface="宋体" panose="02010600030101010101" pitchFamily="2" charset="-122"/>
                <a:ea typeface="幼圆" panose="02010509060101010101" pitchFamily="49" charset="-122"/>
                <a:cs typeface="+mn-cs"/>
                <a:sym typeface="宋体" panose="02010600030101010101" pitchFamily="2" charset="-122"/>
              </a:endParaRPr>
            </a:p>
          </p:txBody>
        </p:sp>
      </p:grpSp>
      <p:pic>
        <p:nvPicPr>
          <p:cNvPr id="10248" name="Picture 47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411413" y="1347788"/>
            <a:ext cx="3024187" cy="25336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420" grpId="0"/>
      <p:bldP spid="1442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12289" name="Picture 3" descr="0083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95400" y="2924175"/>
            <a:ext cx="1771650" cy="1028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290" name="Picture 4" descr="0084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95513" y="1203325"/>
            <a:ext cx="982662" cy="8921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291" name="Picture 5" descr="008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114800" y="1073150"/>
            <a:ext cx="1863725" cy="9366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292" name="Picture 6" descr="008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39000" y="2695575"/>
            <a:ext cx="1039813" cy="971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293" name="Picture 7" descr="0087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62600" y="2695575"/>
            <a:ext cx="1268413" cy="10175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294" name="Picture 8" descr="WL0001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733800" y="3914775"/>
            <a:ext cx="960438" cy="5826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449" name="Arc 9"/>
          <p:cNvSpPr/>
          <p:nvPr/>
        </p:nvSpPr>
        <p:spPr>
          <a:xfrm flipV="1">
            <a:off x="2987675" y="1708150"/>
            <a:ext cx="1371600" cy="15240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2147483647" y="7586607"/>
              </a:cxn>
              <a:cxn ang="0">
                <a:pos x="0" y="7586607"/>
              </a:cxn>
            </a:cxnLst>
            <a:pathLst>
              <a:path w="21600" h="21600" fill="none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noFill/>
          <a:ln w="254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61450" name="Arc 10"/>
          <p:cNvSpPr/>
          <p:nvPr/>
        </p:nvSpPr>
        <p:spPr>
          <a:xfrm flipH="1">
            <a:off x="1447800" y="1835150"/>
            <a:ext cx="990600" cy="137160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2083469524" y="2147483647"/>
              </a:cxn>
              <a:cxn ang="0">
                <a:pos x="0" y="2147483647"/>
              </a:cxn>
            </a:cxnLst>
            <a:pathLst>
              <a:path w="21600" h="21600" fill="none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noFill/>
          <a:ln w="254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61451" name="Arc 11"/>
          <p:cNvSpPr/>
          <p:nvPr/>
        </p:nvSpPr>
        <p:spPr>
          <a:xfrm>
            <a:off x="2514600" y="3435350"/>
            <a:ext cx="1447800" cy="76200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2147483647" y="948325308"/>
              </a:cxn>
              <a:cxn ang="0">
                <a:pos x="0" y="948325308"/>
              </a:cxn>
            </a:cxnLst>
            <a:pathLst>
              <a:path w="21600" h="21600" fill="none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noFill/>
          <a:ln w="254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61452" name="Arc 12"/>
          <p:cNvSpPr/>
          <p:nvPr/>
        </p:nvSpPr>
        <p:spPr>
          <a:xfrm flipV="1">
            <a:off x="4572000" y="3359150"/>
            <a:ext cx="2895600" cy="91440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2147483647" y="1638705130"/>
              </a:cxn>
              <a:cxn ang="0">
                <a:pos x="0" y="1638705130"/>
              </a:cxn>
            </a:cxnLst>
            <a:pathLst>
              <a:path w="21600" h="21600" fill="none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noFill/>
          <a:ln w="254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61453" name="Arc 13"/>
          <p:cNvSpPr/>
          <p:nvPr/>
        </p:nvSpPr>
        <p:spPr>
          <a:xfrm rot="-10781331" flipH="1" flipV="1">
            <a:off x="5334000" y="1758950"/>
            <a:ext cx="2438400" cy="160020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2147483647" y="2147483647"/>
              </a:cxn>
              <a:cxn ang="0">
                <a:pos x="0" y="2147483647"/>
              </a:cxn>
            </a:cxnLst>
            <a:pathLst>
              <a:path w="21600" h="21600" fill="none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noFill/>
          <a:ln w="254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61454" name="Arc 14"/>
          <p:cNvSpPr/>
          <p:nvPr/>
        </p:nvSpPr>
        <p:spPr>
          <a:xfrm rot="10790195" flipH="1">
            <a:off x="4495800" y="3359150"/>
            <a:ext cx="1752600" cy="91440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2147483647" y="1638705130"/>
              </a:cxn>
              <a:cxn ang="0">
                <a:pos x="0" y="1638705130"/>
              </a:cxn>
            </a:cxnLst>
            <a:pathLst>
              <a:path w="21600" h="21600" fill="none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noFill/>
          <a:ln w="254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61455" name="Arc 15"/>
          <p:cNvSpPr/>
          <p:nvPr/>
        </p:nvSpPr>
        <p:spPr>
          <a:xfrm flipH="1">
            <a:off x="3962400" y="3359150"/>
            <a:ext cx="1905000" cy="83820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2147483647" y="1262220398"/>
              </a:cxn>
              <a:cxn ang="0">
                <a:pos x="0" y="1262220398"/>
              </a:cxn>
            </a:cxnLst>
            <a:pathLst>
              <a:path w="21600" h="21600" fill="none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noFill/>
          <a:ln w="254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2302" name="Rectangle 2"/>
          <p:cNvSpPr/>
          <p:nvPr>
            <p:ph type="title" idx="4294967295"/>
          </p:nvPr>
        </p:nvSpPr>
        <p:spPr>
          <a:xfrm>
            <a:off x="3708400" y="555625"/>
            <a:ext cx="1943100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eaLnBrk="1" hangingPunct="1"/>
            <a:r>
              <a:rPr lang="zh-CN" altLang="en-US" sz="2400" dirty="0">
                <a:solidFill>
                  <a:schemeClr val="tx1"/>
                </a:solidFill>
              </a:rPr>
              <a:t>连接电路</a:t>
            </a:r>
            <a:endParaRPr lang="zh-CN" altLang="en-US" sz="2400" dirty="0">
              <a:solidFill>
                <a:schemeClr val="tx1"/>
              </a:solidFill>
            </a:endParaRPr>
          </a:p>
        </p:txBody>
      </p:sp>
      <p:grpSp>
        <p:nvGrpSpPr>
          <p:cNvPr id="12303" name="组合 3"/>
          <p:cNvGrpSpPr/>
          <p:nvPr/>
        </p:nvGrpSpPr>
        <p:grpSpPr>
          <a:xfrm>
            <a:off x="250825" y="195263"/>
            <a:ext cx="1714500" cy="500062"/>
            <a:chOff x="1076" y="1998"/>
            <a:chExt cx="2699" cy="788"/>
          </a:xfrm>
        </p:grpSpPr>
        <p:sp>
          <p:nvSpPr>
            <p:cNvPr id="5" name="流程图: 文档 4"/>
            <p:cNvSpPr/>
            <p:nvPr/>
          </p:nvSpPr>
          <p:spPr>
            <a:xfrm>
              <a:off x="1076" y="2071"/>
              <a:ext cx="2632" cy="715"/>
            </a:xfrm>
            <a:prstGeom prst="flowChartDocument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1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文本框 4101"/>
            <p:cNvSpPr txBox="1"/>
            <p:nvPr/>
          </p:nvSpPr>
          <p:spPr>
            <a:xfrm>
              <a:off x="1076" y="1998"/>
              <a:ext cx="2699" cy="70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300" b="1" i="0" u="none" strike="noStrike" kern="1200" cap="none" spc="0" normalizeH="0" baseline="0" noProof="0">
                  <a:ln>
                    <a:noFill/>
                  </a:ln>
                  <a:solidFill>
                    <a:srgbClr val="D6F5F5"/>
                  </a:solidFill>
                  <a:effectLst/>
                  <a:uLnTx/>
                  <a:uFillTx/>
                  <a:latin typeface="宋体" panose="02010600030101010101" pitchFamily="2" charset="-122"/>
                  <a:ea typeface="幼圆" panose="02010509060101010101" pitchFamily="49" charset="-122"/>
                  <a:cs typeface="+mn-cs"/>
                  <a:sym typeface="宋体" panose="02010600030101010101" pitchFamily="2" charset="-122"/>
                </a:rPr>
                <a:t>实验与探究</a:t>
              </a:r>
              <a:endParaRPr kumimoji="0" lang="zh-CN" altLang="en-US" sz="2300" b="1" i="0" u="none" strike="noStrike" kern="1200" cap="none" spc="0" normalizeH="0" baseline="0" noProof="0">
                <a:ln>
                  <a:noFill/>
                </a:ln>
                <a:solidFill>
                  <a:srgbClr val="D6F5F5"/>
                </a:solidFill>
                <a:effectLst/>
                <a:uLnTx/>
                <a:uFillTx/>
                <a:latin typeface="宋体" panose="02010600030101010101" pitchFamily="2" charset="-122"/>
                <a:ea typeface="幼圆" panose="02010509060101010101" pitchFamily="49" charset="-122"/>
                <a:cs typeface="+mn-cs"/>
                <a:sym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4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4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14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14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14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14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14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14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14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14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14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14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14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614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49" grpId="0" bldLvl="0" animBg="1"/>
      <p:bldP spid="61450" grpId="0" bldLvl="0" animBg="1"/>
      <p:bldP spid="61451" grpId="0" bldLvl="0" animBg="1"/>
      <p:bldP spid="61452" grpId="0" bldLvl="0" animBg="1"/>
      <p:bldP spid="61453" grpId="0" bldLvl="0" animBg="1"/>
      <p:bldP spid="61454" grpId="0" bldLvl="0" animBg="1"/>
      <p:bldP spid="6145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13314" name="组合 3"/>
          <p:cNvGrpSpPr/>
          <p:nvPr/>
        </p:nvGrpSpPr>
        <p:grpSpPr>
          <a:xfrm>
            <a:off x="322263" y="255588"/>
            <a:ext cx="1714500" cy="500062"/>
            <a:chOff x="1076" y="1998"/>
            <a:chExt cx="2699" cy="788"/>
          </a:xfrm>
        </p:grpSpPr>
        <p:sp>
          <p:nvSpPr>
            <p:cNvPr id="5" name="流程图: 文档 4"/>
            <p:cNvSpPr/>
            <p:nvPr/>
          </p:nvSpPr>
          <p:spPr>
            <a:xfrm>
              <a:off x="1076" y="2071"/>
              <a:ext cx="2632" cy="715"/>
            </a:xfrm>
            <a:prstGeom prst="flowChartDocument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1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文本框 4101"/>
            <p:cNvSpPr txBox="1"/>
            <p:nvPr/>
          </p:nvSpPr>
          <p:spPr>
            <a:xfrm>
              <a:off x="1076" y="1998"/>
              <a:ext cx="2699" cy="70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300" b="1" i="0" u="none" strike="noStrike" kern="1200" cap="none" spc="0" normalizeH="0" baseline="0" noProof="0">
                  <a:ln>
                    <a:noFill/>
                  </a:ln>
                  <a:solidFill>
                    <a:srgbClr val="D6F5F5"/>
                  </a:solidFill>
                  <a:effectLst/>
                  <a:uLnTx/>
                  <a:uFillTx/>
                  <a:latin typeface="宋体" panose="02010600030101010101" pitchFamily="2" charset="-122"/>
                  <a:ea typeface="幼圆" panose="02010509060101010101" pitchFamily="49" charset="-122"/>
                  <a:cs typeface="+mn-cs"/>
                  <a:sym typeface="宋体" panose="02010600030101010101" pitchFamily="2" charset="-122"/>
                </a:rPr>
                <a:t>实验与探究</a:t>
              </a:r>
              <a:endParaRPr kumimoji="0" lang="zh-CN" altLang="en-US" sz="2300" b="1" i="0" u="none" strike="noStrike" kern="1200" cap="none" spc="0" normalizeH="0" baseline="0" noProof="0">
                <a:ln>
                  <a:noFill/>
                </a:ln>
                <a:solidFill>
                  <a:srgbClr val="D6F5F5"/>
                </a:solidFill>
                <a:effectLst/>
                <a:uLnTx/>
                <a:uFillTx/>
                <a:latin typeface="宋体" panose="02010600030101010101" pitchFamily="2" charset="-122"/>
                <a:ea typeface="幼圆" panose="02010509060101010101" pitchFamily="49" charset="-122"/>
                <a:cs typeface="+mn-cs"/>
                <a:sym typeface="宋体" panose="02010600030101010101" pitchFamily="2" charset="-122"/>
              </a:endParaRPr>
            </a:p>
          </p:txBody>
        </p:sp>
      </p:grpSp>
      <p:sp>
        <p:nvSpPr>
          <p:cNvPr id="13317" name="Rectangle 1026"/>
          <p:cNvSpPr/>
          <p:nvPr/>
        </p:nvSpPr>
        <p:spPr>
          <a:xfrm>
            <a:off x="3131820" y="700405"/>
            <a:ext cx="3024188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buFontTx/>
            </a:pPr>
            <a:r>
              <a:rPr lang="zh-CN" altLang="en-US" sz="2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进行实验与收集证据</a:t>
            </a:r>
            <a:endParaRPr lang="en-US" altLang="zh-CN" sz="2400" i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25" name="ShockwaveFlash1"/>
          <p:cNvPicPr/>
          <p:nvPr/>
        </p:nvPicPr>
        <p:blipFill>
          <a:blip r:embed="rId1"/>
          <a:stretch>
            <a:fillRect/>
          </a:stretch>
        </p:blipFill>
        <p:spPr>
          <a:xfrm>
            <a:off x="1907223" y="1275398"/>
            <a:ext cx="5907087" cy="34798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4337" name="Rectangle 12"/>
          <p:cNvSpPr/>
          <p:nvPr/>
        </p:nvSpPr>
        <p:spPr>
          <a:xfrm>
            <a:off x="539750" y="915988"/>
            <a:ext cx="7920038" cy="230695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50000"/>
              </a:lnSpc>
            </a:pPr>
            <a:r>
              <a:rPr lang="en-US" altLang="zh-CN" sz="2400" i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en-US" sz="2400" i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滑动变阻器应如何连接？闭合开关前，滑片要放在什</a:t>
            </a:r>
            <a:endParaRPr lang="zh-CN" altLang="en-US" sz="2400" i="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400" i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么位置？</a:t>
            </a:r>
            <a:endParaRPr lang="zh-CN" altLang="en-US" sz="2400" i="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i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en-US" sz="2400" i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电流表和电压表在电路中如何连接？“</a:t>
            </a:r>
            <a:r>
              <a:rPr lang="en-US" altLang="zh-CN" sz="2400" i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</a:t>
            </a:r>
            <a:r>
              <a:rPr lang="zh-CN" altLang="en-US" sz="2400" i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”、“</a:t>
            </a:r>
            <a:r>
              <a:rPr lang="en-US" altLang="zh-CN" sz="2400" i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</a:t>
            </a:r>
            <a:r>
              <a:rPr lang="zh-CN" altLang="en-US" sz="2400" i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”接线</a:t>
            </a:r>
            <a:endParaRPr lang="en-US" altLang="zh-CN" sz="2400" i="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i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en-US" sz="2400" i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柱连接是否正确？量程选择是否适当？</a:t>
            </a:r>
            <a:endParaRPr lang="zh-CN" altLang="en-US" sz="2400" i="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4338" name="Rectangle 13"/>
          <p:cNvSpPr/>
          <p:nvPr/>
        </p:nvSpPr>
        <p:spPr>
          <a:xfrm>
            <a:off x="539750" y="3292475"/>
            <a:ext cx="8137525" cy="119888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50000"/>
              </a:lnSpc>
              <a:buFontTx/>
            </a:pPr>
            <a:r>
              <a:rPr lang="en-US" altLang="zh-CN" sz="2400" i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en-US" sz="2400" i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注意观察小灯泡在什么情况下正常发光，在什么情况下小   </a:t>
            </a:r>
            <a:endParaRPr lang="zh-CN" altLang="en-US" sz="2400" i="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buFontTx/>
            </a:pPr>
            <a:r>
              <a:rPr lang="zh-CN" altLang="en-US" sz="2400" i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灯泡比正常情况更亮，什么情况下小灯泡比正常情况下暗。</a:t>
            </a:r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grpSp>
        <p:nvGrpSpPr>
          <p:cNvPr id="14339" name="组合 3"/>
          <p:cNvGrpSpPr/>
          <p:nvPr/>
        </p:nvGrpSpPr>
        <p:grpSpPr>
          <a:xfrm>
            <a:off x="179388" y="268288"/>
            <a:ext cx="1714500" cy="500062"/>
            <a:chOff x="1076" y="1998"/>
            <a:chExt cx="2699" cy="788"/>
          </a:xfrm>
        </p:grpSpPr>
        <p:sp>
          <p:nvSpPr>
            <p:cNvPr id="5" name="流程图: 文档 4"/>
            <p:cNvSpPr/>
            <p:nvPr/>
          </p:nvSpPr>
          <p:spPr>
            <a:xfrm>
              <a:off x="1076" y="2071"/>
              <a:ext cx="2632" cy="715"/>
            </a:xfrm>
            <a:prstGeom prst="flowChartDocument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文本框 4101"/>
            <p:cNvSpPr txBox="1"/>
            <p:nvPr/>
          </p:nvSpPr>
          <p:spPr>
            <a:xfrm>
              <a:off x="1076" y="1998"/>
              <a:ext cx="2699" cy="70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300" b="1" i="0" u="none" strike="noStrike" kern="1200" cap="none" spc="0" normalizeH="0" baseline="0" noProof="1">
                  <a:ln>
                    <a:noFill/>
                  </a:ln>
                  <a:solidFill>
                    <a:schemeClr val="accent2">
                      <a:lumMod val="20000"/>
                      <a:lumOff val="80000"/>
                    </a:schemeClr>
                  </a:solidFill>
                  <a:effectLst/>
                  <a:uLnTx/>
                  <a:uFillTx/>
                  <a:latin typeface="宋体" panose="02010600030101010101" pitchFamily="2" charset="-122"/>
                  <a:ea typeface="幼圆" panose="02010509060101010101" pitchFamily="49" charset="-122"/>
                  <a:cs typeface="+mn-cs"/>
                  <a:sym typeface="宋体" panose="02010600030101010101" pitchFamily="2" charset="-122"/>
                </a:rPr>
                <a:t>观察与思考</a:t>
              </a:r>
              <a:endParaRPr kumimoji="0" lang="zh-CN" altLang="en-US" sz="2300" b="1" i="0" u="none" strike="noStrike" kern="1200" cap="none" spc="0" normalizeH="0" baseline="0" noProof="1">
                <a:ln>
                  <a:noFill/>
                </a:ln>
                <a:solidFill>
                  <a:schemeClr val="accent2">
                    <a:lumMod val="20000"/>
                    <a:lumOff val="80000"/>
                  </a:schemeClr>
                </a:solidFill>
                <a:effectLst/>
                <a:uLnTx/>
                <a:uFillTx/>
                <a:latin typeface="宋体" panose="02010600030101010101" pitchFamily="2" charset="-122"/>
                <a:ea typeface="幼圆" panose="02010509060101010101" pitchFamily="49" charset="-122"/>
                <a:cs typeface="+mn-cs"/>
                <a:sym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aphicFrame>
        <p:nvGraphicFramePr>
          <p:cNvPr id="96339" name="Group 83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539750" y="1163955"/>
          <a:ext cx="7915910" cy="3667760"/>
        </p:xfrm>
        <a:graphic>
          <a:graphicData uri="http://schemas.openxmlformats.org/drawingml/2006/table">
            <a:tbl>
              <a:tblPr/>
              <a:tblGrid>
                <a:gridCol w="1372870"/>
                <a:gridCol w="1664970"/>
                <a:gridCol w="1485900"/>
                <a:gridCol w="1351915"/>
                <a:gridCol w="2040255"/>
              </a:tblGrid>
              <a:tr h="70358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小灯泡两端的电压</a:t>
                      </a: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电压</a:t>
                      </a:r>
                      <a:r>
                        <a:rPr kumimoji="0" lang="en-US" altLang="zh-CN" sz="24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U</a:t>
                      </a:r>
                      <a:r>
                        <a:rPr kumimoji="0" lang="en-US" altLang="zh-CN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/V</a:t>
                      </a:r>
                      <a:endParaRPr kumimoji="0" lang="en-US" altLang="zh-CN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电流</a:t>
                      </a:r>
                      <a:r>
                        <a:rPr kumimoji="0" lang="en-US" altLang="zh-CN" sz="24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I</a:t>
                      </a:r>
                      <a:r>
                        <a:rPr kumimoji="0" lang="en-US" altLang="zh-CN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/A</a:t>
                      </a:r>
                      <a:endParaRPr kumimoji="0" lang="en-US" altLang="zh-CN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电功率               </a:t>
                      </a:r>
                      <a:r>
                        <a:rPr kumimoji="0" lang="en-US" altLang="zh-CN" sz="24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P</a:t>
                      </a:r>
                      <a:r>
                        <a:rPr kumimoji="0" lang="en-US" altLang="zh-CN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/W</a:t>
                      </a:r>
                      <a:endParaRPr kumimoji="0" lang="en-US" altLang="zh-CN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小灯泡明亮程度</a:t>
                      </a: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0358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等于额定电压</a:t>
                      </a: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2.5</a:t>
                      </a:r>
                      <a:endParaRPr kumimoji="0" lang="en-US" altLang="zh-CN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0358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高于额定电压</a:t>
                      </a: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0358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低于额定电压</a:t>
                      </a: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6417" name="Rectangle 180"/>
          <p:cNvSpPr/>
          <p:nvPr/>
        </p:nvSpPr>
        <p:spPr>
          <a:xfrm>
            <a:off x="539433" y="627380"/>
            <a:ext cx="2203450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buFontTx/>
            </a:pPr>
            <a:r>
              <a:rPr lang="zh-CN" altLang="en-US" sz="2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记录数据</a:t>
            </a:r>
            <a:endParaRPr lang="en-US" altLang="zh-CN" sz="2400" i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1979930" y="2459355"/>
            <a:ext cx="3051810" cy="230632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ctr">
              <a:lnSpc>
                <a:spcPct val="120000"/>
              </a:lnSpc>
              <a:buFontTx/>
            </a:pPr>
            <a:r>
              <a:rPr lang="en-US" altLang="zh-CN" sz="2400" i="0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                     </a:t>
            </a:r>
            <a:r>
              <a:rPr lang="en-US" altLang="zh-CN" sz="2400" i="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0.4</a:t>
            </a:r>
            <a:endParaRPr lang="en-US" altLang="zh-CN" sz="2400" i="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  <a:buFontTx/>
            </a:pPr>
            <a:endParaRPr lang="en-US" altLang="zh-CN" sz="2400" i="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  <a:buFontTx/>
            </a:pPr>
            <a:r>
              <a:rPr lang="en-US" altLang="zh-CN" sz="2400" i="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 3                    0.46</a:t>
            </a:r>
            <a:endParaRPr lang="en-US" altLang="zh-CN" sz="2400" i="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  <a:buFontTx/>
            </a:pPr>
            <a:endParaRPr lang="en-US" altLang="zh-CN" sz="2400" i="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  <a:buFontTx/>
            </a:pPr>
            <a:r>
              <a:rPr lang="en-US" altLang="zh-CN" sz="2400" i="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 2                     0.3</a:t>
            </a:r>
            <a:endParaRPr lang="zh-CN" altLang="en-US" sz="2400" i="0" dirty="0">
              <a:solidFill>
                <a:schemeClr val="tx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6419" name="TextBox 36"/>
          <p:cNvSpPr txBox="1"/>
          <p:nvPr/>
        </p:nvSpPr>
        <p:spPr>
          <a:xfrm>
            <a:off x="7019925" y="2643505"/>
            <a:ext cx="803910" cy="193802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ctr">
              <a:buFontTx/>
            </a:pPr>
            <a:r>
              <a:rPr lang="zh-CN" altLang="en-US" sz="2400" i="0" dirty="0">
                <a:latin typeface="Times New Roman" panose="02020603050405020304" pitchFamily="18" charset="0"/>
                <a:ea typeface="宋体" panose="02010600030101010101" pitchFamily="2" charset="-122"/>
              </a:rPr>
              <a:t>亮</a:t>
            </a:r>
            <a:endParaRPr lang="en-US" altLang="zh-CN" sz="2400" i="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ctr">
              <a:buFontTx/>
            </a:pPr>
            <a:endParaRPr lang="en-US" altLang="zh-CN" sz="2400" i="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ctr">
              <a:buFontTx/>
            </a:pPr>
            <a:r>
              <a:rPr lang="zh-CN" altLang="en-US" sz="2400" i="0" dirty="0">
                <a:latin typeface="Times New Roman" panose="02020603050405020304" pitchFamily="18" charset="0"/>
                <a:ea typeface="宋体" panose="02010600030101010101" pitchFamily="2" charset="-122"/>
              </a:rPr>
              <a:t>较亮</a:t>
            </a:r>
            <a:endParaRPr lang="en-US" altLang="zh-CN" sz="2400" i="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ctr">
              <a:buFontTx/>
            </a:pPr>
            <a:endParaRPr lang="en-US" altLang="zh-CN" sz="2400" i="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ctr">
              <a:buFontTx/>
            </a:pPr>
            <a:r>
              <a:rPr lang="zh-CN" altLang="en-US" sz="2400" i="0" dirty="0">
                <a:latin typeface="Times New Roman" panose="02020603050405020304" pitchFamily="18" charset="0"/>
                <a:ea typeface="宋体" panose="02010600030101010101" pitchFamily="2" charset="-122"/>
              </a:rPr>
              <a:t>暗</a:t>
            </a:r>
            <a:endParaRPr lang="zh-CN" altLang="en-US" sz="2400" i="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pSp>
        <p:nvGrpSpPr>
          <p:cNvPr id="16420" name="组合 3"/>
          <p:cNvGrpSpPr/>
          <p:nvPr/>
        </p:nvGrpSpPr>
        <p:grpSpPr>
          <a:xfrm>
            <a:off x="179388" y="123508"/>
            <a:ext cx="1714500" cy="500062"/>
            <a:chOff x="1076" y="1998"/>
            <a:chExt cx="2699" cy="788"/>
          </a:xfrm>
        </p:grpSpPr>
        <p:sp>
          <p:nvSpPr>
            <p:cNvPr id="5" name="流程图: 文档 4"/>
            <p:cNvSpPr/>
            <p:nvPr/>
          </p:nvSpPr>
          <p:spPr>
            <a:xfrm>
              <a:off x="1076" y="2071"/>
              <a:ext cx="2632" cy="715"/>
            </a:xfrm>
            <a:prstGeom prst="flowChartDocument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1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文本框 4101"/>
            <p:cNvSpPr txBox="1"/>
            <p:nvPr/>
          </p:nvSpPr>
          <p:spPr>
            <a:xfrm>
              <a:off x="1076" y="1998"/>
              <a:ext cx="2699" cy="70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300" b="1" i="0" u="none" strike="noStrike" kern="1200" cap="none" spc="0" normalizeH="0" baseline="0" noProof="0">
                  <a:ln>
                    <a:noFill/>
                  </a:ln>
                  <a:solidFill>
                    <a:srgbClr val="D6F5F5"/>
                  </a:solidFill>
                  <a:effectLst/>
                  <a:uLnTx/>
                  <a:uFillTx/>
                  <a:latin typeface="宋体" panose="02010600030101010101" pitchFamily="2" charset="-122"/>
                  <a:ea typeface="幼圆" panose="02010509060101010101" pitchFamily="49" charset="-122"/>
                  <a:cs typeface="+mn-cs"/>
                  <a:sym typeface="宋体" panose="02010600030101010101" pitchFamily="2" charset="-122"/>
                </a:rPr>
                <a:t>实验与探究</a:t>
              </a:r>
              <a:endParaRPr kumimoji="0" lang="zh-CN" altLang="en-US" sz="2300" b="1" i="0" u="none" strike="noStrike" kern="1200" cap="none" spc="0" normalizeH="0" baseline="0" noProof="0">
                <a:ln>
                  <a:noFill/>
                </a:ln>
                <a:solidFill>
                  <a:srgbClr val="D6F5F5"/>
                </a:solidFill>
                <a:effectLst/>
                <a:uLnTx/>
                <a:uFillTx/>
                <a:latin typeface="宋体" panose="02010600030101010101" pitchFamily="2" charset="-122"/>
                <a:ea typeface="幼圆" panose="02010509060101010101" pitchFamily="49" charset="-122"/>
                <a:cs typeface="+mn-cs"/>
                <a:sym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</p:bldLst>
  </p:timing>
</p:sld>
</file>

<file path=ppt/tags/tag1.xml><?xml version="1.0" encoding="utf-8"?>
<p:tagLst xmlns:p="http://schemas.openxmlformats.org/presentationml/2006/main">
  <p:tag name="KSO_WM_UNIT_TABLE_BEAUTIFY" val="smartTable{2c006117-1825-48ee-b126-acf63e76efb5}"/>
</p:tagLst>
</file>

<file path=ppt/tags/tag2.xml><?xml version="1.0" encoding="utf-8"?>
<p:tagLst xmlns:p="http://schemas.openxmlformats.org/presentationml/2006/main">
  <p:tag name="COMMONDATA" val="eyJoZGlkIjoiZjY0YjExMzhjYjE5ZTFkYzEwYzgxOGFiNzQxOGQ0ZmYifQ=="/>
</p:tagLst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D9"/>
      </a:lt1>
      <a:dk2>
        <a:srgbClr val="000000"/>
      </a:dk2>
      <a:lt2>
        <a:srgbClr val="777777"/>
      </a:lt2>
      <a:accent1>
        <a:srgbClr val="FFFFF7"/>
      </a:accent1>
      <a:accent2>
        <a:srgbClr val="33CCCC"/>
      </a:accent2>
      <a:accent3>
        <a:srgbClr val="FFFFE9"/>
      </a:accent3>
      <a:accent4>
        <a:srgbClr val="000000"/>
      </a:accent4>
      <a:accent5>
        <a:srgbClr val="FFFFFA"/>
      </a:accent5>
      <a:accent6>
        <a:srgbClr val="2DB7B7"/>
      </a:accent6>
      <a:hlink>
        <a:srgbClr val="FF5050"/>
      </a:hlink>
      <a:folHlink>
        <a:srgbClr val="FF99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1931</Words>
  <Application>WPS 演示</Application>
  <PresentationFormat>全屏显示(4:3)</PresentationFormat>
  <Paragraphs>160</Paragraphs>
  <Slides>16</Slides>
  <Notes>8</Notes>
  <HiddenSlides>0</HiddenSlides>
  <MMClips>0</MMClips>
  <ScaleCrop>false</ScaleCrop>
  <HeadingPairs>
    <vt:vector size="8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9" baseType="lpstr">
      <vt:lpstr>Arial</vt:lpstr>
      <vt:lpstr>宋体</vt:lpstr>
      <vt:lpstr>Wingdings</vt:lpstr>
      <vt:lpstr>微软雅黑</vt:lpstr>
      <vt:lpstr>Times New Roman</vt:lpstr>
      <vt:lpstr>隶书</vt:lpstr>
      <vt:lpstr>楷体_GB2312</vt:lpstr>
      <vt:lpstr>华文新魏</vt:lpstr>
      <vt:lpstr>幼圆</vt:lpstr>
      <vt:lpstr>黑体</vt:lpstr>
      <vt:lpstr>Arial Unicode MS</vt:lpstr>
      <vt:lpstr>默认设计模板</vt:lpstr>
      <vt:lpstr>Equation.DSMT4</vt:lpstr>
      <vt:lpstr>PowerPoint 演示文稿</vt:lpstr>
      <vt:lpstr>PowerPoint 演示文稿</vt:lpstr>
      <vt:lpstr>PowerPoint 演示文稿</vt:lpstr>
      <vt:lpstr>    有一个小灯泡,但铭牌上只有额定电压2.5V，没有电功率，你们能测出小灯泡的电功率吗?怎样测量?</vt:lpstr>
      <vt:lpstr>PowerPoint 演示文稿</vt:lpstr>
      <vt:lpstr>连接电路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Administrator</cp:lastModifiedBy>
  <cp:revision>60</cp:revision>
  <dcterms:created xsi:type="dcterms:W3CDTF">2015-07-09T08:14:00Z</dcterms:created>
  <dcterms:modified xsi:type="dcterms:W3CDTF">2023-02-24T02:33:13Z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2052-11.1.0.10938</vt:lpwstr>
  </property>
  <property fmtid="{D5CDD505-2E9C-101B-9397-08002B2CF9AE}" pid="3" name="ICV">
    <vt:lpwstr>E89F9044EE9D40269609A6C2DCDB35EA</vt:lpwstr>
  </property>
</Properties>
</file>