
<file path=[Content_Types].xml><?xml version="1.0" encoding="utf-8"?>
<Types xmlns="http://schemas.openxmlformats.org/package/2006/content-types">
  <Default Extension="png" ContentType="image/png"/>
  <Default Extension="jpeg" ContentType="image/jpeg"/>
  <Default Extension="JPG" ContentType="image/.jp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23"/>
  </p:handoutMasterIdLst>
  <p:sldIdLst>
    <p:sldId id="369" r:id="rId3"/>
    <p:sldId id="492" r:id="rId4"/>
    <p:sldId id="493" r:id="rId6"/>
    <p:sldId id="494" r:id="rId7"/>
    <p:sldId id="495" r:id="rId8"/>
    <p:sldId id="496" r:id="rId9"/>
    <p:sldId id="497" r:id="rId10"/>
    <p:sldId id="498" r:id="rId11"/>
    <p:sldId id="499" r:id="rId12"/>
    <p:sldId id="500" r:id="rId13"/>
    <p:sldId id="501" r:id="rId14"/>
    <p:sldId id="503" r:id="rId15"/>
    <p:sldId id="504" r:id="rId16"/>
    <p:sldId id="505" r:id="rId17"/>
    <p:sldId id="506" r:id="rId18"/>
    <p:sldId id="507" r:id="rId19"/>
    <p:sldId id="462" r:id="rId20"/>
    <p:sldId id="464" r:id="rId21"/>
    <p:sldId id="461" r:id="rId22"/>
  </p:sldIdLst>
  <p:sldSz cx="9144000" cy="5143500"/>
  <p:notesSz cx="6858000" cy="9144000"/>
  <p:custDataLst>
    <p:tags r:id="rId27"/>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B93"/>
    <a:srgbClr val="0000FF"/>
    <a:srgbClr val="FF99CC"/>
    <a:srgbClr val="FF7C80"/>
    <a:srgbClr val="99CCFF"/>
    <a:srgbClr val="FF0000"/>
    <a:srgbClr val="ED8C23"/>
    <a:srgbClr val="0066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6" d="100"/>
          <a:sy n="66" d="100"/>
        </p:scale>
        <p:origin x="-942" y="-108"/>
      </p:cViewPr>
      <p:guideLst>
        <p:guide orient="horz" pos="1576"/>
        <p:guide pos="2762"/>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gs" Target="tags/tag16.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handoutMaster" Target="handoutMasters/handoutMaster1.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buFont typeface="Arial" panose="020B0604020202020204" pitchFamily="34" charset="0"/>
              <a:buNone/>
              <a:defRPr sz="1200"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buFont typeface="Arial" panose="020B0604020202020204" pitchFamily="34" charset="0"/>
              <a:buNone/>
              <a:defRPr sz="1200" noProof="1">
                <a:latin typeface="Arial" panose="020B0604020202020204" pitchFamily="34" charset="0"/>
                <a:ea typeface="宋体" panose="02010600030101010101" pitchFamily="2" charset="-122"/>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buFont typeface="Arial" panose="020B0604020202020204" pitchFamily="34" charset="0"/>
              <a:buNone/>
              <a:defRPr sz="1200"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ea"/>
              </a:rPr>
            </a:fld>
            <a:endParaRPr lang="en-US" altLang="zh-CN"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Rectangle 2"/>
          <p:cNvSpPr>
            <a:spLocks noGrp="1"/>
          </p:cNvSpPr>
          <p:nvPr>
            <p:ph type="sldImg"/>
          </p:nvPr>
        </p:nvSpPr>
        <p:spPr>
          <a:xfrm>
            <a:off x="409575" y="754063"/>
            <a:ext cx="5854700" cy="3294062"/>
          </a:xfrm>
          <a:prstGeom prst="rect">
            <a:avLst/>
          </a:prstGeom>
          <a:noFill/>
          <a:ln w="9525">
            <a:noFill/>
          </a:ln>
        </p:spPr>
      </p:sp>
      <p:sp>
        <p:nvSpPr>
          <p:cNvPr id="3075" name="Rectangle 3"/>
          <p:cNvSpPr>
            <a:spLocks noGrp="1"/>
          </p:cNvSpPr>
          <p:nvPr>
            <p:ph type="body" sz="quarter"/>
          </p:nvPr>
        </p:nvSpPr>
        <p:spPr>
          <a:xfrm>
            <a:off x="538163" y="4387850"/>
            <a:ext cx="5780087" cy="3952875"/>
          </a:xfrm>
          <a:prstGeom prst="rect">
            <a:avLst/>
          </a:prstGeom>
          <a:noFill/>
          <a:ln w="9525">
            <a:noFill/>
          </a:ln>
        </p:spPr>
        <p:txBody>
          <a:bodyPr wrap="square" lIns="91440" tIns="45720" rIns="91440" bIns="45720" anchor="t" anchorCtr="0"/>
          <a:p>
            <a:pPr lvl="0"/>
            <a:r>
              <a:rPr lang="zh-CN" altLang="en-US" dirty="0"/>
              <a:t>单击此处编辑母版文本样式
第二级
第三级
第四级
第五级</a:t>
            </a:r>
            <a:endParaRPr lang="zh-CN" altLang="en-US" dirty="0"/>
          </a:p>
        </p:txBody>
      </p:sp>
      <p:sp>
        <p:nvSpPr>
          <p:cNvPr id="2052" name="Rectangle 4"/>
          <p:cNvSpPr>
            <a:spLocks noGrp="1"/>
          </p:cNvSpPr>
          <p:nvPr>
            <p:ph type="hdr" sz="quarter"/>
          </p:nvPr>
        </p:nvSpPr>
        <p:spPr>
          <a:xfrm>
            <a:off x="0" y="0"/>
            <a:ext cx="2973388" cy="457200"/>
          </a:xfrm>
          <a:prstGeom prst="rect">
            <a:avLst/>
          </a:prstGeom>
          <a:noFill/>
          <a:ln w="9525">
            <a:noFill/>
            <a:miter/>
          </a:ln>
        </p:spPr>
        <p:txBody>
          <a:bodyPr/>
          <a:lstStyle>
            <a:lvl1pPr>
              <a:buFont typeface="Arial" panose="020B0604020202020204" pitchFamily="34" charset="0"/>
              <a:buNone/>
              <a:defRPr sz="1200"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3" name="Rectangle 5"/>
          <p:cNvSpPr>
            <a:spLocks noGrp="1"/>
          </p:cNvSpPr>
          <p:nvPr>
            <p:ph type="dt"/>
          </p:nvPr>
        </p:nvSpPr>
        <p:spPr>
          <a:xfrm>
            <a:off x="3883025" y="0"/>
            <a:ext cx="2974975" cy="457200"/>
          </a:xfrm>
          <a:prstGeom prst="rect">
            <a:avLst/>
          </a:prstGeom>
          <a:noFill/>
          <a:ln w="9525">
            <a:noFill/>
            <a:miter/>
          </a:ln>
        </p:spPr>
        <p:txBody>
          <a:bodyPr/>
          <a:lstStyle>
            <a:lvl1pPr algn="r">
              <a:buFont typeface="Arial" panose="020B0604020202020204" pitchFamily="34" charset="0"/>
              <a:buNone/>
              <a:defRPr sz="1200" noProof="1">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4" name="Rectangle 6"/>
          <p:cNvSpPr>
            <a:spLocks noGrp="1"/>
          </p:cNvSpPr>
          <p:nvPr>
            <p:ph type="ftr" sz="quarter"/>
          </p:nvPr>
        </p:nvSpPr>
        <p:spPr>
          <a:xfrm>
            <a:off x="0" y="8686800"/>
            <a:ext cx="2973388" cy="457200"/>
          </a:xfrm>
          <a:prstGeom prst="rect">
            <a:avLst/>
          </a:prstGeom>
          <a:noFill/>
          <a:ln w="9525">
            <a:noFill/>
            <a:miter/>
          </a:ln>
        </p:spPr>
        <p:txBody>
          <a:bodyPr/>
          <a:lstStyle>
            <a:lvl1pPr>
              <a:buFont typeface="Arial" panose="020B0604020202020204" pitchFamily="34" charset="0"/>
              <a:buNone/>
              <a:defRPr sz="1200"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5" name="Rectangle 7"/>
          <p:cNvSpPr>
            <a:spLocks noGrp="1"/>
          </p:cNvSpPr>
          <p:nvPr>
            <p:ph type="sldNum" sz="quarter"/>
          </p:nvPr>
        </p:nvSpPr>
        <p:spPr>
          <a:xfrm>
            <a:off x="3883025" y="8686800"/>
            <a:ext cx="2974975" cy="457200"/>
          </a:xfrm>
          <a:prstGeom prst="rect">
            <a:avLst/>
          </a:prstGeom>
          <a:noFill/>
          <a:ln w="9525">
            <a:noFill/>
            <a:miter/>
          </a:ln>
        </p:spPr>
        <p:txBody>
          <a:bodyPr vert="horz" wrap="square" lIns="91440" tIns="45720" rIns="91440" bIns="45720" numCol="1" anchor="t" anchorCtr="0" compatLnSpc="1"/>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ea"/>
              </a:rPr>
            </a:fld>
            <a:endParaRPr lang="en-US" altLang="zh-CN" sz="1200" strike="noStrike" noProof="1"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742950" lvl="1" indent="-28575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1143000" lvl="2" indent="-228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600200" lvl="3" indent="-228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2057400" lvl="4" indent="-228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lvl="5" indent="-228600" algn="l" defTabSz="914400" eaLnBrk="0" fontAlgn="base" latinLnBrk="0" hangingPunct="0">
      <a:spcBef>
        <a:spcPct val="30000"/>
      </a:spcBef>
      <a:spcAft>
        <a:spcPct val="0"/>
      </a:spcAft>
      <a:buNone/>
      <a:defRPr sz="1200" u="none" kern="1200" baseline="0">
        <a:solidFill>
          <a:schemeClr val="tx1"/>
        </a:solidFill>
        <a:latin typeface="+mn-lt"/>
        <a:ea typeface="+mn-ea"/>
        <a:cs typeface="+mn-cs"/>
      </a:defRPr>
    </a:lvl6pPr>
    <a:lvl7pPr marL="2743200" lvl="6" indent="-228600" algn="l" defTabSz="914400" eaLnBrk="0" fontAlgn="base" latinLnBrk="0" hangingPunct="0">
      <a:spcBef>
        <a:spcPct val="30000"/>
      </a:spcBef>
      <a:spcAft>
        <a:spcPct val="0"/>
      </a:spcAft>
      <a:buNone/>
      <a:defRPr sz="1200" u="none" kern="1200" baseline="0">
        <a:solidFill>
          <a:schemeClr val="tx1"/>
        </a:solidFill>
        <a:latin typeface="+mn-lt"/>
        <a:ea typeface="+mn-ea"/>
        <a:cs typeface="+mn-cs"/>
      </a:defRPr>
    </a:lvl7pPr>
    <a:lvl8pPr marL="3200400" lvl="7" indent="-228600" algn="l" defTabSz="914400" eaLnBrk="0" fontAlgn="base" latinLnBrk="0" hangingPunct="0">
      <a:spcBef>
        <a:spcPct val="30000"/>
      </a:spcBef>
      <a:spcAft>
        <a:spcPct val="0"/>
      </a:spcAft>
      <a:buNone/>
      <a:defRPr sz="1200" u="none" kern="1200" baseline="0">
        <a:solidFill>
          <a:schemeClr val="tx1"/>
        </a:solidFill>
        <a:latin typeface="+mn-lt"/>
        <a:ea typeface="+mn-ea"/>
        <a:cs typeface="+mn-cs"/>
      </a:defRPr>
    </a:lvl8pPr>
    <a:lvl9pPr marL="3657600" lvl="8" indent="-228600" algn="l" defTabSz="914400" eaLnBrk="0" fontAlgn="base" latinLnBrk="0" hangingPunct="0">
      <a:spcBef>
        <a:spcPct val="30000"/>
      </a:spcBef>
      <a:spcAft>
        <a:spcPct val="0"/>
      </a:spcAft>
      <a:buNone/>
      <a:defRPr sz="1200" u="none" kern="1200" baseline="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幻灯片图像占位符 1"/>
          <p:cNvSpPr>
            <a:spLocks noGrp="1" noRot="1" noChangeAspect="1"/>
          </p:cNvSpPr>
          <p:nvPr>
            <p:ph type="sldImg"/>
            <p:custDataLst>
              <p:tags r:id="rId3"/>
            </p:custDataLst>
          </p:nvPr>
        </p:nvSpPr>
        <p:spPr/>
      </p:sp>
      <p:sp>
        <p:nvSpPr>
          <p:cNvPr id="6146" name="备注占位符 2"/>
          <p:cNvSpPr>
            <a:spLocks noGrp="1"/>
          </p:cNvSpPr>
          <p:nvPr>
            <p:ph type="body"/>
            <p:custDataLst>
              <p:tags r:id="rId4"/>
            </p:custDataLst>
          </p:nvPr>
        </p:nvSpPr>
        <p:spPr/>
        <p:txBody>
          <a:bodyPr wrap="square" lIns="91440" tIns="45720" rIns="91440" bIns="45720" anchor="t" anchorCtr="0"/>
          <a:p>
            <a:pPr lvl="0"/>
            <a:r>
              <a:rPr lang="zh-CN" altLang="en-US"/>
              <a:t>通过这一问题，引发学生的思考，进而引入电阻的概念。</a:t>
            </a:r>
            <a:endParaRPr lang="zh-CN" altLang="en-US"/>
          </a:p>
        </p:txBody>
      </p:sp>
      <p:sp>
        <p:nvSpPr>
          <p:cNvPr id="6147" name="灯片编号占位符 3"/>
          <p:cNvSpPr>
            <a:spLocks noGrp="1"/>
          </p:cNvSpPr>
          <p:nvPr>
            <p:ph type="sldNum" sz="quarter"/>
            <p:custDataLst>
              <p:tags r:id="rId5"/>
            </p:custDataLst>
          </p:nvPr>
        </p:nvSpPr>
        <p:spPr>
          <a:xfrm>
            <a:off x="3883025" y="8686800"/>
            <a:ext cx="2974975" cy="457200"/>
          </a:xfrm>
          <a:prstGeom prst="rect">
            <a:avLst/>
          </a:prstGeom>
          <a:noFill/>
          <a:ln w="9525">
            <a:noFill/>
          </a:ln>
        </p:spPr>
        <p:txBody>
          <a:bodyPr vert="horz" wrap="square" lIns="91440" tIns="45720" rIns="91440" bIns="45720" anchor="t" anchorCtr="0"/>
          <a:p>
            <a:pPr lvl="0"/>
            <a:fld id="{9A0DB2DC-4C9A-4742-B13C-FB6460FD3503}" type="slidenum">
              <a:rPr lang="zh-CN" altLang="en-US" sz="1300"/>
            </a:fld>
            <a:endParaRPr lang="zh-CN"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幻灯片图像占位符 1"/>
          <p:cNvSpPr>
            <a:spLocks noGrp="1" noRot="1" noChangeAspect="1"/>
          </p:cNvSpPr>
          <p:nvPr>
            <p:ph type="sldImg"/>
            <p:custDataLst>
              <p:tags r:id="rId3"/>
            </p:custDataLst>
          </p:nvPr>
        </p:nvSpPr>
        <p:spPr/>
      </p:sp>
      <p:sp>
        <p:nvSpPr>
          <p:cNvPr id="9218" name="备注占位符 2"/>
          <p:cNvSpPr>
            <a:spLocks noGrp="1"/>
          </p:cNvSpPr>
          <p:nvPr>
            <p:ph type="body"/>
            <p:custDataLst>
              <p:tags r:id="rId4"/>
            </p:custDataLst>
          </p:nvPr>
        </p:nvSpPr>
        <p:spPr/>
        <p:txBody>
          <a:bodyPr wrap="square" lIns="91440" tIns="45720" rIns="91440" bIns="45720" anchor="t" anchorCtr="0"/>
          <a:p>
            <a:pPr lvl="0"/>
            <a:r>
              <a:rPr lang="zh-CN" altLang="en-US"/>
              <a:t>与水流进行类比，从而得出电阻的概念。</a:t>
            </a:r>
            <a:endParaRPr lang="zh-CN" altLang="en-US"/>
          </a:p>
        </p:txBody>
      </p:sp>
      <p:sp>
        <p:nvSpPr>
          <p:cNvPr id="9219" name="灯片编号占位符 3"/>
          <p:cNvSpPr>
            <a:spLocks noGrp="1"/>
          </p:cNvSpPr>
          <p:nvPr>
            <p:ph type="sldNum" sz="quarter"/>
            <p:custDataLst>
              <p:tags r:id="rId5"/>
            </p:custDataLst>
          </p:nvPr>
        </p:nvSpPr>
        <p:spPr>
          <a:xfrm>
            <a:off x="3883025" y="8686800"/>
            <a:ext cx="2974975" cy="457200"/>
          </a:xfrm>
          <a:prstGeom prst="rect">
            <a:avLst/>
          </a:prstGeom>
          <a:noFill/>
          <a:ln w="9525">
            <a:noFill/>
          </a:ln>
        </p:spPr>
        <p:txBody>
          <a:bodyPr vert="horz" wrap="square" lIns="91440" tIns="45720" rIns="91440" bIns="45720" anchor="t" anchorCtr="0"/>
          <a:p>
            <a:pPr lvl="0"/>
            <a:fld id="{9A0DB2DC-4C9A-4742-B13C-FB6460FD3503}" type="slidenum">
              <a:rPr lang="zh-CN" altLang="en-US" sz="1300"/>
            </a:fld>
            <a:endParaRPr lang="zh-CN" altLang="en-US" sz="13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幻灯片图像占位符 1"/>
          <p:cNvSpPr>
            <a:spLocks noGrp="1" noRot="1" noChangeAspect="1"/>
          </p:cNvSpPr>
          <p:nvPr>
            <p:ph type="sldImg"/>
            <p:custDataLst>
              <p:tags r:id="rId3"/>
            </p:custDataLst>
          </p:nvPr>
        </p:nvSpPr>
        <p:spPr/>
      </p:sp>
      <p:sp>
        <p:nvSpPr>
          <p:cNvPr id="15362" name="备注占位符 2"/>
          <p:cNvSpPr>
            <a:spLocks noGrp="1"/>
          </p:cNvSpPr>
          <p:nvPr>
            <p:ph type="body"/>
            <p:custDataLst>
              <p:tags r:id="rId4"/>
            </p:custDataLst>
          </p:nvPr>
        </p:nvSpPr>
        <p:spPr/>
        <p:txBody>
          <a:bodyPr wrap="square" lIns="91440" tIns="45720" rIns="91440" bIns="45720" anchor="t" anchorCtr="0"/>
          <a:p>
            <a:pPr lvl="0"/>
            <a:r>
              <a:rPr lang="zh-CN" altLang="en-US"/>
              <a:t>通过这三个问题，引导学生猜想电阻大小的影响因素。</a:t>
            </a:r>
            <a:endParaRPr lang="zh-CN" altLang="en-US"/>
          </a:p>
        </p:txBody>
      </p:sp>
      <p:sp>
        <p:nvSpPr>
          <p:cNvPr id="15363" name="灯片编号占位符 3"/>
          <p:cNvSpPr>
            <a:spLocks noGrp="1"/>
          </p:cNvSpPr>
          <p:nvPr>
            <p:ph type="sldNum" sz="quarter"/>
            <p:custDataLst>
              <p:tags r:id="rId5"/>
            </p:custDataLst>
          </p:nvPr>
        </p:nvSpPr>
        <p:spPr>
          <a:xfrm>
            <a:off x="3883025" y="8686800"/>
            <a:ext cx="2974975" cy="457200"/>
          </a:xfrm>
          <a:prstGeom prst="rect">
            <a:avLst/>
          </a:prstGeom>
          <a:noFill/>
          <a:ln w="9525">
            <a:noFill/>
          </a:ln>
        </p:spPr>
        <p:txBody>
          <a:bodyPr vert="horz" wrap="square" lIns="91440" tIns="45720" rIns="91440" bIns="45720" anchor="t" anchorCtr="0"/>
          <a:p>
            <a:pPr lvl="0"/>
            <a:fld id="{9A0DB2DC-4C9A-4742-B13C-FB6460FD3503}" type="slidenum">
              <a:rPr lang="zh-CN" altLang="en-US" sz="1300"/>
            </a:fld>
            <a:endParaRPr lang="zh-CN"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幻灯片图像占位符 1"/>
          <p:cNvSpPr>
            <a:spLocks noGrp="1" noRot="1" noChangeAspect="1"/>
          </p:cNvSpPr>
          <p:nvPr>
            <p:ph type="sldImg"/>
            <p:custDataLst>
              <p:tags r:id="rId3"/>
            </p:custDataLst>
          </p:nvPr>
        </p:nvSpPr>
        <p:spPr/>
      </p:sp>
      <p:sp>
        <p:nvSpPr>
          <p:cNvPr id="17410" name="备注占位符 2"/>
          <p:cNvSpPr>
            <a:spLocks noGrp="1"/>
          </p:cNvSpPr>
          <p:nvPr>
            <p:ph type="body"/>
            <p:custDataLst>
              <p:tags r:id="rId4"/>
            </p:custDataLst>
          </p:nvPr>
        </p:nvSpPr>
        <p:spPr/>
        <p:txBody>
          <a:bodyPr wrap="square" lIns="91440" tIns="45720" rIns="91440" bIns="45720" anchor="t" anchorCtr="0"/>
          <a:p>
            <a:pPr lvl="0"/>
            <a:r>
              <a:rPr lang="zh-CN" altLang="en-US"/>
              <a:t>通过与人走路类比，猜想影响电荷运动的因素。</a:t>
            </a:r>
            <a:endParaRPr lang="zh-CN" altLang="en-US"/>
          </a:p>
        </p:txBody>
      </p:sp>
      <p:sp>
        <p:nvSpPr>
          <p:cNvPr id="17411" name="灯片编号占位符 3"/>
          <p:cNvSpPr>
            <a:spLocks noGrp="1"/>
          </p:cNvSpPr>
          <p:nvPr>
            <p:ph type="sldNum" sz="quarter"/>
            <p:custDataLst>
              <p:tags r:id="rId5"/>
            </p:custDataLst>
          </p:nvPr>
        </p:nvSpPr>
        <p:spPr>
          <a:xfrm>
            <a:off x="3883025" y="8686800"/>
            <a:ext cx="2974975" cy="457200"/>
          </a:xfrm>
          <a:prstGeom prst="rect">
            <a:avLst/>
          </a:prstGeom>
          <a:noFill/>
          <a:ln w="9525">
            <a:noFill/>
          </a:ln>
        </p:spPr>
        <p:txBody>
          <a:bodyPr vert="horz" wrap="square" lIns="91440" tIns="45720" rIns="91440" bIns="45720" anchor="t" anchorCtr="0"/>
          <a:p>
            <a:pPr lvl="0"/>
            <a:fld id="{9A0DB2DC-4C9A-4742-B13C-FB6460FD3503}" type="slidenum">
              <a:rPr lang="zh-CN" altLang="en-US" sz="1300"/>
            </a:fld>
            <a:endParaRPr lang="zh-CN" altLang="en-US" sz="13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
          <p:cNvSpPr>
            <a:spLocks noGrp="1" noRot="1" noChangeAspect="1"/>
          </p:cNvSpPr>
          <p:nvPr>
            <p:ph type="sldImg"/>
            <p:custDataLst>
              <p:tags r:id="rId3"/>
            </p:custDataLst>
          </p:nvPr>
        </p:nvSpPr>
        <p:spPr/>
      </p:sp>
      <p:sp>
        <p:nvSpPr>
          <p:cNvPr id="19458" name="备注占位符 2"/>
          <p:cNvSpPr>
            <a:spLocks noGrp="1"/>
          </p:cNvSpPr>
          <p:nvPr>
            <p:ph type="body"/>
            <p:custDataLst>
              <p:tags r:id="rId4"/>
            </p:custDataLst>
          </p:nvPr>
        </p:nvSpPr>
        <p:spPr/>
        <p:txBody>
          <a:bodyPr wrap="square" lIns="91440" tIns="45720" rIns="91440" bIns="45720" anchor="t" anchorCtr="0"/>
          <a:p>
            <a:pPr lvl="0"/>
            <a:r>
              <a:rPr lang="zh-CN" altLang="en-US"/>
              <a:t>在设计本实验时，应注意控制变量法和转换法的应用。</a:t>
            </a:r>
            <a:endParaRPr lang="zh-CN" altLang="en-US"/>
          </a:p>
        </p:txBody>
      </p:sp>
      <p:sp>
        <p:nvSpPr>
          <p:cNvPr id="19459" name="灯片编号占位符 3"/>
          <p:cNvSpPr>
            <a:spLocks noGrp="1"/>
          </p:cNvSpPr>
          <p:nvPr>
            <p:ph type="sldNum" sz="quarter"/>
            <p:custDataLst>
              <p:tags r:id="rId5"/>
            </p:custDataLst>
          </p:nvPr>
        </p:nvSpPr>
        <p:spPr>
          <a:xfrm>
            <a:off x="3883025" y="8686800"/>
            <a:ext cx="2974975" cy="457200"/>
          </a:xfrm>
          <a:prstGeom prst="rect">
            <a:avLst/>
          </a:prstGeom>
          <a:noFill/>
          <a:ln w="9525">
            <a:noFill/>
          </a:ln>
        </p:spPr>
        <p:txBody>
          <a:bodyPr vert="horz" wrap="square" lIns="91440" tIns="45720" rIns="91440" bIns="45720" anchor="t" anchorCtr="0"/>
          <a:p>
            <a:pPr lvl="0"/>
            <a:fld id="{9A0DB2DC-4C9A-4742-B13C-FB6460FD3503}" type="slidenum">
              <a:rPr lang="zh-CN" altLang="en-US" sz="1300"/>
            </a:fld>
            <a:endParaRPr lang="zh-CN" altLang="en-US" sz="13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920"/>
            <a:ext cx="6858000" cy="1791013"/>
          </a:xfrm>
        </p:spPr>
        <p:txBody>
          <a:bodyPr anchor="b"/>
          <a:lstStyle>
            <a:lvl1pPr algn="ctr">
              <a:defRPr sz="3375">
                <a:ea typeface="宋体" panose="02010600030101010101" pitchFamily="2" charset="-122"/>
              </a:defRPr>
            </a:lvl1pPr>
          </a:lstStyle>
          <a:p>
            <a:pPr fontAlgn="base"/>
            <a:r>
              <a:rPr lang="zh-CN" altLang="en-US" sz="3375"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2702001"/>
            <a:ext cx="6858000" cy="1242039"/>
          </a:xfrm>
        </p:spPr>
        <p:txBody>
          <a:bodyPr/>
          <a:lstStyle>
            <a:lvl1pPr marL="0" indent="0" algn="ctr">
              <a:buNone/>
              <a:defRPr sz="1350">
                <a:ea typeface="宋体" panose="02010600030101010101" pitchFamily="2" charset="-122"/>
              </a:defRPr>
            </a:lvl1pPr>
            <a:lvl2pPr marL="257175" indent="0" algn="ctr">
              <a:buNone/>
              <a:defRPr sz="1125"/>
            </a:lvl2pPr>
            <a:lvl3pPr marL="514350" indent="0" algn="ctr">
              <a:buNone/>
              <a:defRPr sz="1015"/>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8035" indent="0" algn="ctr">
              <a:buNone/>
              <a:defRPr sz="900"/>
            </a:lvl9pPr>
          </a:lstStyle>
          <a:p>
            <a:pPr fontAlgn="base"/>
            <a:r>
              <a:rPr lang="zh-CN" altLang="en-US" sz="1350"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en-US" altLang="zh-CN" sz="1400" strike="noStrike" noProof="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15"/>
            <a:ext cx="8229600" cy="857400"/>
          </a:xfrm>
        </p:spPr>
        <p:txBody>
          <a:bodyPr/>
          <a:lstStyle>
            <a:lvl1pPr>
              <a:defRPr>
                <a:ea typeface="宋体" panose="02010600030101010101" pitchFamily="2" charset="-122"/>
              </a:defRPr>
            </a:lvl1p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200360"/>
            <a:ext cx="8229600" cy="3395066"/>
          </a:xfrm>
        </p:spPr>
        <p:txBody>
          <a:bodyPr vert="eaVert"/>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en-US" altLang="zh-CN" sz="1400" strike="noStrike" noProof="1"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015"/>
            <a:ext cx="2057400" cy="4389411"/>
          </a:xfrm>
        </p:spPr>
        <p:txBody>
          <a:bodyPr vert="eaVert"/>
          <a:lstStyle>
            <a:lvl1pPr>
              <a:defRPr>
                <a:ea typeface="宋体" panose="02010600030101010101" pitchFamily="2" charset="-122"/>
              </a:defRPr>
            </a:lvl1p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06015"/>
            <a:ext cx="6052930" cy="4389411"/>
          </a:xfrm>
        </p:spPr>
        <p:txBody>
          <a:bodyPr vert="eaVert"/>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en-US" altLang="zh-CN" sz="1400" strike="noStrike" noProof="1"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showMasterSp="0">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06015"/>
            <a:ext cx="8229600" cy="4389411"/>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en-US" altLang="zh-CN" sz="1400"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15"/>
            <a:ext cx="8229600" cy="857400"/>
          </a:xfrm>
        </p:spPr>
        <p:txBody>
          <a:bodyPr/>
          <a:lstStyle>
            <a:lvl1pPr>
              <a:defRPr>
                <a:ea typeface="宋体" panose="02010600030101010101" pitchFamily="2" charset="-122"/>
              </a:defRPr>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200360"/>
            <a:ext cx="8229600" cy="3395066"/>
          </a:xfrm>
        </p:spPr>
        <p:txBody>
          <a:bodyPr/>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en-US" altLang="zh-CN" sz="1400" strike="noStrike" noProof="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528"/>
            <a:ext cx="7886700" cy="2139927"/>
          </a:xfrm>
        </p:spPr>
        <p:txBody>
          <a:bodyPr anchor="b"/>
          <a:lstStyle>
            <a:lvl1pPr>
              <a:defRPr sz="3375">
                <a:ea typeface="宋体" panose="02010600030101010101" pitchFamily="2" charset="-122"/>
              </a:defRPr>
            </a:lvl1pPr>
          </a:lstStyle>
          <a:p>
            <a:pPr fontAlgn="base"/>
            <a:r>
              <a:rPr lang="zh-CN" altLang="en-US" sz="3375"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3442699"/>
            <a:ext cx="7886700" cy="1125337"/>
          </a:xfrm>
        </p:spPr>
        <p:txBody>
          <a:bodyPr/>
          <a:lstStyle>
            <a:lvl1pPr marL="0" indent="0">
              <a:buNone/>
              <a:defRPr sz="1350">
                <a:solidFill>
                  <a:schemeClr val="tx1">
                    <a:tint val="75000"/>
                  </a:schemeClr>
                </a:solidFill>
                <a:ea typeface="宋体" panose="02010600030101010101" pitchFamily="2" charset="-122"/>
              </a:defRPr>
            </a:lvl1pPr>
            <a:lvl2pPr marL="257175" indent="0">
              <a:buNone/>
              <a:defRPr sz="1125">
                <a:solidFill>
                  <a:schemeClr val="tx1">
                    <a:tint val="75000"/>
                  </a:schemeClr>
                </a:solidFill>
              </a:defRPr>
            </a:lvl2pPr>
            <a:lvl3pPr marL="514350" indent="0">
              <a:buNone/>
              <a:defRPr sz="1015">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8035" indent="0">
              <a:buNone/>
              <a:defRPr sz="900">
                <a:solidFill>
                  <a:schemeClr val="tx1">
                    <a:tint val="75000"/>
                  </a:schemeClr>
                </a:solidFill>
              </a:defRPr>
            </a:lvl9pPr>
          </a:lstStyle>
          <a:p>
            <a:pPr lvl="0" fontAlgn="base"/>
            <a:r>
              <a:rPr lang="zh-CN" altLang="en-US" sz="1350"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en-US" altLang="zh-CN" sz="1400" strike="noStrike" noProof="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15"/>
            <a:ext cx="8229600" cy="857400"/>
          </a:xfrm>
        </p:spPr>
        <p:txBody>
          <a:bodyPr/>
          <a:lstStyle>
            <a:lvl1pPr>
              <a:defRPr>
                <a:ea typeface="宋体" panose="02010600030101010101" pitchFamily="2" charset="-122"/>
              </a:defRPr>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00360"/>
            <a:ext cx="4032504" cy="3395066"/>
          </a:xfrm>
        </p:spPr>
        <p:txBody>
          <a:bodyPr/>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200360"/>
            <a:ext cx="4032504" cy="3395066"/>
          </a:xfrm>
        </p:spPr>
        <p:txBody>
          <a:bodyPr/>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en-US" altLang="zh-CN" sz="1400" strike="noStrike" noProof="1"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92"/>
            <a:ext cx="7886700" cy="994346"/>
          </a:xfrm>
        </p:spPr>
        <p:txBody>
          <a:bodyPr/>
          <a:lstStyle>
            <a:lvl1pPr>
              <a:defRPr>
                <a:ea typeface="宋体" panose="02010600030101010101" pitchFamily="2" charset="-122"/>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9841" y="1261093"/>
            <a:ext cx="3868340" cy="618042"/>
          </a:xfrm>
        </p:spPr>
        <p:txBody>
          <a:bodyPr anchor="b"/>
          <a:lstStyle>
            <a:lvl1pPr marL="0" indent="0">
              <a:buNone/>
              <a:defRPr sz="1350" b="1">
                <a:ea typeface="宋体" panose="02010600030101010101" pitchFamily="2" charset="-122"/>
              </a:defRPr>
            </a:lvl1pPr>
            <a:lvl2pPr marL="257175" indent="0">
              <a:buNone/>
              <a:defRPr sz="1125" b="1"/>
            </a:lvl2pPr>
            <a:lvl3pPr marL="514350" indent="0">
              <a:buNone/>
              <a:defRPr sz="1015"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8035" indent="0">
              <a:buNone/>
              <a:defRPr sz="900" b="1"/>
            </a:lvl9pPr>
          </a:lstStyle>
          <a:p>
            <a:pPr lvl="0" fontAlgn="base"/>
            <a:r>
              <a:rPr lang="zh-CN" altLang="en-US" sz="1350"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29841" y="1879135"/>
            <a:ext cx="3868340" cy="2763924"/>
          </a:xfrm>
        </p:spPr>
        <p:txBody>
          <a:bodyPr/>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29150" y="1261093"/>
            <a:ext cx="3887391" cy="618042"/>
          </a:xfrm>
        </p:spPr>
        <p:txBody>
          <a:bodyPr anchor="b"/>
          <a:lstStyle>
            <a:lvl1pPr marL="0" indent="0">
              <a:buNone/>
              <a:defRPr sz="1350" b="1">
                <a:ea typeface="宋体" panose="02010600030101010101" pitchFamily="2" charset="-122"/>
              </a:defRPr>
            </a:lvl1pPr>
            <a:lvl2pPr marL="257175" indent="0">
              <a:buNone/>
              <a:defRPr sz="1125" b="1"/>
            </a:lvl2pPr>
            <a:lvl3pPr marL="514350" indent="0">
              <a:buNone/>
              <a:defRPr sz="1015"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8035" indent="0">
              <a:buNone/>
              <a:defRPr sz="900" b="1"/>
            </a:lvl9pPr>
          </a:lstStyle>
          <a:p>
            <a:pPr lvl="0" fontAlgn="base"/>
            <a:r>
              <a:rPr lang="zh-CN" altLang="en-US" sz="1350"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29150" y="1879135"/>
            <a:ext cx="3887391" cy="2763924"/>
          </a:xfrm>
        </p:spPr>
        <p:txBody>
          <a:bodyPr/>
          <a:lstStyle>
            <a:lvl1pPr>
              <a:defRPr>
                <a:ea typeface="宋体" panose="02010600030101010101" pitchFamily="2" charset="-122"/>
              </a:defRPr>
            </a:lvl1pPr>
            <a:lvl2pPr>
              <a:defRPr>
                <a:ea typeface="宋体" panose="02010600030101010101" pitchFamily="2" charset="-122"/>
              </a:defRPr>
            </a:lvl2pPr>
            <a:lvl3pPr>
              <a:defRPr>
                <a:ea typeface="宋体" panose="02010600030101010101" pitchFamily="2" charset="-122"/>
              </a:defRPr>
            </a:lvl3pPr>
            <a:lvl4pPr>
              <a:defRPr>
                <a:ea typeface="宋体" panose="02010600030101010101" pitchFamily="2" charset="-122"/>
              </a:defRPr>
            </a:lvl4pPr>
            <a:lvl5pPr>
              <a:defRPr>
                <a:ea typeface="宋体" panose="02010600030101010101" pitchFamily="2" charset="-122"/>
              </a:defRPr>
            </a:lvl5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en-US" altLang="zh-CN" sz="1400" strike="noStrike" noProof="1"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15"/>
            <a:ext cx="8229600" cy="857400"/>
          </a:xfrm>
        </p:spPr>
        <p:txBody>
          <a:bodyPr/>
          <a:lstStyle>
            <a:lvl1pPr>
              <a:defRPr>
                <a:ea typeface="宋体" panose="02010600030101010101" pitchFamily="2" charset="-122"/>
              </a:defRPr>
            </a:lvl1p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en-US" altLang="zh-CN" sz="1400" strike="noStrike" noProof="1"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en-US" altLang="zh-CN" sz="1400" strike="noStrike" noProof="1"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2949178" cy="1200360"/>
          </a:xfrm>
        </p:spPr>
        <p:txBody>
          <a:bodyPr anchor="b"/>
          <a:lstStyle>
            <a:lvl1pPr>
              <a:defRPr sz="1800">
                <a:ea typeface="宋体" panose="02010600030101010101" pitchFamily="2" charset="-122"/>
              </a:defRPr>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740698"/>
            <a:ext cx="4629150" cy="3655858"/>
          </a:xfrm>
        </p:spPr>
        <p:txBody>
          <a:bodyPr/>
          <a:lstStyle>
            <a:lvl1pPr>
              <a:defRPr sz="1800">
                <a:ea typeface="宋体" panose="02010600030101010101" pitchFamily="2" charset="-122"/>
              </a:defRPr>
            </a:lvl1pPr>
            <a:lvl2pPr>
              <a:defRPr sz="1575">
                <a:ea typeface="宋体" panose="02010600030101010101" pitchFamily="2" charset="-122"/>
              </a:defRPr>
            </a:lvl2pPr>
            <a:lvl3pPr>
              <a:defRPr sz="1350">
                <a:ea typeface="宋体" panose="02010600030101010101" pitchFamily="2" charset="-122"/>
              </a:defRPr>
            </a:lvl3pPr>
            <a:lvl4pPr>
              <a:defRPr sz="1125">
                <a:ea typeface="宋体" panose="02010600030101010101" pitchFamily="2" charset="-122"/>
              </a:defRPr>
            </a:lvl4pPr>
            <a:lvl5pPr>
              <a:defRPr sz="1125">
                <a:ea typeface="宋体" panose="02010600030101010101" pitchFamily="2" charset="-122"/>
              </a:defRPr>
            </a:lvl5pPr>
            <a:lvl6pPr>
              <a:defRPr sz="1125"/>
            </a:lvl6pPr>
            <a:lvl7pPr>
              <a:defRPr sz="1125"/>
            </a:lvl7pPr>
            <a:lvl8pPr>
              <a:defRPr sz="1125"/>
            </a:lvl8pPr>
            <a:lvl9pPr>
              <a:defRPr sz="1125"/>
            </a:lvl9pPr>
          </a:lstStyle>
          <a:p>
            <a:pPr lvl="0" fontAlgn="base"/>
            <a:r>
              <a:rPr lang="zh-CN" altLang="en-US" strike="noStrike" noProof="1" smtClean="0"/>
              <a:t>单击此处编辑母版文本样式</a:t>
            </a:r>
            <a:endParaRPr lang="zh-CN" altLang="en-US" strike="noStrike" noProof="1" smtClean="0"/>
          </a:p>
          <a:p>
            <a:pPr lvl="1" fontAlgn="base"/>
            <a:r>
              <a:rPr lang="zh-CN" altLang="en-US" sz="1575" strike="noStrike" noProof="1" smtClean="0"/>
              <a:t>第二级</a:t>
            </a:r>
            <a:endParaRPr lang="zh-CN" altLang="en-US" strike="noStrike" noProof="1" smtClean="0"/>
          </a:p>
          <a:p>
            <a:pPr lvl="2" fontAlgn="base"/>
            <a:r>
              <a:rPr lang="zh-CN" altLang="en-US" sz="1350" strike="noStrike" noProof="1" smtClean="0"/>
              <a:t>第三级</a:t>
            </a:r>
            <a:endParaRPr lang="zh-CN" altLang="en-US" strike="noStrike" noProof="1" smtClean="0"/>
          </a:p>
          <a:p>
            <a:pPr lvl="3" fontAlgn="base"/>
            <a:r>
              <a:rPr lang="zh-CN" altLang="en-US" sz="1125" strike="noStrike" noProof="1" smtClean="0"/>
              <a:t>第四级</a:t>
            </a:r>
            <a:endParaRPr lang="zh-CN" altLang="en-US" strike="noStrike" noProof="1" smtClean="0"/>
          </a:p>
          <a:p>
            <a:pPr lvl="4" fontAlgn="base"/>
            <a:r>
              <a:rPr lang="zh-CN" altLang="en-US" sz="1125" strike="noStrike" noProof="1" smtClean="0"/>
              <a:t>第五级</a:t>
            </a:r>
            <a:endParaRPr lang="zh-CN" altLang="en-US" strike="noStrike" noProof="1"/>
          </a:p>
        </p:txBody>
      </p:sp>
      <p:sp>
        <p:nvSpPr>
          <p:cNvPr id="4" name="文本占位符 3"/>
          <p:cNvSpPr>
            <a:spLocks noGrp="1"/>
          </p:cNvSpPr>
          <p:nvPr>
            <p:ph type="body" sz="half" idx="2"/>
          </p:nvPr>
        </p:nvSpPr>
        <p:spPr>
          <a:xfrm>
            <a:off x="629841" y="1543320"/>
            <a:ext cx="2949178" cy="2859191"/>
          </a:xfrm>
        </p:spPr>
        <p:txBody>
          <a:bodyPr/>
          <a:lstStyle>
            <a:lvl1pPr marL="0" indent="0">
              <a:buNone/>
              <a:defRPr sz="900">
                <a:ea typeface="宋体" panose="02010600030101010101" pitchFamily="2" charset="-122"/>
              </a:defRPr>
            </a:lvl1pPr>
            <a:lvl2pPr marL="257175" indent="0">
              <a:buNone/>
              <a:defRPr sz="790"/>
            </a:lvl2pPr>
            <a:lvl3pPr marL="514350" indent="0">
              <a:buNone/>
              <a:defRPr sz="675"/>
            </a:lvl3pPr>
            <a:lvl4pPr marL="771525" indent="0">
              <a:buNone/>
              <a:defRPr sz="565"/>
            </a:lvl4pPr>
            <a:lvl5pPr marL="1028700" indent="0">
              <a:buNone/>
              <a:defRPr sz="565"/>
            </a:lvl5pPr>
            <a:lvl6pPr marL="1285875" indent="0">
              <a:buNone/>
              <a:defRPr sz="565"/>
            </a:lvl6pPr>
            <a:lvl7pPr marL="1543050" indent="0">
              <a:buNone/>
              <a:defRPr sz="565"/>
            </a:lvl7pPr>
            <a:lvl8pPr marL="1800225" indent="0">
              <a:buNone/>
              <a:defRPr sz="565"/>
            </a:lvl8pPr>
            <a:lvl9pPr marL="2058035" indent="0">
              <a:buNone/>
              <a:defRPr sz="565"/>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en-US" altLang="zh-CN" sz="1400" strike="noStrike" noProof="1"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2949178" cy="1200360"/>
          </a:xfrm>
        </p:spPr>
        <p:txBody>
          <a:bodyPr anchor="b"/>
          <a:lstStyle>
            <a:lvl1pPr>
              <a:defRPr sz="1800">
                <a:ea typeface="宋体" panose="02010600030101010101" pitchFamily="2" charset="-122"/>
              </a:defRPr>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740698"/>
            <a:ext cx="4629150" cy="3655858"/>
          </a:xfrm>
        </p:spPr>
        <p:txBody>
          <a:bodyPr/>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8035" indent="0">
              <a:buNone/>
              <a:defRPr sz="1125"/>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微软雅黑" panose="020B0503020204020204" pitchFamily="34" charset="-122"/>
              <a:cs typeface="+mn-cs"/>
            </a:endParaRPr>
          </a:p>
        </p:txBody>
      </p:sp>
      <p:sp>
        <p:nvSpPr>
          <p:cNvPr id="4" name="文本占位符 3"/>
          <p:cNvSpPr>
            <a:spLocks noGrp="1"/>
          </p:cNvSpPr>
          <p:nvPr>
            <p:ph type="body" sz="half" idx="2"/>
          </p:nvPr>
        </p:nvSpPr>
        <p:spPr>
          <a:xfrm>
            <a:off x="629841" y="1543320"/>
            <a:ext cx="2949178" cy="2859191"/>
          </a:xfrm>
        </p:spPr>
        <p:txBody>
          <a:bodyPr/>
          <a:lstStyle>
            <a:lvl1pPr marL="0" indent="0">
              <a:buNone/>
              <a:defRPr sz="900">
                <a:ea typeface="宋体" panose="02010600030101010101" pitchFamily="2" charset="-122"/>
              </a:defRPr>
            </a:lvl1pPr>
            <a:lvl2pPr marL="257175" indent="0">
              <a:buNone/>
              <a:defRPr sz="790"/>
            </a:lvl2pPr>
            <a:lvl3pPr marL="514350" indent="0">
              <a:buNone/>
              <a:defRPr sz="675"/>
            </a:lvl3pPr>
            <a:lvl4pPr marL="771525" indent="0">
              <a:buNone/>
              <a:defRPr sz="565"/>
            </a:lvl4pPr>
            <a:lvl5pPr marL="1028700" indent="0">
              <a:buNone/>
              <a:defRPr sz="565"/>
            </a:lvl5pPr>
            <a:lvl6pPr marL="1285875" indent="0">
              <a:buNone/>
              <a:defRPr sz="565"/>
            </a:lvl6pPr>
            <a:lvl7pPr marL="1543050" indent="0">
              <a:buNone/>
              <a:defRPr sz="565"/>
            </a:lvl7pPr>
            <a:lvl8pPr marL="1800225" indent="0">
              <a:buNone/>
              <a:defRPr sz="565"/>
            </a:lvl8pPr>
            <a:lvl9pPr marL="2058035" indent="0">
              <a:buNone/>
              <a:defRPr sz="565"/>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en-US" altLang="zh-CN" sz="1400" strike="noStrike" noProof="1"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1028" name="Rectangle 4"/>
          <p:cNvSpPr>
            <a:spLocks noGrp="1"/>
          </p:cNvSpPr>
          <p:nvPr>
            <p:ph type="dt" sz="half"/>
          </p:nvPr>
        </p:nvSpPr>
        <p:spPr>
          <a:xfrm>
            <a:off x="457200" y="4684713"/>
            <a:ext cx="2133600" cy="357188"/>
          </a:xfrm>
          <a:prstGeom prst="rect">
            <a:avLst/>
          </a:prstGeom>
          <a:noFill/>
          <a:ln w="9525">
            <a:noFill/>
            <a:miter/>
          </a:ln>
        </p:spPr>
        <p:txBody>
          <a:bodyPr/>
          <a:lstStyle>
            <a:lvl1pPr>
              <a:buFont typeface="Arial" panose="020B0604020202020204" pitchFamily="34" charset="0"/>
              <a:buNone/>
              <a:defRPr sz="1050" noProof="1">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p:cNvSpPr>
          <p:nvPr>
            <p:ph type="ftr" sz="quarter"/>
          </p:nvPr>
        </p:nvSpPr>
        <p:spPr>
          <a:xfrm>
            <a:off x="3124200" y="4684713"/>
            <a:ext cx="2895600" cy="357188"/>
          </a:xfrm>
          <a:prstGeom prst="rect">
            <a:avLst/>
          </a:prstGeom>
          <a:noFill/>
          <a:ln w="9525">
            <a:noFill/>
            <a:miter/>
          </a:ln>
        </p:spPr>
        <p:txBody>
          <a:bodyPr/>
          <a:lstStyle>
            <a:lvl1pPr algn="ctr">
              <a:buFont typeface="Arial" panose="020B0604020202020204" pitchFamily="34" charset="0"/>
              <a:buNone/>
              <a:defRPr sz="1050" noProof="1">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p:cNvSpPr>
          <p:nvPr>
            <p:ph type="sldNum" sz="quarter"/>
          </p:nvPr>
        </p:nvSpPr>
        <p:spPr>
          <a:xfrm>
            <a:off x="6553200" y="4684713"/>
            <a:ext cx="2133600" cy="357188"/>
          </a:xfrm>
          <a:prstGeom prst="rect">
            <a:avLst/>
          </a:prstGeom>
          <a:noFill/>
          <a:ln w="9525">
            <a:noFill/>
            <a:miter/>
          </a:ln>
        </p:spPr>
        <p:txBody>
          <a:bodyPr vert="horz" wrap="square" lIns="91440" tIns="45720" rIns="91440" bIns="45720" numCol="1" anchor="t" anchorCtr="0" compatLnSpc="1"/>
          <a:p>
            <a:pPr lvl="0" algn="r" eaLnBrk="1" fontAlgn="base" hangingPunct="1"/>
            <a:fld id="{9A0DB2DC-4C9A-4742-B13C-FB6460FD3503}" type="slidenum">
              <a:rPr lang="zh-CN" altLang="en-US" sz="1400" strike="noStrike" noProof="1" dirty="0">
                <a:latin typeface="Arial" panose="020B0604020202020204" pitchFamily="34" charset="0"/>
                <a:ea typeface="宋体" panose="02010600030101010101" pitchFamily="2" charset="-122"/>
                <a:cs typeface="+mn-ea"/>
              </a:rPr>
            </a:fld>
            <a:endParaRPr lang="en-US" altLang="zh-CN" sz="1400"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ctr" rtl="0" eaLnBrk="0" fontAlgn="base" hangingPunct="0">
        <a:spcBef>
          <a:spcPct val="0"/>
        </a:spcBef>
        <a:spcAft>
          <a:spcPct val="0"/>
        </a:spcAft>
        <a:defRPr sz="3300" kern="1200">
          <a:solidFill>
            <a:schemeClr val="tx2"/>
          </a:solidFill>
          <a:latin typeface="+mj-lt"/>
          <a:ea typeface="微软雅黑" panose="020B0503020204020204" pitchFamily="34" charset="-122"/>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34"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34"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34"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34"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微软雅黑" panose="020B0503020204020204" pitchFamily="34" charset="-122"/>
        </a:defRPr>
      </a:lvl9pPr>
    </p:titleStyle>
    <p:bodyStyle>
      <a:lvl1pPr marL="257175" indent="-257175" algn="l" rtl="0" eaLnBrk="0" fontAlgn="base" hangingPunct="0">
        <a:spcBef>
          <a:spcPct val="15000"/>
        </a:spcBef>
        <a:spcAft>
          <a:spcPct val="0"/>
        </a:spcAft>
        <a:buChar char="•"/>
        <a:defRPr sz="2400" kern="1200">
          <a:solidFill>
            <a:schemeClr val="tx1"/>
          </a:solidFill>
          <a:latin typeface="+mn-lt"/>
          <a:ea typeface="微软雅黑" panose="020B0503020204020204" pitchFamily="34" charset="-122"/>
          <a:cs typeface="+mn-cs"/>
        </a:defRPr>
      </a:lvl1pPr>
      <a:lvl2pPr marL="557530" lvl="1" indent="-214630" algn="l" rtl="0" eaLnBrk="0" fontAlgn="base" hangingPunct="0">
        <a:spcBef>
          <a:spcPct val="15000"/>
        </a:spcBef>
        <a:spcAft>
          <a:spcPct val="0"/>
        </a:spcAft>
        <a:buChar char="–"/>
        <a:defRPr sz="2100" kern="1200">
          <a:solidFill>
            <a:schemeClr val="tx1"/>
          </a:solidFill>
          <a:latin typeface="+mn-lt"/>
          <a:ea typeface="微软雅黑" panose="020B0503020204020204" pitchFamily="34" charset="-122"/>
          <a:cs typeface="+mn-cs"/>
        </a:defRPr>
      </a:lvl2pPr>
      <a:lvl3pPr marL="857250" lvl="2" indent="-171450" algn="l" rtl="0" eaLnBrk="0" fontAlgn="base" hangingPunct="0">
        <a:spcBef>
          <a:spcPct val="15000"/>
        </a:spcBef>
        <a:spcAft>
          <a:spcPct val="0"/>
        </a:spcAft>
        <a:buChar char="•"/>
        <a:defRPr sz="1800" kern="1200">
          <a:solidFill>
            <a:schemeClr val="tx1"/>
          </a:solidFill>
          <a:latin typeface="+mn-lt"/>
          <a:ea typeface="微软雅黑" panose="020B0503020204020204" pitchFamily="34" charset="-122"/>
          <a:cs typeface="+mn-cs"/>
        </a:defRPr>
      </a:lvl3pPr>
      <a:lvl4pPr marL="1200150" lvl="3" indent="-171450" algn="l" rtl="0" eaLnBrk="0" fontAlgn="base" hangingPunct="0">
        <a:spcBef>
          <a:spcPct val="15000"/>
        </a:spcBef>
        <a:spcAft>
          <a:spcPct val="0"/>
        </a:spcAft>
        <a:buChar char="–"/>
        <a:defRPr sz="1500" kern="1200">
          <a:solidFill>
            <a:schemeClr val="tx1"/>
          </a:solidFill>
          <a:latin typeface="+mn-lt"/>
          <a:ea typeface="微软雅黑" panose="020B0503020204020204" pitchFamily="34" charset="-122"/>
          <a:cs typeface="+mn-cs"/>
        </a:defRPr>
      </a:lvl4pPr>
      <a:lvl5pPr marL="1543050" lvl="4" indent="-171450" algn="l" rtl="0" eaLnBrk="0" fontAlgn="base" hangingPunct="0">
        <a:spcBef>
          <a:spcPct val="15000"/>
        </a:spcBef>
        <a:spcAft>
          <a:spcPct val="0"/>
        </a:spcAft>
        <a:buChar char="»"/>
        <a:defRPr sz="1500" kern="1200">
          <a:solidFill>
            <a:schemeClr val="tx1"/>
          </a:solidFill>
          <a:latin typeface="+mn-lt"/>
          <a:ea typeface="微软雅黑" panose="020B0503020204020204" pitchFamily="34" charset="-122"/>
          <a:cs typeface="+mn-cs"/>
        </a:defRPr>
      </a:lvl5pPr>
      <a:lvl6pPr marL="1886585" lvl="5" indent="-171450" algn="l" defTabSz="685800" eaLnBrk="0" fontAlgn="base" latinLnBrk="0" hangingPunct="0">
        <a:spcBef>
          <a:spcPct val="15000"/>
        </a:spcBef>
        <a:spcAft>
          <a:spcPct val="0"/>
        </a:spcAft>
        <a:buChar char="»"/>
        <a:defRPr sz="1500" u="none" kern="1200" baseline="0">
          <a:solidFill>
            <a:schemeClr val="tx1"/>
          </a:solidFill>
          <a:latin typeface="+mn-lt"/>
          <a:ea typeface="+mn-ea"/>
          <a:cs typeface="+mn-cs"/>
        </a:defRPr>
      </a:lvl6pPr>
      <a:lvl7pPr marL="2229485" lvl="6" indent="-171450" algn="l" defTabSz="685800" eaLnBrk="0" fontAlgn="base" latinLnBrk="0" hangingPunct="0">
        <a:spcBef>
          <a:spcPct val="15000"/>
        </a:spcBef>
        <a:spcAft>
          <a:spcPct val="0"/>
        </a:spcAft>
        <a:buChar char="»"/>
        <a:defRPr sz="1500" u="none" kern="1200" baseline="0">
          <a:solidFill>
            <a:schemeClr val="tx1"/>
          </a:solidFill>
          <a:latin typeface="+mn-lt"/>
          <a:ea typeface="+mn-ea"/>
          <a:cs typeface="+mn-cs"/>
        </a:defRPr>
      </a:lvl7pPr>
      <a:lvl8pPr marL="2572385" lvl="7" indent="-171450" algn="l" defTabSz="685800" eaLnBrk="0" fontAlgn="base" latinLnBrk="0" hangingPunct="0">
        <a:spcBef>
          <a:spcPct val="15000"/>
        </a:spcBef>
        <a:spcAft>
          <a:spcPct val="0"/>
        </a:spcAft>
        <a:buChar char="»"/>
        <a:defRPr sz="1500" u="none" kern="1200" baseline="0">
          <a:solidFill>
            <a:schemeClr val="tx1"/>
          </a:solidFill>
          <a:latin typeface="+mn-lt"/>
          <a:ea typeface="+mn-ea"/>
          <a:cs typeface="+mn-cs"/>
        </a:defRPr>
      </a:lvl8pPr>
      <a:lvl9pPr marL="2915285" lvl="8" indent="-171450" algn="l" defTabSz="685800" eaLnBrk="0" fontAlgn="base" latinLnBrk="0" hangingPunct="0">
        <a:spcBef>
          <a:spcPct val="15000"/>
        </a:spcBef>
        <a:spcAft>
          <a:spcPct val="0"/>
        </a:spcAft>
        <a:buChar char="»"/>
        <a:defRPr sz="1500" u="none" kern="1200" baseline="0">
          <a:solidFill>
            <a:schemeClr val="tx1"/>
          </a:solidFill>
          <a:latin typeface="+mn-lt"/>
          <a:ea typeface="+mn-ea"/>
          <a:cs typeface="+mn-cs"/>
        </a:defRPr>
      </a:lvl9pPr>
    </p:bodyStyle>
    <p:otherStyle>
      <a:lvl1pPr marL="0" lvl="0" indent="0" algn="l" defTabSz="685800" eaLnBrk="1" fontAlgn="base" latinLnBrk="0" hangingPunct="1">
        <a:spcBef>
          <a:spcPct val="0"/>
        </a:spcBef>
        <a:spcAft>
          <a:spcPct val="0"/>
        </a:spcAft>
        <a:buFont typeface="Arial" panose="020B0604020202020204" pitchFamily="34" charset="0"/>
        <a:buNone/>
        <a:defRPr sz="1350" u="none" kern="1200" baseline="0">
          <a:solidFill>
            <a:schemeClr val="tx1"/>
          </a:solidFill>
          <a:latin typeface="+mn-lt"/>
          <a:ea typeface="+mn-ea"/>
          <a:cs typeface="+mn-cs"/>
        </a:defRPr>
      </a:lvl1pPr>
      <a:lvl2pPr marL="342900" lvl="1" indent="0" algn="l" defTabSz="685800" eaLnBrk="1" fontAlgn="base" latinLnBrk="0" hangingPunct="1">
        <a:spcBef>
          <a:spcPct val="0"/>
        </a:spcBef>
        <a:spcAft>
          <a:spcPct val="0"/>
        </a:spcAft>
        <a:buFont typeface="Arial" panose="020B0604020202020204" pitchFamily="34" charset="0"/>
        <a:buNone/>
        <a:defRPr sz="1350" u="none" kern="1200" baseline="0">
          <a:solidFill>
            <a:schemeClr val="tx1"/>
          </a:solidFill>
          <a:latin typeface="+mn-lt"/>
          <a:ea typeface="+mn-ea"/>
          <a:cs typeface="+mn-cs"/>
        </a:defRPr>
      </a:lvl2pPr>
      <a:lvl3pPr marL="685800" lvl="2" indent="0" algn="l" defTabSz="685800" eaLnBrk="1" fontAlgn="base" latinLnBrk="0" hangingPunct="1">
        <a:spcBef>
          <a:spcPct val="0"/>
        </a:spcBef>
        <a:spcAft>
          <a:spcPct val="0"/>
        </a:spcAft>
        <a:buFont typeface="Arial" panose="020B0604020202020204" pitchFamily="34" charset="0"/>
        <a:buNone/>
        <a:defRPr sz="1350" u="none" kern="1200" baseline="0">
          <a:solidFill>
            <a:schemeClr val="tx1"/>
          </a:solidFill>
          <a:latin typeface="+mn-lt"/>
          <a:ea typeface="+mn-ea"/>
          <a:cs typeface="+mn-cs"/>
        </a:defRPr>
      </a:lvl3pPr>
      <a:lvl4pPr marL="1028700" lvl="3" indent="0" algn="l" defTabSz="685800" eaLnBrk="1" fontAlgn="base" latinLnBrk="0" hangingPunct="1">
        <a:spcBef>
          <a:spcPct val="0"/>
        </a:spcBef>
        <a:spcAft>
          <a:spcPct val="0"/>
        </a:spcAft>
        <a:buFont typeface="Arial" panose="020B0604020202020204" pitchFamily="34" charset="0"/>
        <a:buNone/>
        <a:defRPr sz="1350" u="none" kern="1200" baseline="0">
          <a:solidFill>
            <a:schemeClr val="tx1"/>
          </a:solidFill>
          <a:latin typeface="+mn-lt"/>
          <a:ea typeface="+mn-ea"/>
          <a:cs typeface="+mn-cs"/>
        </a:defRPr>
      </a:lvl4pPr>
      <a:lvl5pPr marL="1371600" lvl="4" indent="0" algn="l" defTabSz="685800" eaLnBrk="1" fontAlgn="base" latinLnBrk="0" hangingPunct="1">
        <a:spcBef>
          <a:spcPct val="0"/>
        </a:spcBef>
        <a:spcAft>
          <a:spcPct val="0"/>
        </a:spcAft>
        <a:buFont typeface="Arial" panose="020B0604020202020204" pitchFamily="34" charset="0"/>
        <a:buNone/>
        <a:defRPr sz="1350" u="none" kern="1200" baseline="0">
          <a:solidFill>
            <a:schemeClr val="tx1"/>
          </a:solidFill>
          <a:latin typeface="+mn-lt"/>
          <a:ea typeface="+mn-ea"/>
          <a:cs typeface="+mn-cs"/>
        </a:defRPr>
      </a:lvl5pPr>
      <a:lvl6pPr marL="1714500" lvl="5" indent="0" algn="l" defTabSz="685800" eaLnBrk="1" fontAlgn="base" latinLnBrk="0" hangingPunct="1">
        <a:spcBef>
          <a:spcPct val="0"/>
        </a:spcBef>
        <a:spcAft>
          <a:spcPct val="0"/>
        </a:spcAft>
        <a:buFont typeface="Arial" panose="020B0604020202020204" pitchFamily="34" charset="0"/>
        <a:buNone/>
        <a:defRPr sz="1350" u="none" kern="1200" baseline="0">
          <a:solidFill>
            <a:schemeClr val="tx1"/>
          </a:solidFill>
          <a:latin typeface="+mn-lt"/>
          <a:ea typeface="+mn-ea"/>
          <a:cs typeface="+mn-cs"/>
        </a:defRPr>
      </a:lvl6pPr>
      <a:lvl7pPr marL="2058035" lvl="6" indent="0" algn="l" defTabSz="685800" eaLnBrk="1" fontAlgn="base" latinLnBrk="0" hangingPunct="1">
        <a:spcBef>
          <a:spcPct val="0"/>
        </a:spcBef>
        <a:spcAft>
          <a:spcPct val="0"/>
        </a:spcAft>
        <a:buFont typeface="Arial" panose="020B0604020202020204" pitchFamily="34" charset="0"/>
        <a:buNone/>
        <a:defRPr sz="1350" u="none" kern="1200" baseline="0">
          <a:solidFill>
            <a:schemeClr val="tx1"/>
          </a:solidFill>
          <a:latin typeface="+mn-lt"/>
          <a:ea typeface="+mn-ea"/>
          <a:cs typeface="+mn-cs"/>
        </a:defRPr>
      </a:lvl7pPr>
      <a:lvl8pPr marL="2400935" lvl="7" indent="0" algn="l" defTabSz="685800" eaLnBrk="1" fontAlgn="base" latinLnBrk="0" hangingPunct="1">
        <a:spcBef>
          <a:spcPct val="0"/>
        </a:spcBef>
        <a:spcAft>
          <a:spcPct val="0"/>
        </a:spcAft>
        <a:buFont typeface="Arial" panose="020B0604020202020204" pitchFamily="34" charset="0"/>
        <a:buNone/>
        <a:defRPr sz="1350" u="none" kern="1200" baseline="0">
          <a:solidFill>
            <a:schemeClr val="tx1"/>
          </a:solidFill>
          <a:latin typeface="+mn-lt"/>
          <a:ea typeface="+mn-ea"/>
          <a:cs typeface="+mn-cs"/>
        </a:defRPr>
      </a:lvl8pPr>
      <a:lvl9pPr marL="2743835" lvl="8" indent="0" algn="l" defTabSz="685800" eaLnBrk="1" fontAlgn="base" latinLnBrk="0" hangingPunct="1">
        <a:spcBef>
          <a:spcPct val="0"/>
        </a:spcBef>
        <a:spcAft>
          <a:spcPct val="0"/>
        </a:spcAft>
        <a:buFont typeface="Arial" panose="020B0604020202020204" pitchFamily="34" charset="0"/>
        <a:buNone/>
        <a:defRPr sz="135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jpeg"/><Relationship Id="rId1" Type="http://schemas.openxmlformats.org/officeDocument/2006/relationships/image" Target="../media/image12.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wmf"/></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wmf"/></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jpeg"/><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097" name="Rectangle 5"/>
          <p:cNvSpPr/>
          <p:nvPr/>
        </p:nvSpPr>
        <p:spPr>
          <a:xfrm>
            <a:off x="1763713" y="1924209"/>
            <a:ext cx="5545137" cy="1531620"/>
          </a:xfrm>
          <a:prstGeom prst="rect">
            <a:avLst/>
          </a:prstGeom>
          <a:noFill/>
          <a:ln w="9525">
            <a:noFill/>
          </a:ln>
        </p:spPr>
        <p:txBody>
          <a:bodyPr anchor="ctr" anchorCtr="0">
            <a:spAutoFit/>
          </a:bodyPr>
          <a:p>
            <a:pPr algn="ctr">
              <a:lnSpc>
                <a:spcPct val="130000"/>
              </a:lnSpc>
            </a:pPr>
            <a:r>
              <a:rPr lang="en-US" altLang="zh-CN" sz="40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14.1  </a:t>
            </a:r>
            <a:r>
              <a:rPr lang="zh-CN" altLang="en-US" sz="40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怎样认识电阻</a:t>
            </a:r>
            <a:endParaRPr lang="en-US" altLang="zh-CN" sz="40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30000"/>
              </a:lnSpc>
            </a:pPr>
            <a:r>
              <a:rPr lang="zh-CN" altLang="en-US" sz="3200" dirty="0">
                <a:latin typeface="Times New Roman" panose="02020603050405020304" pitchFamily="18" charset="0"/>
                <a:ea typeface="微软雅黑" panose="020B0503020204020204" pitchFamily="34" charset="-122"/>
                <a:cs typeface="Times New Roman" panose="02020603050405020304" pitchFamily="18" charset="0"/>
                <a:sym typeface="+mn-ea"/>
              </a:rPr>
              <a:t>第</a:t>
            </a:r>
            <a:r>
              <a:rPr lang="en-US" altLang="zh-CN" sz="3200" dirty="0">
                <a:latin typeface="Times New Roman" panose="02020603050405020304" pitchFamily="18" charset="0"/>
                <a:ea typeface="微软雅黑" panose="020B0503020204020204" pitchFamily="34" charset="-122"/>
                <a:cs typeface="Times New Roman" panose="02020603050405020304" pitchFamily="18" charset="0"/>
                <a:sym typeface="+mn-ea"/>
              </a:rPr>
              <a:t>2</a:t>
            </a:r>
            <a:r>
              <a:rPr lang="zh-CN" altLang="en-US" sz="3200" dirty="0">
                <a:latin typeface="Times New Roman" panose="02020603050405020304" pitchFamily="18" charset="0"/>
                <a:ea typeface="微软雅黑" panose="020B0503020204020204" pitchFamily="34" charset="-122"/>
                <a:cs typeface="Times New Roman" panose="02020603050405020304" pitchFamily="18" charset="0"/>
                <a:sym typeface="+mn-ea"/>
              </a:rPr>
              <a:t>课时 电阻器</a:t>
            </a:r>
            <a:endParaRPr lang="zh-CN" altLang="en-US" sz="32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098" name="Text Box 4"/>
          <p:cNvSpPr txBox="1"/>
          <p:nvPr/>
        </p:nvSpPr>
        <p:spPr>
          <a:xfrm>
            <a:off x="46038" y="804863"/>
            <a:ext cx="9036050" cy="830262"/>
          </a:xfrm>
          <a:prstGeom prst="rect">
            <a:avLst/>
          </a:prstGeom>
          <a:noFill/>
          <a:ln w="9525">
            <a:noFill/>
          </a:ln>
        </p:spPr>
        <p:txBody>
          <a:bodyPr anchor="t" anchorCtr="0">
            <a:spAutoFit/>
          </a:bodyPr>
          <a:p>
            <a:r>
              <a:rPr lang="zh-CN" altLang="en-US" sz="4800" dirty="0">
                <a:solidFill>
                  <a:srgbClr val="070707"/>
                </a:solidFill>
                <a:latin typeface="隶书" panose="02010509060101010101" pitchFamily="49" charset="-122"/>
                <a:ea typeface="隶书" panose="02010509060101010101" pitchFamily="49" charset="-122"/>
              </a:rPr>
              <a:t>第十四章 探究欧姆定律</a:t>
            </a:r>
            <a:endParaRPr lang="zh-CN" altLang="en-US" sz="4800" dirty="0">
              <a:solidFill>
                <a:srgbClr val="070707"/>
              </a:solidFill>
              <a:latin typeface="隶书" panose="02010509060101010101" pitchFamily="49" charset="-122"/>
              <a:ea typeface="隶书" panose="02010509060101010101" pitchFamily="49"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7412" name="Rectangle 4"/>
          <p:cNvSpPr>
            <a:spLocks noChangeArrowheads="1"/>
          </p:cNvSpPr>
          <p:nvPr/>
        </p:nvSpPr>
        <p:spPr bwMode="auto">
          <a:xfrm>
            <a:off x="899795" y="2878455"/>
            <a:ext cx="7122795" cy="485775"/>
          </a:xfrm>
          <a:prstGeom prst="rect">
            <a:avLst/>
          </a:prstGeom>
          <a:noFill/>
          <a:ln w="9525">
            <a:noFill/>
            <a:miter lim="800000"/>
          </a:ln>
          <a:effectLst/>
        </p:spPr>
        <p:txBody>
          <a:bodyPr anchor="ctr"/>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a:t>
            </a:r>
            <a:r>
              <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3</a:t>
            </a:r>
            <a:r>
              <a:rPr kumimoji="0" lang="zh-CN" alt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）在闭合开关之前，应将滑片置于阻值最大端。 </a:t>
            </a:r>
            <a:endPar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zh-CN" altLang="en-US"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（目的是保护电路） </a:t>
            </a:r>
            <a:br>
              <a:rPr kumimoji="0" lang="zh-CN" altLang="en-US" sz="24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br>
            <a:endParaRPr kumimoji="0" lang="zh-CN" altLang="en-US" sz="24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endParaRPr>
          </a:p>
        </p:txBody>
      </p:sp>
      <p:sp>
        <p:nvSpPr>
          <p:cNvPr id="17413" name="Text Box 5"/>
          <p:cNvSpPr txBox="1"/>
          <p:nvPr/>
        </p:nvSpPr>
        <p:spPr>
          <a:xfrm>
            <a:off x="899555" y="3363951"/>
            <a:ext cx="6287600" cy="1198880"/>
          </a:xfrm>
          <a:prstGeom prst="rect">
            <a:avLst/>
          </a:prstGeom>
          <a:noFill/>
          <a:ln w="9525">
            <a:noFill/>
          </a:ln>
        </p:spPr>
        <p:txBody>
          <a:bodyPr anchor="t" anchorCtr="0">
            <a:spAutoFit/>
          </a:bodyPr>
          <a:p>
            <a:pPr>
              <a:lnSpc>
                <a:spcPct val="150000"/>
              </a:lnSpc>
              <a:buSzTx/>
            </a:pP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4</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）不能超过允许通过的最大电流（否则烧坏滑动变阻器）</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7" name="Rectangle 5"/>
          <p:cNvSpPr/>
          <p:nvPr/>
        </p:nvSpPr>
        <p:spPr>
          <a:xfrm>
            <a:off x="899795" y="628015"/>
            <a:ext cx="3183255" cy="607695"/>
          </a:xfrm>
          <a:prstGeom prst="rect">
            <a:avLst/>
          </a:prstGeom>
          <a:noFill/>
          <a:ln w="9525">
            <a:noFill/>
          </a:ln>
        </p:spPr>
        <p:txBody>
          <a:bodyPr wrap="square" anchor="ctr" anchorCtr="0">
            <a:spAutoFit/>
          </a:bodyPr>
          <a:p>
            <a:pPr>
              <a:lnSpc>
                <a:spcPct val="140000"/>
              </a:lnSpc>
            </a:pP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）连接滑动变阻器</a:t>
            </a:r>
            <a:endParaRPr lang="zh-CN" altLang="en-US" sz="2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8" name="Rectangle 11"/>
          <p:cNvSpPr/>
          <p:nvPr/>
        </p:nvSpPr>
        <p:spPr>
          <a:xfrm>
            <a:off x="1477010" y="1246505"/>
            <a:ext cx="6219190" cy="1124585"/>
          </a:xfrm>
          <a:prstGeom prst="rect">
            <a:avLst/>
          </a:prstGeom>
          <a:noFill/>
          <a:ln w="9525">
            <a:noFill/>
          </a:ln>
        </p:spPr>
        <p:txBody>
          <a:bodyPr wrap="square" anchor="t" anchorCtr="0">
            <a:spAutoFit/>
          </a:bodyPr>
          <a:p>
            <a:pPr>
              <a:lnSpc>
                <a:spcPct val="140000"/>
              </a:lnSpc>
            </a:pP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应串联在电路中，接入两个接线柱，</a:t>
            </a:r>
            <a:r>
              <a:rPr lang="en-US" altLang="zh-CN" sz="2400" i="1" dirty="0">
                <a:latin typeface="Times New Roman" panose="02020603050405020304" pitchFamily="18" charset="0"/>
                <a:ea typeface="宋体" panose="02010600030101010101" pitchFamily="2" charset="-122"/>
                <a:cs typeface="Times New Roman" panose="02020603050405020304" pitchFamily="18" charset="0"/>
              </a:rPr>
              <a:t>A</a:t>
            </a:r>
            <a:r>
              <a:rPr lang="zh-CN" altLang="en-US" sz="2400" i="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i="1" dirty="0">
                <a:latin typeface="Times New Roman" panose="02020603050405020304" pitchFamily="18" charset="0"/>
                <a:ea typeface="宋体" panose="02010600030101010101" pitchFamily="2" charset="-122"/>
                <a:cs typeface="Times New Roman" panose="02020603050405020304" pitchFamily="18" charset="0"/>
              </a:rPr>
              <a:t>B</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中一个，</a:t>
            </a:r>
            <a:r>
              <a:rPr lang="en-US" altLang="zh-CN" sz="2400" i="1" dirty="0">
                <a:latin typeface="Times New Roman" panose="02020603050405020304" pitchFamily="18" charset="0"/>
                <a:ea typeface="宋体" panose="02010600030101010101" pitchFamily="2" charset="-122"/>
                <a:cs typeface="Times New Roman" panose="02020603050405020304" pitchFamily="18" charset="0"/>
              </a:rPr>
              <a:t>C</a:t>
            </a:r>
            <a:r>
              <a:rPr lang="zh-CN" altLang="en-US" sz="2400" i="1"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i="1" dirty="0">
                <a:latin typeface="Times New Roman" panose="02020603050405020304" pitchFamily="18" charset="0"/>
                <a:ea typeface="宋体" panose="02010600030101010101" pitchFamily="2" charset="-122"/>
                <a:cs typeface="Times New Roman" panose="02020603050405020304" pitchFamily="18" charset="0"/>
              </a:rPr>
              <a:t>D</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中一个，即要“一上一下”。 </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7412"/>
                                        </p:tgtEl>
                                        <p:attrNameLst>
                                          <p:attrName>style.visibility</p:attrName>
                                        </p:attrNameLst>
                                      </p:cBhvr>
                                      <p:to>
                                        <p:strVal val="visible"/>
                                      </p:to>
                                    </p:set>
                                    <p:animEffect transition="in" filter="blinds(horizontal)">
                                      <p:cBhvr>
                                        <p:cTn id="15" dur="500"/>
                                        <p:tgtEl>
                                          <p:spTgt spid="17412"/>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7413"/>
                                        </p:tgtEl>
                                        <p:attrNameLst>
                                          <p:attrName>style.visibility</p:attrName>
                                        </p:attrNameLst>
                                      </p:cBhvr>
                                      <p:to>
                                        <p:strVal val="visible"/>
                                      </p:to>
                                    </p:set>
                                    <p:anim calcmode="lin" valueType="num">
                                      <p:cBhvr additive="base">
                                        <p:cTn id="20" dur="500" fill="hold"/>
                                        <p:tgtEl>
                                          <p:spTgt spid="17413"/>
                                        </p:tgtEl>
                                        <p:attrNameLst>
                                          <p:attrName>ppt_x</p:attrName>
                                        </p:attrNameLst>
                                      </p:cBhvr>
                                      <p:tavLst>
                                        <p:tav tm="0">
                                          <p:val>
                                            <p:strVal val="#ppt_x"/>
                                          </p:val>
                                        </p:tav>
                                        <p:tav tm="100000">
                                          <p:val>
                                            <p:strVal val="#ppt_x"/>
                                          </p:val>
                                        </p:tav>
                                      </p:tavLst>
                                    </p:anim>
                                    <p:anim calcmode="lin" valueType="num">
                                      <p:cBhvr additive="base">
                                        <p:cTn id="21" dur="500" fill="hold"/>
                                        <p:tgtEl>
                                          <p:spTgt spid="174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bldLvl="0" animBg="1"/>
      <p:bldP spid="17413" grpId="0" bldLvl="0" animBg="1"/>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14337" name="组合 3"/>
          <p:cNvGrpSpPr/>
          <p:nvPr/>
        </p:nvGrpSpPr>
        <p:grpSpPr>
          <a:xfrm>
            <a:off x="251440" y="469010"/>
            <a:ext cx="1439060" cy="375113"/>
            <a:chOff x="1076" y="1998"/>
            <a:chExt cx="3020" cy="788"/>
          </a:xfrm>
        </p:grpSpPr>
        <p:sp>
          <p:nvSpPr>
            <p:cNvPr id="5" name="流程图: 文档 4"/>
            <p:cNvSpPr/>
            <p:nvPr/>
          </p:nvSpPr>
          <p:spPr>
            <a:xfrm>
              <a:off x="1076" y="2071"/>
              <a:ext cx="2632" cy="715"/>
            </a:xfrm>
            <a:prstGeom prst="flowChartDocument">
              <a:avLst/>
            </a:prstGeom>
            <a:solidFill>
              <a:schemeClr val="accent6">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6" name="文本框 4101"/>
            <p:cNvSpPr txBox="1"/>
            <p:nvPr/>
          </p:nvSpPr>
          <p:spPr>
            <a:xfrm>
              <a:off x="1076" y="1998"/>
              <a:ext cx="3020" cy="751"/>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a:spAutoFit/>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725" b="1" i="0" u="none" strike="noStrike" kern="1200" cap="none" spc="0" normalizeH="0" baseline="0" noProof="0" dirty="0">
                  <a:ln>
                    <a:noFill/>
                  </a:ln>
                  <a:solidFill>
                    <a:srgbClr val="D6F5F5"/>
                  </a:solidFill>
                  <a:effectLst/>
                  <a:uLnTx/>
                  <a:uFillTx/>
                  <a:latin typeface="宋体" panose="02010600030101010101" pitchFamily="2" charset="-122"/>
                  <a:ea typeface="幼圆" panose="02010509060101010101" pitchFamily="49" charset="-122"/>
                  <a:cs typeface="+mn-cs"/>
                </a:rPr>
                <a:t>观察与思考</a:t>
              </a:r>
              <a:endParaRPr kumimoji="0" lang="zh-CN" altLang="en-US" sz="1350" b="0" i="0" u="none" strike="noStrike" kern="1200" cap="none" spc="0" normalizeH="0" baseline="0" noProof="0" dirty="0">
                <a:ln>
                  <a:noFill/>
                </a:ln>
                <a:solidFill>
                  <a:schemeClr val="tx1"/>
                </a:solidFill>
                <a:effectLst/>
                <a:uLnTx/>
                <a:uFillTx/>
                <a:latin typeface="+mn-lt"/>
                <a:ea typeface="+mn-ea"/>
                <a:cs typeface="+mn-cs"/>
              </a:endParaRPr>
            </a:p>
          </p:txBody>
        </p:sp>
      </p:grpSp>
      <p:sp>
        <p:nvSpPr>
          <p:cNvPr id="14340" name="Rectangle 5"/>
          <p:cNvSpPr/>
          <p:nvPr/>
        </p:nvSpPr>
        <p:spPr>
          <a:xfrm>
            <a:off x="1385330" y="844301"/>
            <a:ext cx="3154680" cy="460375"/>
          </a:xfrm>
          <a:prstGeom prst="rect">
            <a:avLst/>
          </a:prstGeom>
          <a:noFill/>
          <a:ln w="9525">
            <a:noFill/>
          </a:ln>
        </p:spPr>
        <p:txBody>
          <a:bodyPr wrap="none" anchor="t" anchorCtr="0">
            <a:spAutoFit/>
          </a:bodyPr>
          <a:p>
            <a:r>
              <a:rPr lang="en-US" altLang="zh-CN" sz="2400" dirty="0">
                <a:solidFill>
                  <a:srgbClr val="006666"/>
                </a:solidFill>
                <a:latin typeface="Times New Roman" panose="02020603050405020304" pitchFamily="18" charset="0"/>
                <a:ea typeface="微软雅黑" panose="020B0503020204020204" pitchFamily="34" charset="-122"/>
              </a:rPr>
              <a:t>4.</a:t>
            </a:r>
            <a:r>
              <a:rPr lang="zh-CN" altLang="en-US" sz="2400" dirty="0">
                <a:solidFill>
                  <a:srgbClr val="006666"/>
                </a:solidFill>
                <a:latin typeface="Times New Roman" panose="02020603050405020304" pitchFamily="18" charset="0"/>
                <a:ea typeface="微软雅黑" panose="020B0503020204020204" pitchFamily="34" charset="-122"/>
              </a:rPr>
              <a:t>练习使用滑动变阻器</a:t>
            </a:r>
            <a:endParaRPr lang="zh-CN" altLang="en-US" sz="2400" dirty="0">
              <a:solidFill>
                <a:srgbClr val="006666"/>
              </a:solidFill>
              <a:latin typeface="Times New Roman" panose="02020603050405020304" pitchFamily="18" charset="0"/>
              <a:ea typeface="微软雅黑" panose="020B0503020204020204" pitchFamily="34" charset="-122"/>
            </a:endParaRPr>
          </a:p>
        </p:txBody>
      </p:sp>
      <p:sp>
        <p:nvSpPr>
          <p:cNvPr id="14341" name="Text Box 5"/>
          <p:cNvSpPr txBox="1"/>
          <p:nvPr/>
        </p:nvSpPr>
        <p:spPr>
          <a:xfrm>
            <a:off x="1600835" y="1311275"/>
            <a:ext cx="5577205" cy="460375"/>
          </a:xfrm>
          <a:prstGeom prst="rect">
            <a:avLst/>
          </a:prstGeom>
          <a:noFill/>
          <a:ln w="9525">
            <a:noFill/>
          </a:ln>
        </p:spPr>
        <p:txBody>
          <a:bodyPr wrap="square" anchor="t" anchorCtr="0">
            <a:spAutoFit/>
          </a:bodyPr>
          <a:p>
            <a:pPr>
              <a:spcBef>
                <a:spcPct val="50000"/>
              </a:spcBef>
            </a:pPr>
            <a:r>
              <a:rPr lang="zh-CN" altLang="en-US" sz="2400" dirty="0">
                <a:latin typeface="Times New Roman" panose="02020603050405020304" pitchFamily="18" charset="0"/>
                <a:ea typeface="宋体" panose="02010600030101010101" pitchFamily="2" charset="-122"/>
              </a:rPr>
              <a:t>实验：用滑动变阻器改变小灯泡的亮度</a:t>
            </a:r>
            <a:endParaRPr lang="zh-CN" altLang="en-US" sz="2400" dirty="0">
              <a:latin typeface="Times New Roman" panose="02020603050405020304" pitchFamily="18" charset="0"/>
              <a:ea typeface="宋体" panose="02010600030101010101" pitchFamily="2" charset="-122"/>
            </a:endParaRPr>
          </a:p>
        </p:txBody>
      </p:sp>
      <p:pic>
        <p:nvPicPr>
          <p:cNvPr id="14342" name="Picture 2" descr="E:\01商乐\05区工作\04课题组\做ppt\16章 电压电阻\电压电阻图\16-4-3.JPG"/>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2411828" y="1762433"/>
            <a:ext cx="3754698" cy="2319743"/>
          </a:xfrm>
          <a:prstGeom prst="rect">
            <a:avLst/>
          </a:prstGeom>
          <a:noFill/>
          <a:ln w="9525">
            <a:noFill/>
          </a:ln>
        </p:spPr>
      </p:pic>
      <p:sp>
        <p:nvSpPr>
          <p:cNvPr id="71691" name="Rectangle 11"/>
          <p:cNvSpPr/>
          <p:nvPr/>
        </p:nvSpPr>
        <p:spPr>
          <a:xfrm>
            <a:off x="1762760" y="4246245"/>
            <a:ext cx="6461125" cy="460375"/>
          </a:xfrm>
          <a:prstGeom prst="rect">
            <a:avLst/>
          </a:prstGeom>
          <a:noFill/>
          <a:ln w="9525">
            <a:noFill/>
          </a:ln>
        </p:spPr>
        <p:txBody>
          <a:bodyPr wrap="square" anchor="t" anchorCtr="0">
            <a:spAutoFit/>
          </a:bodyPr>
          <a:p>
            <a:r>
              <a:rPr lang="zh-CN" altLang="en-US" sz="2400" dirty="0">
                <a:latin typeface="Arial" panose="020B0604020202020204" pitchFamily="34" charset="0"/>
                <a:ea typeface="黑体" panose="02010609060101010101" pitchFamily="49" charset="-122"/>
              </a:rPr>
              <a:t>想一想</a:t>
            </a:r>
            <a:r>
              <a:rPr lang="zh-CN" altLang="en-US" sz="2400" dirty="0">
                <a:latin typeface="Arial" panose="020B0604020202020204" pitchFamily="34" charset="0"/>
                <a:ea typeface="宋体" panose="02010600030101010101" pitchFamily="2" charset="-122"/>
              </a:rPr>
              <a:t>：连通电路前应将滑片放到什么位置上？</a:t>
            </a:r>
            <a:endParaRPr lang="zh-CN" altLang="en-US" sz="2400" dirty="0">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1691"/>
                                        </p:tgtEl>
                                        <p:attrNameLst>
                                          <p:attrName>style.visibility</p:attrName>
                                        </p:attrNameLst>
                                      </p:cBhvr>
                                      <p:to>
                                        <p:strVal val="visible"/>
                                      </p:to>
                                    </p:set>
                                    <p:animEffect transition="in" filter="blinds(horizontal)">
                                      <p:cBhvr>
                                        <p:cTn id="7" dur="500"/>
                                        <p:tgtEl>
                                          <p:spTgt spid="716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91"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16392" name="组合 3"/>
          <p:cNvGrpSpPr/>
          <p:nvPr/>
        </p:nvGrpSpPr>
        <p:grpSpPr>
          <a:xfrm>
            <a:off x="258037" y="997583"/>
            <a:ext cx="1504818" cy="375113"/>
            <a:chOff x="1076" y="1998"/>
            <a:chExt cx="3158" cy="788"/>
          </a:xfrm>
        </p:grpSpPr>
        <p:sp>
          <p:nvSpPr>
            <p:cNvPr id="5" name="流程图: 文档 4"/>
            <p:cNvSpPr/>
            <p:nvPr/>
          </p:nvSpPr>
          <p:spPr>
            <a:xfrm>
              <a:off x="1076" y="2071"/>
              <a:ext cx="2632" cy="715"/>
            </a:xfrm>
            <a:prstGeom prst="flowChartDocument">
              <a:avLst/>
            </a:prstGeom>
            <a:solidFill>
              <a:schemeClr val="accent6">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6" name="文本框 4101"/>
            <p:cNvSpPr txBox="1"/>
            <p:nvPr/>
          </p:nvSpPr>
          <p:spPr>
            <a:xfrm>
              <a:off x="1076" y="1998"/>
              <a:ext cx="3158" cy="751"/>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a:spAutoFit/>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725" b="1" i="0" u="none" strike="noStrike" kern="1200" cap="none" spc="0" normalizeH="0" baseline="0" noProof="1">
                  <a:ln>
                    <a:noFill/>
                  </a:ln>
                  <a:solidFill>
                    <a:schemeClr val="accent2">
                      <a:lumMod val="20000"/>
                      <a:lumOff val="80000"/>
                    </a:schemeClr>
                  </a:solidFill>
                  <a:effectLst/>
                  <a:uLnTx/>
                  <a:uFillTx/>
                  <a:latin typeface="宋体" panose="02010600030101010101" pitchFamily="2" charset="-122"/>
                  <a:ea typeface="幼圆" panose="02010509060101010101" pitchFamily="49" charset="-122"/>
                  <a:cs typeface="+mn-cs"/>
                  <a:sym typeface="宋体" panose="02010600030101010101" pitchFamily="2" charset="-122"/>
                </a:rPr>
                <a:t>观察与思考</a:t>
              </a:r>
              <a:endParaRPr kumimoji="0" lang="zh-CN" altLang="en-US" sz="1725" b="1" i="0" u="none" strike="noStrike" kern="1200" cap="none" spc="0" normalizeH="0" baseline="0" noProof="1">
                <a:ln>
                  <a:noFill/>
                </a:ln>
                <a:solidFill>
                  <a:schemeClr val="accent2">
                    <a:lumMod val="20000"/>
                    <a:lumOff val="80000"/>
                  </a:schemeClr>
                </a:solidFill>
                <a:effectLst/>
                <a:uLnTx/>
                <a:uFillTx/>
                <a:latin typeface="宋体" panose="02010600030101010101" pitchFamily="2" charset="-122"/>
                <a:ea typeface="幼圆" panose="02010509060101010101" pitchFamily="49" charset="-122"/>
                <a:cs typeface="+mn-cs"/>
                <a:sym typeface="宋体" panose="02010600030101010101" pitchFamily="2" charset="-122"/>
              </a:endParaRPr>
            </a:p>
          </p:txBody>
        </p:sp>
      </p:grpSp>
      <p:sp>
        <p:nvSpPr>
          <p:cNvPr id="16395" name="矩形 3"/>
          <p:cNvSpPr/>
          <p:nvPr/>
        </p:nvSpPr>
        <p:spPr>
          <a:xfrm>
            <a:off x="1600871" y="1545702"/>
            <a:ext cx="3889262" cy="460375"/>
          </a:xfrm>
          <a:prstGeom prst="rect">
            <a:avLst/>
          </a:prstGeom>
          <a:noFill/>
          <a:ln w="9525">
            <a:noFill/>
          </a:ln>
        </p:spPr>
        <p:txBody>
          <a:bodyPr anchor="t" anchorCtr="0">
            <a:spAutoFit/>
          </a:bodyPr>
          <a:p>
            <a:r>
              <a:rPr lang="zh-CN" altLang="en-US" sz="2400" dirty="0">
                <a:latin typeface="黑体" panose="02010609060101010101" pitchFamily="49" charset="-122"/>
                <a:ea typeface="宋体" panose="02010600030101010101" pitchFamily="2" charset="-122"/>
              </a:rPr>
              <a:t>能表示出阻值的变阻器。</a:t>
            </a:r>
            <a:endParaRPr lang="zh-CN" altLang="en-US" sz="2400" dirty="0">
              <a:latin typeface="黑体" panose="02010609060101010101" pitchFamily="49" charset="-122"/>
              <a:ea typeface="宋体" panose="02010600030101010101" pitchFamily="2" charset="-122"/>
            </a:endParaRPr>
          </a:p>
        </p:txBody>
      </p:sp>
      <p:sp>
        <p:nvSpPr>
          <p:cNvPr id="16396" name="Rectangle 12"/>
          <p:cNvSpPr/>
          <p:nvPr/>
        </p:nvSpPr>
        <p:spPr>
          <a:xfrm>
            <a:off x="1957070" y="4334510"/>
            <a:ext cx="2129155" cy="460375"/>
          </a:xfrm>
          <a:prstGeom prst="rect">
            <a:avLst/>
          </a:prstGeom>
          <a:noFill/>
          <a:ln w="9525">
            <a:noFill/>
          </a:ln>
        </p:spPr>
        <p:txBody>
          <a:bodyPr wrap="square" anchor="t" anchorCtr="0">
            <a:spAutoFit/>
          </a:bodyPr>
          <a:p>
            <a:r>
              <a:rPr lang="zh-CN" altLang="en-US" sz="2400" dirty="0">
                <a:latin typeface="Arial" panose="020B0604020202020204" pitchFamily="34" charset="0"/>
                <a:ea typeface="宋体" panose="02010600030101010101" pitchFamily="2" charset="-122"/>
              </a:rPr>
              <a:t>旋钮式电阻箱</a:t>
            </a:r>
            <a:endParaRPr lang="zh-CN" altLang="en-US" sz="2400" dirty="0">
              <a:latin typeface="Arial" panose="020B0604020202020204" pitchFamily="34" charset="0"/>
              <a:ea typeface="宋体" panose="02010600030101010101" pitchFamily="2" charset="-122"/>
            </a:endParaRPr>
          </a:p>
        </p:txBody>
      </p:sp>
      <p:pic>
        <p:nvPicPr>
          <p:cNvPr id="16397" name="Picture 18" descr="图片2"/>
          <p:cNvPicPr>
            <a:picLocks noChangeAspect="1"/>
          </p:cNvPicPr>
          <p:nvPr/>
        </p:nvPicPr>
        <p:blipFill>
          <a:blip r:embed="rId1"/>
          <a:stretch>
            <a:fillRect/>
          </a:stretch>
        </p:blipFill>
        <p:spPr>
          <a:xfrm>
            <a:off x="4463635" y="2086340"/>
            <a:ext cx="2268537" cy="2180416"/>
          </a:xfrm>
          <a:prstGeom prst="rect">
            <a:avLst/>
          </a:prstGeom>
          <a:noFill/>
          <a:ln w="9525">
            <a:noFill/>
          </a:ln>
        </p:spPr>
      </p:pic>
      <p:pic>
        <p:nvPicPr>
          <p:cNvPr id="16398" name="Picture 19" descr="图片1"/>
          <p:cNvPicPr>
            <a:picLocks noChangeAspect="1"/>
          </p:cNvPicPr>
          <p:nvPr/>
        </p:nvPicPr>
        <p:blipFill>
          <a:blip r:embed="rId2"/>
          <a:stretch>
            <a:fillRect/>
          </a:stretch>
        </p:blipFill>
        <p:spPr>
          <a:xfrm>
            <a:off x="1762825" y="2086340"/>
            <a:ext cx="2323315" cy="2167317"/>
          </a:xfrm>
          <a:prstGeom prst="rect">
            <a:avLst/>
          </a:prstGeom>
          <a:noFill/>
          <a:ln w="9525">
            <a:noFill/>
          </a:ln>
        </p:spPr>
      </p:pic>
      <p:sp>
        <p:nvSpPr>
          <p:cNvPr id="16399" name="Rectangle 12"/>
          <p:cNvSpPr/>
          <p:nvPr/>
        </p:nvSpPr>
        <p:spPr>
          <a:xfrm>
            <a:off x="5112638" y="4301290"/>
            <a:ext cx="1457580" cy="460375"/>
          </a:xfrm>
          <a:prstGeom prst="rect">
            <a:avLst/>
          </a:prstGeom>
          <a:noFill/>
          <a:ln w="9525">
            <a:noFill/>
          </a:ln>
        </p:spPr>
        <p:txBody>
          <a:bodyPr anchor="t" anchorCtr="0">
            <a:spAutoFit/>
          </a:bodyPr>
          <a:p>
            <a:r>
              <a:rPr lang="zh-CN" altLang="en-US" sz="2400" dirty="0">
                <a:solidFill>
                  <a:schemeClr val="tx2"/>
                </a:solidFill>
                <a:latin typeface="Arial" panose="020B0604020202020204" pitchFamily="34" charset="0"/>
                <a:ea typeface="宋体" panose="02010600030101010101" pitchFamily="2" charset="-122"/>
              </a:rPr>
              <a:t>内部结构</a:t>
            </a:r>
            <a:endParaRPr lang="zh-CN" altLang="en-US" sz="2400" dirty="0">
              <a:solidFill>
                <a:schemeClr val="tx2"/>
              </a:solidFill>
              <a:latin typeface="Arial" panose="020B0604020202020204" pitchFamily="34" charset="0"/>
              <a:ea typeface="宋体" panose="02010600030101010101" pitchFamily="2" charset="-122"/>
            </a:endParaRPr>
          </a:p>
        </p:txBody>
      </p:sp>
      <p:grpSp>
        <p:nvGrpSpPr>
          <p:cNvPr id="16385" name="组合 6147"/>
          <p:cNvGrpSpPr/>
          <p:nvPr/>
        </p:nvGrpSpPr>
        <p:grpSpPr>
          <a:xfrm>
            <a:off x="204450" y="284275"/>
            <a:ext cx="2201359" cy="629255"/>
            <a:chOff x="0" y="0"/>
            <a:chExt cx="4623" cy="1320"/>
          </a:xfrm>
        </p:grpSpPr>
        <p:sp>
          <p:nvSpPr>
            <p:cNvPr id="16386" name="矩形 7"/>
            <p:cNvSpPr/>
            <p:nvPr/>
          </p:nvSpPr>
          <p:spPr>
            <a:xfrm>
              <a:off x="882" y="0"/>
              <a:ext cx="2634" cy="1200"/>
            </a:xfrm>
            <a:custGeom>
              <a:avLst/>
              <a:gdLst/>
              <a:ahLst/>
              <a:cxnLst>
                <a:cxn ang="0">
                  <a:pos x="0" y="1"/>
                </a:cxn>
                <a:cxn ang="0">
                  <a:pos x="3" y="1"/>
                </a:cxn>
                <a:cxn ang="0">
                  <a:pos x="0" y="1"/>
                </a:cxn>
                <a:cxn ang="0">
                  <a:pos x="0" y="0"/>
                </a:cxn>
                <a:cxn ang="0">
                  <a:pos x="0" y="0"/>
                </a:cxn>
                <a:cxn ang="0">
                  <a:pos x="0" y="0"/>
                </a:cxn>
              </a:cxnLst>
              <a:pathLst>
                <a:path w="2520280" h="1872208">
                  <a:moveTo>
                    <a:pt x="0" y="1872208"/>
                  </a:moveTo>
                  <a:lnTo>
                    <a:pt x="2520280" y="1872208"/>
                  </a:lnTo>
                  <a:lnTo>
                    <a:pt x="0" y="1872208"/>
                  </a:lnTo>
                  <a:close/>
                  <a:moveTo>
                    <a:pt x="0" y="0"/>
                  </a:moveTo>
                  <a:lnTo>
                    <a:pt x="916" y="0"/>
                  </a:lnTo>
                  <a:lnTo>
                    <a:pt x="0" y="0"/>
                  </a:lnTo>
                  <a:close/>
                </a:path>
              </a:pathLst>
            </a:custGeom>
            <a:noFill/>
            <a:ln w="12700" cap="sq" cmpd="sng">
              <a:solidFill>
                <a:srgbClr val="DDDDDD"/>
              </a:solidFill>
              <a:prstDash val="solid"/>
              <a:miter/>
              <a:headEnd type="none" w="med" len="med"/>
              <a:tailEnd type="none" w="med" len="med"/>
            </a:ln>
          </p:spPr>
          <p:txBody>
            <a:bodyPr/>
            <a:p>
              <a:endParaRPr lang="zh-CN" altLang="en-US" sz="100"/>
            </a:p>
          </p:txBody>
        </p:sp>
        <p:sp>
          <p:nvSpPr>
            <p:cNvPr id="16387" name="任意多边形 16"/>
            <p:cNvSpPr/>
            <p:nvPr/>
          </p:nvSpPr>
          <p:spPr>
            <a:xfrm>
              <a:off x="0" y="454"/>
              <a:ext cx="826" cy="760"/>
            </a:xfrm>
            <a:custGeom>
              <a:avLst/>
              <a:gdLst/>
              <a:ahLst/>
              <a:cxnLst>
                <a:cxn ang="0">
                  <a:pos x="0" y="0"/>
                </a:cxn>
                <a:cxn ang="0">
                  <a:pos x="1" y="0"/>
                </a:cxn>
                <a:cxn ang="0">
                  <a:pos x="1" y="0"/>
                </a:cxn>
                <a:cxn ang="0">
                  <a:pos x="1" y="0"/>
                </a:cxn>
                <a:cxn ang="0">
                  <a:pos x="1" y="1"/>
                </a:cxn>
                <a:cxn ang="0">
                  <a:pos x="0" y="1"/>
                </a:cxn>
                <a:cxn ang="0">
                  <a:pos x="0" y="0"/>
                </a:cxn>
              </a:cxnLst>
              <a:pathLst>
                <a:path w="696310" h="696310">
                  <a:moveTo>
                    <a:pt x="0" y="0"/>
                  </a:moveTo>
                  <a:lnTo>
                    <a:pt x="459827" y="0"/>
                  </a:lnTo>
                  <a:lnTo>
                    <a:pt x="459827" y="236483"/>
                  </a:lnTo>
                  <a:lnTo>
                    <a:pt x="696310" y="236483"/>
                  </a:lnTo>
                  <a:lnTo>
                    <a:pt x="696310" y="696310"/>
                  </a:lnTo>
                  <a:lnTo>
                    <a:pt x="0" y="696310"/>
                  </a:lnTo>
                  <a:lnTo>
                    <a:pt x="0" y="0"/>
                  </a:lnTo>
                  <a:close/>
                </a:path>
              </a:pathLst>
            </a:custGeom>
            <a:solidFill>
              <a:srgbClr val="008080"/>
            </a:solidFill>
            <a:ln w="9525">
              <a:noFill/>
            </a:ln>
          </p:spPr>
          <p:txBody>
            <a:bodyPr/>
            <a:p>
              <a:endParaRPr lang="zh-CN" altLang="en-US" sz="100"/>
            </a:p>
          </p:txBody>
        </p:sp>
        <p:sp>
          <p:nvSpPr>
            <p:cNvPr id="16388" name="矩形 17"/>
            <p:cNvSpPr/>
            <p:nvPr/>
          </p:nvSpPr>
          <p:spPr>
            <a:xfrm>
              <a:off x="570" y="374"/>
              <a:ext cx="258" cy="265"/>
            </a:xfrm>
            <a:prstGeom prst="rect">
              <a:avLst/>
            </a:prstGeom>
            <a:solidFill>
              <a:srgbClr val="008080">
                <a:alpha val="50980"/>
              </a:srgbClr>
            </a:solidFill>
            <a:ln w="9525">
              <a:noFill/>
            </a:ln>
          </p:spPr>
          <p:txBody>
            <a:bodyPr lIns="0" tIns="161953" rIns="134802" bIns="0" anchor="ctr" anchorCtr="0"/>
            <a:p>
              <a:pPr algn="ctr"/>
              <a:endParaRPr lang="zh-CN" altLang="en-US" sz="300" dirty="0">
                <a:solidFill>
                  <a:srgbClr val="FFFFFF"/>
                </a:solidFill>
                <a:latin typeface="Arial" panose="020B0604020202020204" pitchFamily="34" charset="0"/>
                <a:ea typeface="宋体" panose="02010600030101010101" pitchFamily="2" charset="-122"/>
              </a:endParaRPr>
            </a:p>
          </p:txBody>
        </p:sp>
        <p:sp>
          <p:nvSpPr>
            <p:cNvPr id="16389" name="文本框 6151"/>
            <p:cNvSpPr txBox="1"/>
            <p:nvPr/>
          </p:nvSpPr>
          <p:spPr>
            <a:xfrm>
              <a:off x="878" y="432"/>
              <a:ext cx="3745" cy="868"/>
            </a:xfrm>
            <a:prstGeom prst="rect">
              <a:avLst/>
            </a:prstGeom>
            <a:noFill/>
            <a:ln w="9525">
              <a:noFill/>
            </a:ln>
          </p:spPr>
          <p:txBody>
            <a:bodyPr wrap="none" anchor="t" anchorCtr="0">
              <a:spAutoFit/>
            </a:bodyPr>
            <a:p>
              <a:r>
                <a:rPr lang="zh-CN" altLang="en-US" sz="2100" b="1" dirty="0">
                  <a:solidFill>
                    <a:srgbClr val="006666"/>
                  </a:solidFill>
                  <a:latin typeface="微软雅黑" panose="020B0503020204020204" pitchFamily="34" charset="-122"/>
                  <a:ea typeface="微软雅黑" panose="020B0503020204020204" pitchFamily="34" charset="-122"/>
                  <a:sym typeface="宋体" panose="02010600030101010101" pitchFamily="2" charset="-122"/>
                </a:rPr>
                <a:t>变阻器的应用</a:t>
              </a:r>
              <a:endParaRPr lang="zh-CN" altLang="en-US" sz="2100" b="1" dirty="0">
                <a:solidFill>
                  <a:srgbClr val="006666"/>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6390" name="文本框 6152"/>
            <p:cNvSpPr txBox="1"/>
            <p:nvPr/>
          </p:nvSpPr>
          <p:spPr>
            <a:xfrm>
              <a:off x="0" y="452"/>
              <a:ext cx="873" cy="868"/>
            </a:xfrm>
            <a:prstGeom prst="rect">
              <a:avLst/>
            </a:prstGeom>
            <a:noFill/>
            <a:ln w="9525">
              <a:noFill/>
            </a:ln>
          </p:spPr>
          <p:txBody>
            <a:bodyPr anchor="t" anchorCtr="0">
              <a:spAutoFit/>
            </a:bodyPr>
            <a:p>
              <a:r>
                <a:rPr lang="zh-CN" altLang="en-US" sz="2100" dirty="0">
                  <a:solidFill>
                    <a:schemeClr val="accent1"/>
                  </a:solidFill>
                  <a:latin typeface="微软雅黑" panose="020B0503020204020204" pitchFamily="34" charset="-122"/>
                  <a:ea typeface="微软雅黑" panose="020B0503020204020204" pitchFamily="34" charset="-122"/>
                </a:rPr>
                <a:t>三</a:t>
              </a:r>
              <a:endParaRPr lang="zh-CN" altLang="en-US" sz="2100" dirty="0">
                <a:solidFill>
                  <a:schemeClr val="accent1"/>
                </a:solidFill>
                <a:latin typeface="微软雅黑" panose="020B0503020204020204" pitchFamily="34" charset="-122"/>
                <a:ea typeface="微软雅黑" panose="020B0503020204020204" pitchFamily="34" charset="-122"/>
              </a:endParaRPr>
            </a:p>
          </p:txBody>
        </p:sp>
      </p:gr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7409" name="Text Box 4"/>
          <p:cNvSpPr txBox="1"/>
          <p:nvPr/>
        </p:nvSpPr>
        <p:spPr>
          <a:xfrm>
            <a:off x="1547998" y="1059619"/>
            <a:ext cx="2378094" cy="460375"/>
          </a:xfrm>
          <a:prstGeom prst="rect">
            <a:avLst/>
          </a:prstGeom>
          <a:noFill/>
          <a:ln w="9525">
            <a:noFill/>
          </a:ln>
        </p:spPr>
        <p:txBody>
          <a:bodyPr anchor="t" anchorCtr="0">
            <a:spAutoFit/>
          </a:bodyPr>
          <a:p>
            <a:r>
              <a:rPr lang="zh-CN" altLang="en-US" sz="2400" dirty="0">
                <a:latin typeface="Arial" panose="020B0604020202020204" pitchFamily="34" charset="0"/>
                <a:ea typeface="宋体" panose="02010600030101010101" pitchFamily="2" charset="-122"/>
              </a:rPr>
              <a:t>电阻箱读数</a:t>
            </a:r>
            <a:endParaRPr lang="zh-CN" altLang="en-US" sz="2400" dirty="0">
              <a:latin typeface="Arial" panose="020B0604020202020204" pitchFamily="34" charset="0"/>
              <a:ea typeface="宋体" panose="02010600030101010101" pitchFamily="2" charset="-122"/>
            </a:endParaRPr>
          </a:p>
        </p:txBody>
      </p:sp>
      <p:grpSp>
        <p:nvGrpSpPr>
          <p:cNvPr id="17411" name="组合 3"/>
          <p:cNvGrpSpPr/>
          <p:nvPr/>
        </p:nvGrpSpPr>
        <p:grpSpPr>
          <a:xfrm>
            <a:off x="251440" y="483783"/>
            <a:ext cx="1439060" cy="375113"/>
            <a:chOff x="1076" y="1998"/>
            <a:chExt cx="3020" cy="788"/>
          </a:xfrm>
        </p:grpSpPr>
        <p:sp>
          <p:nvSpPr>
            <p:cNvPr id="5" name="流程图: 文档 4"/>
            <p:cNvSpPr/>
            <p:nvPr/>
          </p:nvSpPr>
          <p:spPr>
            <a:xfrm>
              <a:off x="1076" y="2071"/>
              <a:ext cx="2632" cy="715"/>
            </a:xfrm>
            <a:prstGeom prst="flowChartDocument">
              <a:avLst/>
            </a:prstGeom>
            <a:solidFill>
              <a:schemeClr val="accent6">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6" name="文本框 4101"/>
            <p:cNvSpPr txBox="1"/>
            <p:nvPr/>
          </p:nvSpPr>
          <p:spPr>
            <a:xfrm>
              <a:off x="1076" y="1998"/>
              <a:ext cx="3020" cy="751"/>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a:spAutoFit/>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725" b="1" i="0" u="none" strike="noStrike" kern="1200" cap="none" spc="0" normalizeH="0" baseline="0" noProof="1">
                  <a:ln>
                    <a:noFill/>
                  </a:ln>
                  <a:solidFill>
                    <a:schemeClr val="accent2">
                      <a:lumMod val="20000"/>
                      <a:lumOff val="80000"/>
                    </a:schemeClr>
                  </a:solidFill>
                  <a:effectLst/>
                  <a:uLnTx/>
                  <a:uFillTx/>
                  <a:latin typeface="宋体" panose="02010600030101010101" pitchFamily="2" charset="-122"/>
                  <a:ea typeface="幼圆" panose="02010509060101010101" pitchFamily="49" charset="-122"/>
                  <a:cs typeface="+mn-cs"/>
                  <a:sym typeface="宋体" panose="02010600030101010101" pitchFamily="2" charset="-122"/>
                </a:rPr>
                <a:t>观察与思考</a:t>
              </a:r>
              <a:endParaRPr kumimoji="0" lang="zh-CN" altLang="en-US" sz="1725" b="1" i="0" u="none" strike="noStrike" kern="1200" cap="none" spc="0" normalizeH="0" baseline="0" noProof="1">
                <a:ln>
                  <a:noFill/>
                </a:ln>
                <a:solidFill>
                  <a:schemeClr val="accent2">
                    <a:lumMod val="20000"/>
                    <a:lumOff val="80000"/>
                  </a:schemeClr>
                </a:solidFill>
                <a:effectLst/>
                <a:uLnTx/>
                <a:uFillTx/>
                <a:latin typeface="宋体" panose="02010600030101010101" pitchFamily="2" charset="-122"/>
                <a:ea typeface="幼圆" panose="02010509060101010101" pitchFamily="49" charset="-122"/>
                <a:cs typeface="+mn-cs"/>
                <a:sym typeface="宋体" panose="02010600030101010101" pitchFamily="2" charset="-122"/>
              </a:endParaRPr>
            </a:p>
          </p:txBody>
        </p:sp>
      </p:grpSp>
      <p:pic>
        <p:nvPicPr>
          <p:cNvPr id="3073" name="ShockwaveFlash1" descr="clipboard/media/image2.wmf"/>
          <p:cNvPicPr/>
          <p:nvPr/>
        </p:nvPicPr>
        <p:blipFill>
          <a:blip r:embed="rId1">
            <a:clrChange>
              <a:clrFrom>
                <a:srgbClr val="FFFFFF">
                  <a:alpha val="100000"/>
                </a:srgbClr>
              </a:clrFrom>
              <a:clrTo>
                <a:srgbClr val="FFFFFF">
                  <a:alpha val="100000"/>
                  <a:alpha val="0"/>
                </a:srgbClr>
              </a:clrTo>
            </a:clrChange>
          </a:blip>
          <a:stretch>
            <a:fillRect/>
          </a:stretch>
        </p:blipFill>
        <p:spPr>
          <a:xfrm>
            <a:off x="2303463" y="1545702"/>
            <a:ext cx="4402510" cy="2601971"/>
          </a:xfrm>
          <a:prstGeom prst="rect">
            <a:avLst/>
          </a:prstGeom>
          <a:noFill/>
          <a:ln w="9525">
            <a:noFill/>
          </a:ln>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8433" name="Picture 2" descr="E:\01商乐\05区工作\04课题组\做ppt\16章 电压电阻\电压电阻图\16-4-5.JPG"/>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2249875" y="1545702"/>
            <a:ext cx="4752616" cy="2264965"/>
          </a:xfrm>
          <a:prstGeom prst="rect">
            <a:avLst/>
          </a:prstGeom>
          <a:noFill/>
          <a:ln w="9525">
            <a:noFill/>
          </a:ln>
        </p:spPr>
      </p:pic>
      <p:sp>
        <p:nvSpPr>
          <p:cNvPr id="18434" name="Rectangle 4"/>
          <p:cNvSpPr/>
          <p:nvPr/>
        </p:nvSpPr>
        <p:spPr>
          <a:xfrm>
            <a:off x="3663395" y="3688011"/>
            <a:ext cx="1287290" cy="368300"/>
          </a:xfrm>
          <a:prstGeom prst="rect">
            <a:avLst/>
          </a:prstGeom>
          <a:noFill/>
          <a:ln w="9525">
            <a:noFill/>
          </a:ln>
        </p:spPr>
        <p:txBody>
          <a:bodyPr anchor="t" anchorCtr="0">
            <a:spAutoFit/>
          </a:bodyPr>
          <a:p>
            <a:r>
              <a:rPr lang="zh-CN" altLang="en-US" sz="1800" dirty="0">
                <a:solidFill>
                  <a:schemeClr val="tx2"/>
                </a:solidFill>
                <a:latin typeface="Arial" panose="020B0604020202020204" pitchFamily="34" charset="0"/>
                <a:ea typeface="宋体" panose="02010600030101010101" pitchFamily="2" charset="-122"/>
              </a:rPr>
              <a:t>电位器</a:t>
            </a:r>
            <a:endParaRPr lang="zh-CN" altLang="en-US" sz="1800" dirty="0">
              <a:solidFill>
                <a:schemeClr val="tx2"/>
              </a:solidFill>
              <a:latin typeface="Arial" panose="020B0604020202020204" pitchFamily="34" charset="0"/>
              <a:ea typeface="宋体" panose="02010600030101010101" pitchFamily="2" charset="-122"/>
            </a:endParaRPr>
          </a:p>
        </p:txBody>
      </p:sp>
      <p:grpSp>
        <p:nvGrpSpPr>
          <p:cNvPr id="18435" name="组合 3"/>
          <p:cNvGrpSpPr/>
          <p:nvPr/>
        </p:nvGrpSpPr>
        <p:grpSpPr>
          <a:xfrm>
            <a:off x="251610" y="483783"/>
            <a:ext cx="1432388" cy="375113"/>
            <a:chOff x="1076" y="1998"/>
            <a:chExt cx="3006" cy="788"/>
          </a:xfrm>
        </p:grpSpPr>
        <p:sp>
          <p:nvSpPr>
            <p:cNvPr id="5" name="流程图: 文档 4"/>
            <p:cNvSpPr/>
            <p:nvPr/>
          </p:nvSpPr>
          <p:spPr>
            <a:xfrm>
              <a:off x="1076" y="2071"/>
              <a:ext cx="2632" cy="715"/>
            </a:xfrm>
            <a:prstGeom prst="flowChartDocument">
              <a:avLst/>
            </a:prstGeom>
            <a:solidFill>
              <a:schemeClr val="accent6">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6" name="文本框 4101"/>
            <p:cNvSpPr txBox="1"/>
            <p:nvPr/>
          </p:nvSpPr>
          <p:spPr>
            <a:xfrm>
              <a:off x="1076" y="1998"/>
              <a:ext cx="3006" cy="751"/>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a:spAutoFit/>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725" b="1" i="0" u="none" strike="noStrike" kern="1200" cap="none" spc="0" normalizeH="0" baseline="0" noProof="0">
                  <a:ln>
                    <a:noFill/>
                  </a:ln>
                  <a:solidFill>
                    <a:srgbClr val="D6F5F5"/>
                  </a:solidFill>
                  <a:effectLst/>
                  <a:uLnTx/>
                  <a:uFillTx/>
                  <a:latin typeface="宋体" panose="02010600030101010101" pitchFamily="2" charset="-122"/>
                  <a:ea typeface="幼圆" panose="02010509060101010101" pitchFamily="49" charset="-122"/>
                  <a:cs typeface="+mn-cs"/>
                </a:rPr>
                <a:t>观察与思考</a:t>
              </a: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gr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9457" name="Picture 5" descr="图片1"/>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2789323" y="2410247"/>
            <a:ext cx="3808285" cy="1875563"/>
          </a:xfrm>
          <a:prstGeom prst="rect">
            <a:avLst/>
          </a:prstGeom>
          <a:noFill/>
          <a:ln w="9525">
            <a:noFill/>
          </a:ln>
        </p:spPr>
      </p:pic>
      <p:grpSp>
        <p:nvGrpSpPr>
          <p:cNvPr id="19458" name="组合 3"/>
          <p:cNvGrpSpPr/>
          <p:nvPr/>
        </p:nvGrpSpPr>
        <p:grpSpPr>
          <a:xfrm>
            <a:off x="251440" y="556173"/>
            <a:ext cx="1431912" cy="375113"/>
            <a:chOff x="1076" y="1998"/>
            <a:chExt cx="3005" cy="788"/>
          </a:xfrm>
        </p:grpSpPr>
        <p:sp>
          <p:nvSpPr>
            <p:cNvPr id="5" name="流程图: 文档 4"/>
            <p:cNvSpPr/>
            <p:nvPr/>
          </p:nvSpPr>
          <p:spPr>
            <a:xfrm>
              <a:off x="1076" y="2071"/>
              <a:ext cx="2632" cy="715"/>
            </a:xfrm>
            <a:prstGeom prst="flowChartDocument">
              <a:avLst/>
            </a:prstGeom>
            <a:solidFill>
              <a:schemeClr val="accent6">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6" name="文本框 4101"/>
            <p:cNvSpPr txBox="1"/>
            <p:nvPr/>
          </p:nvSpPr>
          <p:spPr>
            <a:xfrm>
              <a:off x="1076" y="1998"/>
              <a:ext cx="3005" cy="751"/>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a:spAutoFit/>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725" b="1" i="0" u="none" strike="noStrike" kern="1200" cap="none" spc="0" normalizeH="0" baseline="0" noProof="0">
                  <a:ln>
                    <a:noFill/>
                  </a:ln>
                  <a:solidFill>
                    <a:srgbClr val="D6F5F5"/>
                  </a:solidFill>
                  <a:effectLst/>
                  <a:uLnTx/>
                  <a:uFillTx/>
                  <a:latin typeface="宋体" panose="02010600030101010101" pitchFamily="2" charset="-122"/>
                  <a:ea typeface="幼圆" panose="02010509060101010101" pitchFamily="49" charset="-122"/>
                  <a:cs typeface="+mn-cs"/>
                </a:rPr>
                <a:t>观察与思考</a:t>
              </a: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grpSp>
      <p:sp>
        <p:nvSpPr>
          <p:cNvPr id="19461" name="Text Box 9"/>
          <p:cNvSpPr txBox="1"/>
          <p:nvPr/>
        </p:nvSpPr>
        <p:spPr>
          <a:xfrm>
            <a:off x="3189443" y="4219123"/>
            <a:ext cx="2990850" cy="398780"/>
          </a:xfrm>
          <a:prstGeom prst="rect">
            <a:avLst/>
          </a:prstGeom>
          <a:noFill/>
          <a:ln w="9525">
            <a:noFill/>
          </a:ln>
        </p:spPr>
        <p:txBody>
          <a:bodyPr wrap="none" anchor="t" anchorCtr="0">
            <a:spAutoFit/>
          </a:bodyPr>
          <a:p>
            <a:r>
              <a:rPr lang="zh-CN" altLang="en-US" sz="2000" b="1" dirty="0">
                <a:latin typeface="Arial" panose="020B0604020202020204" pitchFamily="34" charset="0"/>
                <a:ea typeface="宋体" panose="02010600030101010101" pitchFamily="2" charset="-122"/>
              </a:rPr>
              <a:t>利用电位器调节耳机音量</a:t>
            </a:r>
            <a:endParaRPr lang="zh-CN" altLang="en-US" sz="2000" b="1" dirty="0">
              <a:latin typeface="Arial" panose="020B0604020202020204" pitchFamily="34" charset="0"/>
              <a:ea typeface="宋体" panose="02010600030101010101" pitchFamily="2" charset="-122"/>
            </a:endParaRPr>
          </a:p>
        </p:txBody>
      </p:sp>
      <p:sp>
        <p:nvSpPr>
          <p:cNvPr id="19462" name="Text Box 10"/>
          <p:cNvSpPr txBox="1"/>
          <p:nvPr/>
        </p:nvSpPr>
        <p:spPr>
          <a:xfrm>
            <a:off x="1331595" y="628015"/>
            <a:ext cx="6915785" cy="2489200"/>
          </a:xfrm>
          <a:prstGeom prst="rect">
            <a:avLst/>
          </a:prstGeom>
          <a:noFill/>
          <a:ln w="9525">
            <a:noFill/>
          </a:ln>
        </p:spPr>
        <p:txBody>
          <a:bodyPr wrap="square" anchor="t" anchorCtr="0">
            <a:spAutoFit/>
          </a:bodyPr>
          <a:p>
            <a:pPr>
              <a:lnSpc>
                <a:spcPct val="130000"/>
              </a:lnSpc>
            </a:pPr>
            <a:r>
              <a:rPr lang="zh-CN" altLang="en-US" sz="2400" dirty="0">
                <a:latin typeface="Arial" panose="020B0604020202020204" pitchFamily="34" charset="0"/>
                <a:ea typeface="宋体" panose="02010600030101010101" pitchFamily="2" charset="-122"/>
              </a:rPr>
              <a:t>        数字电位器是一种用数字信号控制阻值的器件（集成电路）。</a:t>
            </a:r>
            <a:endParaRPr lang="zh-CN" altLang="en-US" sz="2400" dirty="0">
              <a:latin typeface="Arial" panose="020B0604020202020204" pitchFamily="34" charset="0"/>
              <a:ea typeface="宋体" panose="02010600030101010101" pitchFamily="2" charset="-122"/>
            </a:endParaRPr>
          </a:p>
          <a:p>
            <a:pPr>
              <a:lnSpc>
                <a:spcPct val="130000"/>
              </a:lnSpc>
            </a:pPr>
            <a:r>
              <a:rPr lang="zh-CN" altLang="en-US" sz="2400" dirty="0">
                <a:latin typeface="Arial" panose="020B0604020202020204" pitchFamily="34" charset="0"/>
                <a:ea typeface="宋体" panose="02010600030101010101" pitchFamily="2" charset="-122"/>
              </a:rPr>
              <a:t>与机械式电位器相比，数字电位器具有可程序控制改变阻值、耐震动、噪声小、寿命长、抗环境污染等优点。 </a:t>
            </a:r>
            <a:endParaRPr lang="zh-CN" altLang="en-US" sz="2400" dirty="0">
              <a:latin typeface="Arial" panose="020B0604020202020204" pitchFamily="34" charset="0"/>
              <a:ea typeface="宋体" panose="02010600030101010101" pitchFamily="2" charset="-122"/>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0481" name="Picture 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1331595" y="411480"/>
            <a:ext cx="6082665" cy="4255770"/>
          </a:xfrm>
          <a:prstGeom prst="rect">
            <a:avLst/>
          </a:prstGeom>
          <a:noFill/>
          <a:ln w="9525">
            <a:noFill/>
          </a:ln>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1505" name="Text Box 2"/>
          <p:cNvSpPr txBox="1"/>
          <p:nvPr/>
        </p:nvSpPr>
        <p:spPr>
          <a:xfrm>
            <a:off x="662940" y="1779905"/>
            <a:ext cx="7818120" cy="2489200"/>
          </a:xfrm>
          <a:prstGeom prst="rect">
            <a:avLst/>
          </a:prstGeom>
          <a:noFill/>
          <a:ln w="9525">
            <a:noFill/>
          </a:ln>
        </p:spPr>
        <p:txBody>
          <a:bodyPr wrap="square" anchor="t" anchorCtr="0">
            <a:spAutoFit/>
          </a:bodyPr>
          <a:p>
            <a:pPr eaLnBrk="0" hangingPunct="0">
              <a:lnSpc>
                <a:spcPct val="130000"/>
              </a:lnSpc>
              <a:spcBef>
                <a:spcPts val="0"/>
              </a:spcBef>
              <a:spcAft>
                <a:spcPts val="0"/>
              </a:spcAft>
              <a:buSzTx/>
            </a:pP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2</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将滑动变阻器金属棒上两个接线柱连入电路，移动滑动变阻器的滑片，电流表示数变化情况是</a:t>
            </a:r>
            <a:r>
              <a:rPr lang="zh-CN" altLang="en-US" sz="2400" u="sng" dirty="0">
                <a:latin typeface="宋体" panose="02010600030101010101" pitchFamily="2" charset="-122"/>
                <a:ea typeface="宋体" panose="02010600030101010101" pitchFamily="2" charset="-122"/>
              </a:rPr>
              <a:t>         </a:t>
            </a:r>
            <a:r>
              <a:rPr lang="en-US" altLang="zh-CN" sz="2400" dirty="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说明的问题是</a:t>
            </a:r>
            <a:r>
              <a:rPr lang="zh-CN" altLang="en-US" sz="2400" u="sng" dirty="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。将线圈上两个接线柱连入电路</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移动滑动变阻器滑片，电流表的示数变化情况是</a:t>
            </a:r>
            <a:r>
              <a:rPr lang="zh-CN" altLang="en-US" sz="2400" u="sng" dirty="0">
                <a:latin typeface="宋体" panose="02010600030101010101" pitchFamily="2" charset="-122"/>
                <a:ea typeface="宋体" panose="02010600030101010101" pitchFamily="2" charset="-122"/>
              </a:rPr>
              <a:t>      </a:t>
            </a:r>
            <a:r>
              <a:rPr lang="en-US" altLang="zh-CN" sz="2400" dirty="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说明的问题是</a:t>
            </a:r>
            <a:r>
              <a:rPr lang="zh-CN" altLang="en-US" sz="2400" u="sng" dirty="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a:t>
            </a:r>
            <a:r>
              <a:rPr lang="en-US" altLang="zh-CN" sz="2400" dirty="0">
                <a:latin typeface="宋体" panose="02010600030101010101" pitchFamily="2" charset="-122"/>
                <a:ea typeface="宋体" panose="02010600030101010101" pitchFamily="2" charset="-122"/>
              </a:rPr>
              <a:t>   </a:t>
            </a:r>
            <a:endParaRPr lang="en-US" altLang="zh-CN" sz="2400" dirty="0">
              <a:latin typeface="宋体" panose="02010600030101010101" pitchFamily="2" charset="-122"/>
              <a:ea typeface="宋体" panose="02010600030101010101" pitchFamily="2" charset="-122"/>
            </a:endParaRPr>
          </a:p>
        </p:txBody>
      </p:sp>
      <p:sp>
        <p:nvSpPr>
          <p:cNvPr id="21506" name="Text Box 3"/>
          <p:cNvSpPr txBox="1"/>
          <p:nvPr/>
        </p:nvSpPr>
        <p:spPr>
          <a:xfrm>
            <a:off x="662940" y="843915"/>
            <a:ext cx="8072120" cy="1056640"/>
          </a:xfrm>
          <a:prstGeom prst="rect">
            <a:avLst/>
          </a:prstGeom>
          <a:noFill/>
          <a:ln w="12700">
            <a:noFill/>
          </a:ln>
        </p:spPr>
        <p:txBody>
          <a:bodyPr wrap="square" anchor="t" anchorCtr="0">
            <a:spAutoFit/>
          </a:bodyPr>
          <a:p>
            <a:pPr>
              <a:lnSpc>
                <a:spcPct val="130000"/>
              </a:lnSpc>
              <a:spcBef>
                <a:spcPts val="50"/>
              </a:spcBef>
              <a:spcAft>
                <a:spcPts val="0"/>
              </a:spcAft>
              <a:buSzTx/>
            </a:pP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1</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rPr>
              <a:t>滑动变阻器是通过改变接入电路中的</a:t>
            </a:r>
            <a:r>
              <a:rPr lang="zh-CN" altLang="en-US" sz="2400" u="sng" dirty="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来</a:t>
            </a:r>
            <a:endParaRPr lang="en-US" altLang="zh-CN" sz="2400" dirty="0">
              <a:latin typeface="宋体" panose="02010600030101010101" pitchFamily="2" charset="-122"/>
              <a:ea typeface="宋体" panose="02010600030101010101" pitchFamily="2" charset="-122"/>
            </a:endParaRPr>
          </a:p>
          <a:p>
            <a:pPr>
              <a:lnSpc>
                <a:spcPct val="130000"/>
              </a:lnSpc>
              <a:spcBef>
                <a:spcPts val="50"/>
              </a:spcBef>
              <a:spcAft>
                <a:spcPts val="0"/>
              </a:spcAft>
              <a:buSzTx/>
            </a:pPr>
            <a:r>
              <a:rPr lang="en-US" altLang="zh-CN" sz="2400" dirty="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 改变电阻的器件。</a:t>
            </a:r>
            <a:endParaRPr lang="zh-CN" altLang="en-US" sz="2400" dirty="0">
              <a:latin typeface="宋体" panose="02010600030101010101" pitchFamily="2" charset="-122"/>
              <a:ea typeface="宋体" panose="02010600030101010101" pitchFamily="2" charset="-122"/>
            </a:endParaRPr>
          </a:p>
        </p:txBody>
      </p:sp>
      <p:sp>
        <p:nvSpPr>
          <p:cNvPr id="21507" name="Text Box 4"/>
          <p:cNvSpPr txBox="1"/>
          <p:nvPr/>
        </p:nvSpPr>
        <p:spPr>
          <a:xfrm>
            <a:off x="1483680" y="3431789"/>
            <a:ext cx="5544520" cy="570865"/>
          </a:xfrm>
          <a:prstGeom prst="rect">
            <a:avLst/>
          </a:prstGeom>
          <a:noFill/>
          <a:ln w="12700">
            <a:noFill/>
          </a:ln>
        </p:spPr>
        <p:txBody>
          <a:bodyPr anchor="t" anchorCtr="0">
            <a:spAutoFit/>
          </a:bodyPr>
          <a:p>
            <a:pPr>
              <a:lnSpc>
                <a:spcPct val="130000"/>
              </a:lnSpc>
              <a:spcBef>
                <a:spcPts val="50"/>
              </a:spcBef>
              <a:spcAft>
                <a:spcPts val="0"/>
              </a:spcAft>
              <a:buSzTx/>
            </a:pPr>
            <a:endParaRPr lang="zh-CN" altLang="en-US" sz="2400">
              <a:latin typeface="宋体" panose="02010600030101010101" pitchFamily="2" charset="-122"/>
              <a:ea typeface="宋体" panose="02010600030101010101" pitchFamily="2" charset="-122"/>
            </a:endParaRPr>
          </a:p>
        </p:txBody>
      </p:sp>
      <p:sp>
        <p:nvSpPr>
          <p:cNvPr id="64517" name="Text Box 5"/>
          <p:cNvSpPr txBox="1"/>
          <p:nvPr/>
        </p:nvSpPr>
        <p:spPr>
          <a:xfrm>
            <a:off x="5991148" y="771305"/>
            <a:ext cx="2485269" cy="570865"/>
          </a:xfrm>
          <a:prstGeom prst="rect">
            <a:avLst/>
          </a:prstGeom>
          <a:noFill/>
          <a:ln w="12700">
            <a:noFill/>
          </a:ln>
        </p:spPr>
        <p:txBody>
          <a:bodyPr anchor="t" anchorCtr="0">
            <a:spAutoFit/>
          </a:bodyPr>
          <a:p>
            <a:pPr>
              <a:lnSpc>
                <a:spcPct val="130000"/>
              </a:lnSpc>
              <a:spcBef>
                <a:spcPts val="50"/>
              </a:spcBef>
              <a:spcAft>
                <a:spcPts val="0"/>
              </a:spcAft>
              <a:buSzTx/>
            </a:pPr>
            <a:r>
              <a:rPr lang="zh-CN" altLang="en-US" sz="2400" dirty="0">
                <a:solidFill>
                  <a:srgbClr val="FF0000"/>
                </a:solidFill>
                <a:latin typeface="宋体" panose="02010600030101010101" pitchFamily="2" charset="-122"/>
                <a:ea typeface="宋体" panose="02010600030101010101" pitchFamily="2" charset="-122"/>
              </a:rPr>
              <a:t>电阻线的长度</a:t>
            </a:r>
            <a:endParaRPr lang="zh-CN" altLang="en-US" sz="2400" dirty="0">
              <a:solidFill>
                <a:srgbClr val="FF0000"/>
              </a:solidFill>
              <a:latin typeface="宋体" panose="02010600030101010101" pitchFamily="2" charset="-122"/>
              <a:ea typeface="宋体" panose="02010600030101010101" pitchFamily="2" charset="-122"/>
            </a:endParaRPr>
          </a:p>
        </p:txBody>
      </p:sp>
      <p:sp>
        <p:nvSpPr>
          <p:cNvPr id="64518" name="Text Box 6"/>
          <p:cNvSpPr txBox="1"/>
          <p:nvPr/>
        </p:nvSpPr>
        <p:spPr>
          <a:xfrm>
            <a:off x="6350993" y="2211728"/>
            <a:ext cx="857400" cy="570865"/>
          </a:xfrm>
          <a:prstGeom prst="rect">
            <a:avLst/>
          </a:prstGeom>
          <a:noFill/>
          <a:ln w="9525">
            <a:noFill/>
          </a:ln>
        </p:spPr>
        <p:txBody>
          <a:bodyPr anchor="t" anchorCtr="0">
            <a:spAutoFit/>
          </a:bodyPr>
          <a:p>
            <a:pPr>
              <a:lnSpc>
                <a:spcPct val="130000"/>
              </a:lnSpc>
              <a:spcBef>
                <a:spcPts val="50"/>
              </a:spcBef>
              <a:spcAft>
                <a:spcPts val="0"/>
              </a:spcAft>
              <a:buSzTx/>
            </a:pPr>
            <a:r>
              <a:rPr lang="zh-CN" altLang="en-US" sz="2400" dirty="0">
                <a:solidFill>
                  <a:srgbClr val="FF0000"/>
                </a:solidFill>
                <a:latin typeface="宋体" panose="02010600030101010101" pitchFamily="2" charset="-122"/>
                <a:ea typeface="宋体" panose="02010600030101010101" pitchFamily="2" charset="-122"/>
              </a:rPr>
              <a:t>不变</a:t>
            </a:r>
            <a:endParaRPr lang="zh-CN" altLang="en-US" sz="2400" dirty="0">
              <a:solidFill>
                <a:srgbClr val="FF0000"/>
              </a:solidFill>
              <a:latin typeface="宋体" panose="02010600030101010101" pitchFamily="2" charset="-122"/>
              <a:ea typeface="宋体" panose="02010600030101010101" pitchFamily="2" charset="-122"/>
            </a:endParaRPr>
          </a:p>
        </p:txBody>
      </p:sp>
      <p:sp>
        <p:nvSpPr>
          <p:cNvPr id="64519" name="Text Box 7"/>
          <p:cNvSpPr txBox="1"/>
          <p:nvPr/>
        </p:nvSpPr>
        <p:spPr>
          <a:xfrm>
            <a:off x="2463421" y="2644233"/>
            <a:ext cx="2523375" cy="570865"/>
          </a:xfrm>
          <a:prstGeom prst="rect">
            <a:avLst/>
          </a:prstGeom>
          <a:noFill/>
          <a:ln w="9525">
            <a:noFill/>
          </a:ln>
        </p:spPr>
        <p:txBody>
          <a:bodyPr anchor="t" anchorCtr="0">
            <a:spAutoFit/>
          </a:bodyPr>
          <a:p>
            <a:pPr>
              <a:lnSpc>
                <a:spcPct val="130000"/>
              </a:lnSpc>
              <a:spcBef>
                <a:spcPts val="50"/>
              </a:spcBef>
              <a:spcAft>
                <a:spcPts val="0"/>
              </a:spcAft>
              <a:buSzTx/>
            </a:pPr>
            <a:r>
              <a:rPr lang="zh-CN" altLang="en-US" sz="2400" dirty="0">
                <a:solidFill>
                  <a:srgbClr val="FF0000"/>
                </a:solidFill>
                <a:latin typeface="宋体" panose="02010600030101010101" pitchFamily="2" charset="-122"/>
                <a:ea typeface="宋体" panose="02010600030101010101" pitchFamily="2" charset="-122"/>
              </a:rPr>
              <a:t>电阻不变（为零）</a:t>
            </a:r>
            <a:endParaRPr lang="zh-CN" altLang="en-US" sz="2400" dirty="0">
              <a:solidFill>
                <a:srgbClr val="FF0000"/>
              </a:solidFill>
              <a:latin typeface="宋体" panose="02010600030101010101" pitchFamily="2" charset="-122"/>
              <a:ea typeface="宋体" panose="02010600030101010101" pitchFamily="2" charset="-122"/>
            </a:endParaRPr>
          </a:p>
        </p:txBody>
      </p:sp>
      <p:sp>
        <p:nvSpPr>
          <p:cNvPr id="64520" name="Text Box 8"/>
          <p:cNvSpPr txBox="1"/>
          <p:nvPr/>
        </p:nvSpPr>
        <p:spPr>
          <a:xfrm>
            <a:off x="1166616" y="3580130"/>
            <a:ext cx="857400" cy="570865"/>
          </a:xfrm>
          <a:prstGeom prst="rect">
            <a:avLst/>
          </a:prstGeom>
          <a:noFill/>
          <a:ln w="9525">
            <a:noFill/>
          </a:ln>
        </p:spPr>
        <p:txBody>
          <a:bodyPr anchor="t" anchorCtr="0">
            <a:spAutoFit/>
          </a:bodyPr>
          <a:p>
            <a:pPr>
              <a:lnSpc>
                <a:spcPct val="130000"/>
              </a:lnSpc>
              <a:spcBef>
                <a:spcPts val="50"/>
              </a:spcBef>
              <a:spcAft>
                <a:spcPts val="0"/>
              </a:spcAft>
              <a:buSzTx/>
            </a:pPr>
            <a:r>
              <a:rPr lang="zh-CN" altLang="en-US" sz="2400" dirty="0">
                <a:solidFill>
                  <a:srgbClr val="FF0000"/>
                </a:solidFill>
                <a:latin typeface="宋体" panose="02010600030101010101" pitchFamily="2" charset="-122"/>
                <a:ea typeface="宋体" panose="02010600030101010101" pitchFamily="2" charset="-122"/>
              </a:rPr>
              <a:t>不变</a:t>
            </a:r>
            <a:endParaRPr lang="zh-CN" altLang="en-US" sz="2400" dirty="0">
              <a:solidFill>
                <a:srgbClr val="FF0000"/>
              </a:solidFill>
              <a:latin typeface="宋体" panose="02010600030101010101" pitchFamily="2" charset="-122"/>
              <a:ea typeface="宋体" panose="02010600030101010101" pitchFamily="2" charset="-122"/>
            </a:endParaRPr>
          </a:p>
        </p:txBody>
      </p:sp>
      <p:sp>
        <p:nvSpPr>
          <p:cNvPr id="64521" name="Text Box 9"/>
          <p:cNvSpPr txBox="1"/>
          <p:nvPr/>
        </p:nvSpPr>
        <p:spPr>
          <a:xfrm>
            <a:off x="4191000" y="3580051"/>
            <a:ext cx="3240258" cy="570865"/>
          </a:xfrm>
          <a:prstGeom prst="rect">
            <a:avLst/>
          </a:prstGeom>
          <a:noFill/>
          <a:ln w="9525">
            <a:noFill/>
          </a:ln>
        </p:spPr>
        <p:txBody>
          <a:bodyPr anchor="t" anchorCtr="0">
            <a:spAutoFit/>
          </a:bodyPr>
          <a:p>
            <a:pPr>
              <a:lnSpc>
                <a:spcPct val="130000"/>
              </a:lnSpc>
              <a:spcBef>
                <a:spcPts val="50"/>
              </a:spcBef>
              <a:spcAft>
                <a:spcPts val="0"/>
              </a:spcAft>
              <a:buSzTx/>
            </a:pPr>
            <a:r>
              <a:rPr lang="zh-CN" altLang="en-US" sz="2400" dirty="0">
                <a:solidFill>
                  <a:srgbClr val="FF0000"/>
                </a:solidFill>
                <a:latin typeface="宋体" panose="02010600030101010101" pitchFamily="2" charset="-122"/>
                <a:ea typeface="宋体" panose="02010600030101010101" pitchFamily="2" charset="-122"/>
              </a:rPr>
              <a:t>电阻不变</a:t>
            </a:r>
            <a:r>
              <a:rPr lang="en-US" altLang="zh-CN" sz="2400" dirty="0">
                <a:solidFill>
                  <a:srgbClr val="FF0000"/>
                </a:solidFill>
                <a:latin typeface="宋体" panose="02010600030101010101" pitchFamily="2" charset="-122"/>
                <a:ea typeface="宋体" panose="02010600030101010101" pitchFamily="2" charset="-122"/>
              </a:rPr>
              <a:t>(</a:t>
            </a:r>
            <a:r>
              <a:rPr lang="zh-CN" altLang="en-US" sz="2400" dirty="0">
                <a:solidFill>
                  <a:srgbClr val="FF0000"/>
                </a:solidFill>
                <a:latin typeface="宋体" panose="02010600030101010101" pitchFamily="2" charset="-122"/>
                <a:ea typeface="宋体" panose="02010600030101010101" pitchFamily="2" charset="-122"/>
              </a:rPr>
              <a:t>为最大</a:t>
            </a:r>
            <a:r>
              <a:rPr lang="en-US" altLang="zh-CN" sz="2400" dirty="0">
                <a:solidFill>
                  <a:srgbClr val="FF0000"/>
                </a:solidFill>
                <a:latin typeface="宋体" panose="02010600030101010101" pitchFamily="2" charset="-122"/>
                <a:ea typeface="宋体" panose="02010600030101010101" pitchFamily="2" charset="-122"/>
              </a:rPr>
              <a:t>)</a:t>
            </a:r>
            <a:endParaRPr lang="en-US" altLang="zh-CN" sz="2400"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4517">
                                            <p:txEl>
                                              <p:charRg st="0" end="7"/>
                                            </p:txEl>
                                          </p:spTgt>
                                        </p:tgtEl>
                                        <p:attrNameLst>
                                          <p:attrName>style.visibility</p:attrName>
                                        </p:attrNameLst>
                                      </p:cBhvr>
                                      <p:to>
                                        <p:strVal val="visible"/>
                                      </p:to>
                                    </p:set>
                                    <p:animEffect transition="in" filter="dissolve">
                                      <p:cBhvr>
                                        <p:cTn id="7" dur="500"/>
                                        <p:tgtEl>
                                          <p:spTgt spid="64517">
                                            <p:txEl>
                                              <p:charRg st="0"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4518"/>
                                        </p:tgtEl>
                                        <p:attrNameLst>
                                          <p:attrName>style.visibility</p:attrName>
                                        </p:attrNameLst>
                                      </p:cBhvr>
                                      <p:to>
                                        <p:strVal val="visible"/>
                                      </p:to>
                                    </p:set>
                                    <p:animEffect transition="in" filter="dissolve">
                                      <p:cBhvr>
                                        <p:cTn id="12" dur="500"/>
                                        <p:tgtEl>
                                          <p:spTgt spid="6451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4519"/>
                                        </p:tgtEl>
                                        <p:attrNameLst>
                                          <p:attrName>style.visibility</p:attrName>
                                        </p:attrNameLst>
                                      </p:cBhvr>
                                      <p:to>
                                        <p:strVal val="visible"/>
                                      </p:to>
                                    </p:set>
                                    <p:animEffect transition="in" filter="dissolve">
                                      <p:cBhvr>
                                        <p:cTn id="17" dur="500"/>
                                        <p:tgtEl>
                                          <p:spTgt spid="6451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64520"/>
                                        </p:tgtEl>
                                        <p:attrNameLst>
                                          <p:attrName>style.visibility</p:attrName>
                                        </p:attrNameLst>
                                      </p:cBhvr>
                                      <p:to>
                                        <p:strVal val="visible"/>
                                      </p:to>
                                    </p:set>
                                    <p:animEffect transition="in" filter="dissolve">
                                      <p:cBhvr>
                                        <p:cTn id="22" dur="500"/>
                                        <p:tgtEl>
                                          <p:spTgt spid="64520"/>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64521"/>
                                        </p:tgtEl>
                                        <p:attrNameLst>
                                          <p:attrName>style.visibility</p:attrName>
                                        </p:attrNameLst>
                                      </p:cBhvr>
                                      <p:to>
                                        <p:strVal val="visible"/>
                                      </p:to>
                                    </p:set>
                                    <p:animEffect transition="in" filter="dissolve">
                                      <p:cBhvr>
                                        <p:cTn id="27" dur="500"/>
                                        <p:tgtEl>
                                          <p:spTgt spid="645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7" grpId="0" build="p"/>
      <p:bldP spid="64518" grpId="0"/>
      <p:bldP spid="64519" grpId="0"/>
      <p:bldP spid="64520" grpId="0"/>
      <p:bldP spid="64521"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2529" name="Text Box 2"/>
          <p:cNvSpPr txBox="1"/>
          <p:nvPr/>
        </p:nvSpPr>
        <p:spPr>
          <a:xfrm>
            <a:off x="467360" y="628015"/>
            <a:ext cx="8190230" cy="3969385"/>
          </a:xfrm>
          <a:prstGeom prst="rect">
            <a:avLst/>
          </a:prstGeom>
          <a:noFill/>
          <a:ln w="9525">
            <a:noFill/>
          </a:ln>
        </p:spPr>
        <p:txBody>
          <a:bodyPr wrap="square" anchor="t" anchorCtr="0">
            <a:spAutoFit/>
          </a:bodyPr>
          <a:p>
            <a:pPr>
              <a:lnSpc>
                <a:spcPct val="150000"/>
              </a:lnSpc>
              <a:spcBef>
                <a:spcPts val="0"/>
              </a:spcBef>
              <a:spcAft>
                <a:spcPts val="0"/>
              </a:spcAft>
            </a:pPr>
            <a:r>
              <a:rPr lang="en-US" altLang="zh-CN" sz="2400" dirty="0">
                <a:solidFill>
                  <a:srgbClr val="000000"/>
                </a:solidFill>
                <a:latin typeface="Times New Roman" panose="02020603050405020304" pitchFamily="18" charset="0"/>
                <a:ea typeface="宋体" panose="02010600030101010101" pitchFamily="2" charset="-122"/>
              </a:rPr>
              <a:t>3.</a:t>
            </a:r>
            <a:r>
              <a:rPr lang="zh-CN" altLang="en-US" sz="2400" dirty="0">
                <a:solidFill>
                  <a:srgbClr val="000000"/>
                </a:solidFill>
                <a:latin typeface="Times New Roman" panose="02020603050405020304" pitchFamily="18" charset="0"/>
                <a:ea typeface="宋体" panose="02010600030101010101" pitchFamily="2" charset="-122"/>
              </a:rPr>
              <a:t>下列关于滑动变阻器的说法</a:t>
            </a:r>
            <a:r>
              <a:rPr lang="en-US" altLang="zh-CN" sz="2400" dirty="0">
                <a:solidFill>
                  <a:srgbClr val="000000"/>
                </a:solidFill>
                <a:latin typeface="Times New Roman" panose="02020603050405020304" pitchFamily="18" charset="0"/>
                <a:ea typeface="宋体" panose="02010600030101010101" pitchFamily="2" charset="-122"/>
              </a:rPr>
              <a:t>,</a:t>
            </a:r>
            <a:r>
              <a:rPr lang="zh-CN" altLang="en-US" sz="2400" dirty="0">
                <a:solidFill>
                  <a:srgbClr val="000000"/>
                </a:solidFill>
                <a:latin typeface="Times New Roman" panose="02020603050405020304" pitchFamily="18" charset="0"/>
                <a:ea typeface="宋体" panose="02010600030101010101" pitchFamily="2" charset="-122"/>
              </a:rPr>
              <a:t>正确的是</a:t>
            </a:r>
            <a:r>
              <a:rPr lang="en-US" altLang="zh-CN" sz="2400" dirty="0">
                <a:solidFill>
                  <a:srgbClr val="000000"/>
                </a:solidFill>
                <a:latin typeface="Times New Roman" panose="02020603050405020304" pitchFamily="18" charset="0"/>
                <a:ea typeface="宋体" panose="02010600030101010101" pitchFamily="2" charset="-122"/>
              </a:rPr>
              <a:t>(</a:t>
            </a:r>
            <a:r>
              <a:rPr lang="zh-CN" altLang="en-US" sz="2400" dirty="0">
                <a:solidFill>
                  <a:srgbClr val="000000"/>
                </a:solidFill>
                <a:latin typeface="Times New Roman" panose="02020603050405020304" pitchFamily="18" charset="0"/>
                <a:ea typeface="宋体" panose="02010600030101010101" pitchFamily="2" charset="-122"/>
              </a:rPr>
              <a:t>　　</a:t>
            </a:r>
            <a:r>
              <a:rPr lang="en-US" altLang="zh-CN" sz="2400" dirty="0">
                <a:solidFill>
                  <a:srgbClr val="000000"/>
                </a:solidFill>
                <a:latin typeface="Times New Roman" panose="02020603050405020304" pitchFamily="18" charset="0"/>
                <a:ea typeface="宋体" panose="02010600030101010101" pitchFamily="2" charset="-122"/>
              </a:rPr>
              <a:t>)</a:t>
            </a:r>
            <a:endParaRPr lang="en-US" altLang="zh-CN" sz="2400" dirty="0">
              <a:solidFill>
                <a:srgbClr val="000000"/>
              </a:solidFill>
              <a:latin typeface="Times New Roman" panose="02020603050405020304" pitchFamily="18" charset="0"/>
              <a:ea typeface="宋体" panose="02010600030101010101" pitchFamily="2" charset="-122"/>
            </a:endParaRPr>
          </a:p>
          <a:p>
            <a:pPr>
              <a:lnSpc>
                <a:spcPct val="150000"/>
              </a:lnSpc>
              <a:spcBef>
                <a:spcPts val="0"/>
              </a:spcBef>
              <a:spcAft>
                <a:spcPts val="0"/>
              </a:spcAft>
            </a:pPr>
            <a:r>
              <a:rPr lang="en-US" altLang="zh-CN" sz="2400" dirty="0">
                <a:solidFill>
                  <a:srgbClr val="000000"/>
                </a:solidFill>
                <a:latin typeface="Times New Roman" panose="02020603050405020304" pitchFamily="18" charset="0"/>
                <a:ea typeface="宋体" panose="02010600030101010101" pitchFamily="2" charset="-122"/>
              </a:rPr>
              <a:t>    A.</a:t>
            </a:r>
            <a:r>
              <a:rPr lang="zh-CN" altLang="en-US" sz="2400" dirty="0">
                <a:solidFill>
                  <a:srgbClr val="000000"/>
                </a:solidFill>
                <a:latin typeface="Times New Roman" panose="02020603050405020304" pitchFamily="18" charset="0"/>
                <a:ea typeface="宋体" panose="02010600030101010101" pitchFamily="2" charset="-122"/>
              </a:rPr>
              <a:t>滑动变阻器是靠改变导体的横截面积来改变导体电阻的</a:t>
            </a:r>
            <a:endParaRPr lang="zh-CN" altLang="en-US" sz="2400" dirty="0">
              <a:solidFill>
                <a:srgbClr val="000000"/>
              </a:solidFill>
              <a:latin typeface="Times New Roman" panose="02020603050405020304" pitchFamily="18" charset="0"/>
              <a:ea typeface="宋体" panose="02010600030101010101" pitchFamily="2" charset="-122"/>
            </a:endParaRPr>
          </a:p>
          <a:p>
            <a:pPr>
              <a:lnSpc>
                <a:spcPct val="150000"/>
              </a:lnSpc>
              <a:spcBef>
                <a:spcPts val="0"/>
              </a:spcBef>
              <a:spcAft>
                <a:spcPts val="0"/>
              </a:spcAft>
            </a:pPr>
            <a:r>
              <a:rPr lang="en-US" altLang="zh-CN" sz="2400" dirty="0">
                <a:solidFill>
                  <a:srgbClr val="000000"/>
                </a:solidFill>
                <a:latin typeface="Times New Roman" panose="02020603050405020304" pitchFamily="18" charset="0"/>
                <a:ea typeface="宋体" panose="02010600030101010101" pitchFamily="2" charset="-122"/>
              </a:rPr>
              <a:t>    B.</a:t>
            </a:r>
            <a:r>
              <a:rPr lang="zh-CN" altLang="en-US" sz="2400" dirty="0">
                <a:solidFill>
                  <a:srgbClr val="000000"/>
                </a:solidFill>
                <a:latin typeface="Times New Roman" panose="02020603050405020304" pitchFamily="18" charset="0"/>
                <a:ea typeface="宋体" panose="02010600030101010101" pitchFamily="2" charset="-122"/>
              </a:rPr>
              <a:t>滑动变阻器是靠改变导体的材料来改变导体电阻的</a:t>
            </a:r>
            <a:endParaRPr lang="zh-CN" altLang="en-US" sz="2400" dirty="0">
              <a:solidFill>
                <a:srgbClr val="000000"/>
              </a:solidFill>
              <a:latin typeface="Times New Roman" panose="02020603050405020304" pitchFamily="18" charset="0"/>
              <a:ea typeface="宋体" panose="02010600030101010101" pitchFamily="2" charset="-122"/>
            </a:endParaRPr>
          </a:p>
          <a:p>
            <a:pPr>
              <a:lnSpc>
                <a:spcPct val="150000"/>
              </a:lnSpc>
              <a:spcBef>
                <a:spcPts val="0"/>
              </a:spcBef>
              <a:spcAft>
                <a:spcPts val="0"/>
              </a:spcAft>
            </a:pPr>
            <a:r>
              <a:rPr lang="en-US" altLang="zh-CN" sz="2400" dirty="0">
                <a:solidFill>
                  <a:srgbClr val="000000"/>
                </a:solidFill>
                <a:latin typeface="Times New Roman" panose="02020603050405020304" pitchFamily="18" charset="0"/>
                <a:ea typeface="宋体" panose="02010600030101010101" pitchFamily="2" charset="-122"/>
              </a:rPr>
              <a:t>    C.</a:t>
            </a:r>
            <a:r>
              <a:rPr lang="zh-CN" altLang="en-US" sz="2400" dirty="0">
                <a:solidFill>
                  <a:srgbClr val="000000"/>
                </a:solidFill>
                <a:latin typeface="Times New Roman" panose="02020603050405020304" pitchFamily="18" charset="0"/>
                <a:ea typeface="宋体" panose="02010600030101010101" pitchFamily="2" charset="-122"/>
              </a:rPr>
              <a:t>因为导体的电阻与导体的材料、长度、横截面积有关</a:t>
            </a:r>
            <a:r>
              <a:rPr lang="en-US" altLang="zh-CN" sz="2400" dirty="0">
                <a:solidFill>
                  <a:srgbClr val="000000"/>
                </a:solidFill>
                <a:latin typeface="Times New Roman" panose="02020603050405020304" pitchFamily="18" charset="0"/>
                <a:ea typeface="宋体" panose="02010600030101010101" pitchFamily="2" charset="-122"/>
              </a:rPr>
              <a:t>,</a:t>
            </a:r>
            <a:r>
              <a:rPr lang="zh-CN" altLang="en-US" sz="2400" dirty="0">
                <a:solidFill>
                  <a:srgbClr val="000000"/>
                </a:solidFill>
                <a:latin typeface="Times New Roman" panose="02020603050405020304" pitchFamily="18" charset="0"/>
                <a:ea typeface="宋体" panose="02010600030101010101" pitchFamily="2" charset="-122"/>
              </a:rPr>
              <a:t>所以滑动变阻器是靠改变其中任一因素来改变其中导体电阻的</a:t>
            </a:r>
            <a:endParaRPr lang="zh-CN" altLang="en-US" sz="2400" dirty="0">
              <a:solidFill>
                <a:srgbClr val="000000"/>
              </a:solidFill>
              <a:latin typeface="Times New Roman" panose="02020603050405020304" pitchFamily="18" charset="0"/>
              <a:ea typeface="宋体" panose="02010600030101010101" pitchFamily="2" charset="-122"/>
            </a:endParaRPr>
          </a:p>
          <a:p>
            <a:pPr>
              <a:lnSpc>
                <a:spcPct val="150000"/>
              </a:lnSpc>
              <a:spcBef>
                <a:spcPts val="0"/>
              </a:spcBef>
              <a:spcAft>
                <a:spcPts val="0"/>
              </a:spcAft>
            </a:pPr>
            <a:r>
              <a:rPr lang="en-US" altLang="zh-CN" sz="2400" dirty="0">
                <a:solidFill>
                  <a:srgbClr val="000000"/>
                </a:solidFill>
                <a:latin typeface="Times New Roman" panose="02020603050405020304" pitchFamily="18" charset="0"/>
                <a:ea typeface="宋体" panose="02010600030101010101" pitchFamily="2" charset="-122"/>
              </a:rPr>
              <a:t>    D.</a:t>
            </a:r>
            <a:r>
              <a:rPr lang="zh-CN" altLang="en-US" sz="2400" dirty="0">
                <a:solidFill>
                  <a:srgbClr val="000000"/>
                </a:solidFill>
                <a:latin typeface="Times New Roman" panose="02020603050405020304" pitchFamily="18" charset="0"/>
                <a:ea typeface="宋体" panose="02010600030101010101" pitchFamily="2" charset="-122"/>
              </a:rPr>
              <a:t>滑动变阻器是靠改变连入电路中导体的长度来改变导体电阻的</a:t>
            </a:r>
            <a:endParaRPr lang="zh-CN" altLang="en-US" sz="2400" dirty="0">
              <a:solidFill>
                <a:srgbClr val="000000"/>
              </a:solidFill>
              <a:latin typeface="Times New Roman" panose="02020603050405020304" pitchFamily="18" charset="0"/>
              <a:ea typeface="Times New Roman" panose="02020603050405020304" pitchFamily="18" charset="0"/>
            </a:endParaRPr>
          </a:p>
        </p:txBody>
      </p:sp>
      <p:sp>
        <p:nvSpPr>
          <p:cNvPr id="80899" name="Text Box 3"/>
          <p:cNvSpPr txBox="1"/>
          <p:nvPr/>
        </p:nvSpPr>
        <p:spPr>
          <a:xfrm>
            <a:off x="5939790" y="699770"/>
            <a:ext cx="528320" cy="570865"/>
          </a:xfrm>
          <a:prstGeom prst="rect">
            <a:avLst/>
          </a:prstGeom>
          <a:noFill/>
          <a:ln w="9525">
            <a:noFill/>
          </a:ln>
        </p:spPr>
        <p:txBody>
          <a:bodyPr wrap="square" anchor="t" anchorCtr="0">
            <a:spAutoFit/>
          </a:bodyPr>
          <a:p>
            <a:pPr>
              <a:lnSpc>
                <a:spcPct val="130000"/>
              </a:lnSpc>
              <a:spcBef>
                <a:spcPts val="0"/>
              </a:spcBef>
              <a:spcAft>
                <a:spcPts val="0"/>
              </a:spcAft>
            </a:pPr>
            <a:r>
              <a:rPr lang="en-US" altLang="zh-CN" sz="2400" dirty="0">
                <a:solidFill>
                  <a:srgbClr val="FF0000"/>
                </a:solidFill>
                <a:latin typeface="Times New Roman" panose="02020603050405020304" pitchFamily="18" charset="0"/>
                <a:ea typeface="宋体" panose="02010600030101010101" pitchFamily="2" charset="-122"/>
              </a:rPr>
              <a:t>D</a:t>
            </a:r>
            <a:endParaRPr lang="en-US" altLang="zh-CN" sz="2400" dirty="0">
              <a:solidFill>
                <a:srgbClr val="FF0000"/>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0899">
                                            <p:txEl>
                                              <p:charRg st="0" end="2"/>
                                            </p:txEl>
                                          </p:spTgt>
                                        </p:tgtEl>
                                        <p:attrNameLst>
                                          <p:attrName>style.visibility</p:attrName>
                                        </p:attrNameLst>
                                      </p:cBhvr>
                                      <p:to>
                                        <p:strVal val="visible"/>
                                      </p:to>
                                    </p:set>
                                    <p:anim calcmode="lin" valueType="num">
                                      <p:cBhvr additive="base">
                                        <p:cTn id="7" dur="500" fill="hold"/>
                                        <p:tgtEl>
                                          <p:spTgt spid="80899">
                                            <p:txEl>
                                              <p:charRg st="0"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0899">
                                            <p:txEl>
                                              <p:charRg st="0"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3553" name="Text Box 2"/>
          <p:cNvSpPr txBox="1"/>
          <p:nvPr/>
        </p:nvSpPr>
        <p:spPr>
          <a:xfrm>
            <a:off x="1259848" y="411726"/>
            <a:ext cx="6249493" cy="3969385"/>
          </a:xfrm>
          <a:prstGeom prst="rect">
            <a:avLst/>
          </a:prstGeom>
          <a:noFill/>
          <a:ln w="9525">
            <a:noFill/>
          </a:ln>
        </p:spPr>
        <p:txBody>
          <a:bodyPr anchor="t" anchorCtr="0">
            <a:spAutoFit/>
          </a:bodyPr>
          <a:p>
            <a:pPr>
              <a:lnSpc>
                <a:spcPct val="150000"/>
              </a:lnSpc>
            </a:pPr>
            <a:r>
              <a:rPr lang="en-US" altLang="zh-CN" sz="2400" dirty="0">
                <a:solidFill>
                  <a:srgbClr val="000000"/>
                </a:solidFill>
                <a:latin typeface="Times New Roman" panose="02020603050405020304" pitchFamily="18" charset="0"/>
                <a:ea typeface="宋体" panose="02010600030101010101" pitchFamily="2" charset="-122"/>
              </a:rPr>
              <a:t>4.</a:t>
            </a:r>
            <a:r>
              <a:rPr lang="zh-CN" altLang="en-US" sz="2400" dirty="0">
                <a:solidFill>
                  <a:srgbClr val="000000"/>
                </a:solidFill>
                <a:latin typeface="Times New Roman" panose="02020603050405020304" pitchFamily="18" charset="0"/>
                <a:ea typeface="宋体" panose="02010600030101010101" pitchFamily="2" charset="-122"/>
              </a:rPr>
              <a:t>如图所示</a:t>
            </a:r>
            <a:r>
              <a:rPr lang="en-US" altLang="zh-CN" sz="2400" dirty="0">
                <a:solidFill>
                  <a:srgbClr val="000000"/>
                </a:solidFill>
                <a:latin typeface="Times New Roman" panose="02020603050405020304" pitchFamily="18" charset="0"/>
                <a:ea typeface="宋体" panose="02010600030101010101" pitchFamily="2" charset="-122"/>
              </a:rPr>
              <a:t>,</a:t>
            </a:r>
            <a:r>
              <a:rPr lang="zh-CN" altLang="en-US" sz="2400" dirty="0">
                <a:solidFill>
                  <a:srgbClr val="000000"/>
                </a:solidFill>
                <a:latin typeface="Times New Roman" panose="02020603050405020304" pitchFamily="18" charset="0"/>
                <a:ea typeface="宋体" panose="02010600030101010101" pitchFamily="2" charset="-122"/>
              </a:rPr>
              <a:t>向右移动滑片时</a:t>
            </a:r>
            <a:r>
              <a:rPr lang="en-US" altLang="zh-CN" sz="2400" dirty="0">
                <a:solidFill>
                  <a:srgbClr val="000000"/>
                </a:solidFill>
                <a:latin typeface="Times New Roman" panose="02020603050405020304" pitchFamily="18" charset="0"/>
                <a:ea typeface="宋体" panose="02010600030101010101" pitchFamily="2" charset="-122"/>
              </a:rPr>
              <a:t>,</a:t>
            </a:r>
            <a:r>
              <a:rPr lang="zh-CN" altLang="en-US" sz="2400" dirty="0">
                <a:solidFill>
                  <a:srgbClr val="000000"/>
                </a:solidFill>
                <a:latin typeface="Times New Roman" panose="02020603050405020304" pitchFamily="18" charset="0"/>
                <a:ea typeface="宋体" panose="02010600030101010101" pitchFamily="2" charset="-122"/>
              </a:rPr>
              <a:t>电阻的变化效果相同的是</a:t>
            </a:r>
            <a:r>
              <a:rPr lang="en-US" altLang="zh-CN" sz="2400" dirty="0">
                <a:solidFill>
                  <a:srgbClr val="000000"/>
                </a:solidFill>
                <a:latin typeface="Times New Roman" panose="02020603050405020304" pitchFamily="18" charset="0"/>
                <a:ea typeface="宋体" panose="02010600030101010101" pitchFamily="2" charset="-122"/>
              </a:rPr>
              <a:t>(</a:t>
            </a:r>
            <a:r>
              <a:rPr lang="zh-CN" altLang="en-US" sz="2400" dirty="0">
                <a:solidFill>
                  <a:srgbClr val="000000"/>
                </a:solidFill>
                <a:latin typeface="Times New Roman" panose="02020603050405020304" pitchFamily="18" charset="0"/>
                <a:ea typeface="宋体" panose="02010600030101010101" pitchFamily="2" charset="-122"/>
              </a:rPr>
              <a:t>　　</a:t>
            </a:r>
            <a:r>
              <a:rPr lang="en-US" altLang="zh-CN" sz="2400" dirty="0">
                <a:solidFill>
                  <a:srgbClr val="000000"/>
                </a:solidFill>
                <a:latin typeface="Times New Roman" panose="02020603050405020304" pitchFamily="18" charset="0"/>
                <a:ea typeface="宋体" panose="02010600030101010101" pitchFamily="2" charset="-122"/>
              </a:rPr>
              <a:t>)</a:t>
            </a:r>
            <a:endParaRPr lang="en-US" altLang="zh-CN" sz="2400" dirty="0">
              <a:solidFill>
                <a:srgbClr val="000000"/>
              </a:solidFill>
              <a:latin typeface="Times New Roman" panose="02020603050405020304" pitchFamily="18" charset="0"/>
              <a:ea typeface="宋体" panose="02010600030101010101" pitchFamily="2" charset="-122"/>
            </a:endParaRPr>
          </a:p>
          <a:p>
            <a:pPr>
              <a:lnSpc>
                <a:spcPct val="150000"/>
              </a:lnSpc>
            </a:pPr>
            <a:endParaRPr lang="en-US" altLang="zh-CN" sz="2400" dirty="0">
              <a:solidFill>
                <a:srgbClr val="000000"/>
              </a:solidFill>
              <a:latin typeface="Times New Roman" panose="02020603050405020304" pitchFamily="18" charset="0"/>
              <a:ea typeface="宋体" panose="02010600030101010101" pitchFamily="2" charset="-122"/>
            </a:endParaRPr>
          </a:p>
          <a:p>
            <a:pPr>
              <a:lnSpc>
                <a:spcPct val="150000"/>
              </a:lnSpc>
            </a:pPr>
            <a:endParaRPr lang="en-US" altLang="zh-CN" sz="2400" dirty="0">
              <a:solidFill>
                <a:srgbClr val="000000"/>
              </a:solidFill>
              <a:latin typeface="Times New Roman" panose="02020603050405020304" pitchFamily="18" charset="0"/>
              <a:ea typeface="宋体" panose="02010600030101010101" pitchFamily="2" charset="-122"/>
            </a:endParaRPr>
          </a:p>
          <a:p>
            <a:pPr>
              <a:lnSpc>
                <a:spcPct val="150000"/>
              </a:lnSpc>
            </a:pPr>
            <a:endParaRPr lang="en-US" altLang="zh-CN" sz="2400" dirty="0">
              <a:solidFill>
                <a:srgbClr val="000000"/>
              </a:solidFill>
              <a:latin typeface="Times New Roman" panose="02020603050405020304" pitchFamily="18" charset="0"/>
              <a:ea typeface="宋体" panose="02010600030101010101" pitchFamily="2" charset="-122"/>
            </a:endParaRPr>
          </a:p>
          <a:p>
            <a:pPr>
              <a:lnSpc>
                <a:spcPct val="150000"/>
              </a:lnSpc>
            </a:pPr>
            <a:r>
              <a:rPr lang="en-US" altLang="zh-CN" sz="2400" dirty="0">
                <a:solidFill>
                  <a:srgbClr val="000000"/>
                </a:solidFill>
                <a:latin typeface="Times New Roman" panose="02020603050405020304" pitchFamily="18" charset="0"/>
                <a:ea typeface="宋体" panose="02010600030101010101" pitchFamily="2" charset="-122"/>
              </a:rPr>
              <a:t>       A.</a:t>
            </a:r>
            <a:r>
              <a:rPr lang="zh-CN" altLang="en-US" sz="2400" dirty="0">
                <a:solidFill>
                  <a:srgbClr val="000000"/>
                </a:solidFill>
                <a:latin typeface="Times New Roman" panose="02020603050405020304" pitchFamily="18" charset="0"/>
                <a:ea typeface="宋体" panose="02010600030101010101" pitchFamily="2" charset="-122"/>
              </a:rPr>
              <a:t>甲和乙	                             </a:t>
            </a:r>
            <a:r>
              <a:rPr lang="en-US" altLang="zh-CN" sz="2400" dirty="0">
                <a:solidFill>
                  <a:srgbClr val="000000"/>
                </a:solidFill>
                <a:latin typeface="Times New Roman" panose="02020603050405020304" pitchFamily="18" charset="0"/>
                <a:ea typeface="宋体" panose="02010600030101010101" pitchFamily="2" charset="-122"/>
              </a:rPr>
              <a:t>B.</a:t>
            </a:r>
            <a:r>
              <a:rPr lang="zh-CN" altLang="en-US" sz="2400" dirty="0">
                <a:solidFill>
                  <a:srgbClr val="000000"/>
                </a:solidFill>
                <a:latin typeface="Times New Roman" panose="02020603050405020304" pitchFamily="18" charset="0"/>
                <a:ea typeface="宋体" panose="02010600030101010101" pitchFamily="2" charset="-122"/>
              </a:rPr>
              <a:t>甲和丙</a:t>
            </a:r>
            <a:endParaRPr lang="zh-CN" altLang="en-US" sz="2400" dirty="0">
              <a:solidFill>
                <a:srgbClr val="000000"/>
              </a:solidFill>
              <a:latin typeface="Times New Roman" panose="02020603050405020304" pitchFamily="18" charset="0"/>
              <a:ea typeface="宋体" panose="02010600030101010101" pitchFamily="2" charset="-122"/>
            </a:endParaRPr>
          </a:p>
          <a:p>
            <a:pPr>
              <a:lnSpc>
                <a:spcPct val="150000"/>
              </a:lnSpc>
            </a:pPr>
            <a:r>
              <a:rPr lang="en-US" altLang="zh-CN" sz="2400" dirty="0">
                <a:solidFill>
                  <a:srgbClr val="000000"/>
                </a:solidFill>
                <a:latin typeface="Times New Roman" panose="02020603050405020304" pitchFamily="18" charset="0"/>
                <a:ea typeface="宋体" panose="02010600030101010101" pitchFamily="2" charset="-122"/>
              </a:rPr>
              <a:t>       C.</a:t>
            </a:r>
            <a:r>
              <a:rPr lang="zh-CN" altLang="en-US" sz="2400" dirty="0">
                <a:solidFill>
                  <a:srgbClr val="000000"/>
                </a:solidFill>
                <a:latin typeface="Times New Roman" panose="02020603050405020304" pitchFamily="18" charset="0"/>
                <a:ea typeface="宋体" panose="02010600030101010101" pitchFamily="2" charset="-122"/>
              </a:rPr>
              <a:t>甲和丁	                             </a:t>
            </a:r>
            <a:r>
              <a:rPr lang="en-US" altLang="zh-CN" sz="2400" dirty="0">
                <a:solidFill>
                  <a:srgbClr val="000000"/>
                </a:solidFill>
                <a:latin typeface="Times New Roman" panose="02020603050405020304" pitchFamily="18" charset="0"/>
                <a:ea typeface="宋体" panose="02010600030101010101" pitchFamily="2" charset="-122"/>
              </a:rPr>
              <a:t>D.</a:t>
            </a:r>
            <a:r>
              <a:rPr lang="zh-CN" altLang="en-US" sz="2400" dirty="0">
                <a:solidFill>
                  <a:srgbClr val="000000"/>
                </a:solidFill>
                <a:latin typeface="Times New Roman" panose="02020603050405020304" pitchFamily="18" charset="0"/>
                <a:ea typeface="宋体" panose="02010600030101010101" pitchFamily="2" charset="-122"/>
              </a:rPr>
              <a:t>乙和丁 </a:t>
            </a:r>
            <a:endParaRPr lang="zh-CN" altLang="en-US" sz="2400" dirty="0">
              <a:solidFill>
                <a:srgbClr val="000000"/>
              </a:solidFill>
              <a:latin typeface="Times New Roman" panose="02020603050405020304" pitchFamily="18" charset="0"/>
              <a:ea typeface="宋体" panose="02010600030101010101" pitchFamily="2" charset="-122"/>
            </a:endParaRPr>
          </a:p>
        </p:txBody>
      </p:sp>
      <p:pic>
        <p:nvPicPr>
          <p:cNvPr id="23554" name="Picture 3"/>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1548363" y="1851553"/>
            <a:ext cx="5378994" cy="1302772"/>
          </a:xfrm>
          <a:prstGeom prst="rect">
            <a:avLst/>
          </a:prstGeom>
          <a:noFill/>
          <a:ln w="9525">
            <a:noFill/>
          </a:ln>
        </p:spPr>
      </p:pic>
      <p:sp>
        <p:nvSpPr>
          <p:cNvPr id="81924" name="Text Box 4"/>
          <p:cNvSpPr txBox="1"/>
          <p:nvPr/>
        </p:nvSpPr>
        <p:spPr>
          <a:xfrm>
            <a:off x="2771562" y="1131597"/>
            <a:ext cx="386080" cy="460375"/>
          </a:xfrm>
          <a:prstGeom prst="rect">
            <a:avLst/>
          </a:prstGeom>
          <a:noFill/>
          <a:ln w="9525">
            <a:noFill/>
          </a:ln>
        </p:spPr>
        <p:txBody>
          <a:bodyPr wrap="none" anchor="t" anchorCtr="0">
            <a:spAutoFit/>
          </a:bodyPr>
          <a:p>
            <a:r>
              <a:rPr lang="en-US" altLang="zh-CN" sz="2400" dirty="0">
                <a:solidFill>
                  <a:srgbClr val="FF0000"/>
                </a:solidFill>
                <a:latin typeface="Times New Roman" panose="02020603050405020304" pitchFamily="18" charset="0"/>
                <a:ea typeface="宋体" panose="02010600030101010101" pitchFamily="2" charset="-122"/>
              </a:rPr>
              <a:t>C</a:t>
            </a:r>
            <a:endParaRPr lang="en-US" altLang="zh-CN" sz="2400" dirty="0">
              <a:solidFill>
                <a:srgbClr val="FF0000"/>
              </a:solidFill>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1924">
                                            <p:txEl>
                                              <p:charRg st="0" end="2"/>
                                            </p:txEl>
                                          </p:spTgt>
                                        </p:tgtEl>
                                        <p:attrNameLst>
                                          <p:attrName>style.visibility</p:attrName>
                                        </p:attrNameLst>
                                      </p:cBhvr>
                                      <p:to>
                                        <p:strVal val="visible"/>
                                      </p:to>
                                    </p:set>
                                    <p:anim calcmode="lin" valueType="num">
                                      <p:cBhvr additive="base">
                                        <p:cTn id="7" dur="500" fill="hold"/>
                                        <p:tgtEl>
                                          <p:spTgt spid="81924">
                                            <p:txEl>
                                              <p:charRg st="0"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1924">
                                            <p:txEl>
                                              <p:charRg st="0"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5125" name="Picture 5" descr="http://image.suning.cn/content/catentries/00000000010330/000000000103305672/fullimage/000000000103305672_1f.jpg"/>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1411528" y="1275383"/>
            <a:ext cx="2930641" cy="2930640"/>
          </a:xfrm>
          <a:prstGeom prst="rect">
            <a:avLst/>
          </a:prstGeom>
          <a:noFill/>
          <a:ln w="9525">
            <a:noFill/>
          </a:ln>
        </p:spPr>
      </p:pic>
      <p:sp>
        <p:nvSpPr>
          <p:cNvPr id="5126" name="Text Box 3"/>
          <p:cNvSpPr txBox="1"/>
          <p:nvPr/>
        </p:nvSpPr>
        <p:spPr>
          <a:xfrm>
            <a:off x="1554480" y="4233545"/>
            <a:ext cx="2486660" cy="398780"/>
          </a:xfrm>
          <a:prstGeom prst="rect">
            <a:avLst/>
          </a:prstGeom>
          <a:noFill/>
          <a:ln w="9525">
            <a:noFill/>
          </a:ln>
        </p:spPr>
        <p:txBody>
          <a:bodyPr wrap="square" anchor="t" anchorCtr="0">
            <a:spAutoFit/>
          </a:bodyPr>
          <a:p>
            <a:pPr>
              <a:spcBef>
                <a:spcPct val="50000"/>
              </a:spcBef>
            </a:pPr>
            <a:r>
              <a:rPr lang="zh-CN" altLang="en-US" sz="2000" dirty="0">
                <a:latin typeface="Arial" panose="020B0604020202020204" pitchFamily="34" charset="0"/>
                <a:ea typeface="宋体" panose="02010600030101010101" pitchFamily="2" charset="-122"/>
              </a:rPr>
              <a:t>观察调光灯亮度变化</a:t>
            </a:r>
            <a:endParaRPr lang="zh-CN" altLang="en-US" sz="2000" dirty="0">
              <a:latin typeface="Arial" panose="020B0604020202020204" pitchFamily="34" charset="0"/>
              <a:ea typeface="宋体" panose="02010600030101010101" pitchFamily="2" charset="-122"/>
            </a:endParaRPr>
          </a:p>
        </p:txBody>
      </p:sp>
      <p:sp>
        <p:nvSpPr>
          <p:cNvPr id="5127" name="Text Box 3"/>
          <p:cNvSpPr txBox="1"/>
          <p:nvPr/>
        </p:nvSpPr>
        <p:spPr>
          <a:xfrm>
            <a:off x="4572000" y="4227195"/>
            <a:ext cx="2985135" cy="398780"/>
          </a:xfrm>
          <a:prstGeom prst="rect">
            <a:avLst/>
          </a:prstGeom>
          <a:noFill/>
          <a:ln w="9525">
            <a:noFill/>
          </a:ln>
        </p:spPr>
        <p:txBody>
          <a:bodyPr wrap="square" anchor="t" anchorCtr="0">
            <a:spAutoFit/>
          </a:bodyPr>
          <a:p>
            <a:pPr>
              <a:spcBef>
                <a:spcPct val="50000"/>
              </a:spcBef>
            </a:pPr>
            <a:r>
              <a:rPr lang="zh-CN" altLang="en-US" sz="2000" dirty="0">
                <a:latin typeface="Arial" panose="020B0604020202020204" pitchFamily="34" charset="0"/>
                <a:ea typeface="宋体" panose="02010600030101010101" pitchFamily="2" charset="-122"/>
              </a:rPr>
              <a:t>观察手机屏幕亮度的变化</a:t>
            </a:r>
            <a:endParaRPr lang="zh-CN" altLang="en-US" sz="2000" dirty="0">
              <a:latin typeface="Arial" panose="020B0604020202020204" pitchFamily="34" charset="0"/>
              <a:ea typeface="宋体" panose="02010600030101010101" pitchFamily="2" charset="-122"/>
            </a:endParaRPr>
          </a:p>
        </p:txBody>
      </p:sp>
      <p:pic>
        <p:nvPicPr>
          <p:cNvPr id="5128" name="Picture 18" descr="b7d2169b033b5bb5a43833e535d3d539b700bc20"/>
          <p:cNvPicPr>
            <a:picLocks noChangeAspect="1"/>
          </p:cNvPicPr>
          <p:nvPr/>
        </p:nvPicPr>
        <p:blipFill>
          <a:blip r:embed="rId2"/>
          <a:stretch>
            <a:fillRect/>
          </a:stretch>
        </p:blipFill>
        <p:spPr>
          <a:xfrm>
            <a:off x="4950685" y="1330161"/>
            <a:ext cx="1871990" cy="2809175"/>
          </a:xfrm>
          <a:prstGeom prst="rect">
            <a:avLst/>
          </a:prstGeom>
          <a:noFill/>
          <a:ln w="9525">
            <a:noFill/>
          </a:ln>
        </p:spPr>
      </p:pic>
      <p:grpSp>
        <p:nvGrpSpPr>
          <p:cNvPr id="5122" name="组合 3"/>
          <p:cNvGrpSpPr/>
          <p:nvPr/>
        </p:nvGrpSpPr>
        <p:grpSpPr>
          <a:xfrm>
            <a:off x="251248" y="616527"/>
            <a:ext cx="1397127" cy="375113"/>
            <a:chOff x="1076" y="1998"/>
            <a:chExt cx="2932" cy="788"/>
          </a:xfrm>
        </p:grpSpPr>
        <p:sp>
          <p:nvSpPr>
            <p:cNvPr id="2" name="流程图: 文档 1"/>
            <p:cNvSpPr/>
            <p:nvPr/>
          </p:nvSpPr>
          <p:spPr>
            <a:xfrm>
              <a:off x="1076" y="2071"/>
              <a:ext cx="2632" cy="715"/>
            </a:xfrm>
            <a:prstGeom prst="flowChartDocument">
              <a:avLst/>
            </a:prstGeom>
            <a:solidFill>
              <a:schemeClr val="accent6">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3" name="文本框 4101"/>
            <p:cNvSpPr txBox="1"/>
            <p:nvPr/>
          </p:nvSpPr>
          <p:spPr>
            <a:xfrm>
              <a:off x="1076" y="1998"/>
              <a:ext cx="2932" cy="751"/>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a:spAutoFit/>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725" b="1" i="0" u="none" strike="noStrike" kern="1200" cap="none" spc="0" normalizeH="0" baseline="0" noProof="0">
                  <a:ln>
                    <a:noFill/>
                  </a:ln>
                  <a:solidFill>
                    <a:srgbClr val="D6F5F5"/>
                  </a:solidFill>
                  <a:effectLst/>
                  <a:uLnTx/>
                  <a:uFillTx/>
                  <a:latin typeface="宋体" panose="02010600030101010101" pitchFamily="2" charset="-122"/>
                  <a:ea typeface="幼圆" panose="02010509060101010101" pitchFamily="49" charset="-122"/>
                  <a:cs typeface="+mn-cs"/>
                </a:rPr>
                <a:t>观察与思考</a:t>
              </a: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grpSp>
    </p:spTree>
  </p:cSld>
  <p:clrMapOvr>
    <a:masterClrMapping/>
  </p:clrMapOvr>
  <p:transition spd="slow">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145" name="文本框 3"/>
          <p:cNvSpPr txBox="1"/>
          <p:nvPr/>
        </p:nvSpPr>
        <p:spPr>
          <a:xfrm>
            <a:off x="3636010" y="916305"/>
            <a:ext cx="1587500" cy="460375"/>
          </a:xfrm>
          <a:prstGeom prst="rect">
            <a:avLst/>
          </a:prstGeom>
          <a:noFill/>
          <a:ln w="9525">
            <a:noFill/>
          </a:ln>
        </p:spPr>
        <p:txBody>
          <a:bodyPr wrap="square" anchor="t" anchorCtr="0">
            <a:spAutoFit/>
          </a:bodyPr>
          <a:p>
            <a:r>
              <a:rPr lang="zh-CN" altLang="en-US" sz="2400" b="1" dirty="0">
                <a:latin typeface="黑体" panose="02010609060101010101" pitchFamily="49" charset="-122"/>
                <a:ea typeface="黑体" panose="02010609060101010101" pitchFamily="49" charset="-122"/>
              </a:rPr>
              <a:t>学习目标</a:t>
            </a:r>
            <a:endParaRPr lang="zh-CN" altLang="en-US" sz="2400" b="1" dirty="0">
              <a:latin typeface="黑体" panose="02010609060101010101" pitchFamily="49" charset="-122"/>
              <a:ea typeface="黑体" panose="02010609060101010101" pitchFamily="49" charset="-122"/>
            </a:endParaRPr>
          </a:p>
        </p:txBody>
      </p:sp>
      <p:sp>
        <p:nvSpPr>
          <p:cNvPr id="6146" name="文本框 99"/>
          <p:cNvSpPr txBox="1"/>
          <p:nvPr/>
        </p:nvSpPr>
        <p:spPr>
          <a:xfrm>
            <a:off x="1475528" y="1419562"/>
            <a:ext cx="5995846" cy="2861310"/>
          </a:xfrm>
          <a:prstGeom prst="rect">
            <a:avLst/>
          </a:prstGeom>
          <a:noFill/>
          <a:ln w="9525">
            <a:noFill/>
          </a:ln>
        </p:spPr>
        <p:txBody>
          <a:bodyPr anchor="t" anchorCtr="0">
            <a:spAutoFit/>
          </a:bodyPr>
          <a:p>
            <a:pPr>
              <a:lnSpc>
                <a:spcPct val="150000"/>
              </a:lnSpc>
            </a:pP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1.</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能说出滑动变阻器的构造，画出它在电路图中的符号，理解变阻器的工作原理。</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能够把滑动变阻器正确连入电路中来改变电路中电流及用电器两端的电压。</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3.</a:t>
            </a:r>
            <a:r>
              <a:rPr lang="zh-CN" altLang="zh-CN" sz="2400" dirty="0">
                <a:latin typeface="Times New Roman" panose="02020603050405020304" pitchFamily="18" charset="0"/>
                <a:ea typeface="宋体" panose="02010600030101010101" pitchFamily="2" charset="-122"/>
                <a:cs typeface="Times New Roman" panose="02020603050405020304" pitchFamily="18" charset="0"/>
              </a:rPr>
              <a:t>知道变阻器在生活中的应用有哪些</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6147" name="组合 3"/>
          <p:cNvGrpSpPr/>
          <p:nvPr/>
        </p:nvGrpSpPr>
        <p:grpSpPr>
          <a:xfrm>
            <a:off x="251248" y="627957"/>
            <a:ext cx="1377113" cy="375113"/>
            <a:chOff x="1076" y="1998"/>
            <a:chExt cx="2890" cy="788"/>
          </a:xfrm>
        </p:grpSpPr>
        <p:sp>
          <p:nvSpPr>
            <p:cNvPr id="2" name="流程图: 文档 1"/>
            <p:cNvSpPr/>
            <p:nvPr/>
          </p:nvSpPr>
          <p:spPr>
            <a:xfrm>
              <a:off x="1076" y="2071"/>
              <a:ext cx="2632" cy="715"/>
            </a:xfrm>
            <a:prstGeom prst="flowChartDocument">
              <a:avLst/>
            </a:prstGeom>
            <a:solidFill>
              <a:schemeClr val="accent6">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3" name="文本框 4101"/>
            <p:cNvSpPr txBox="1"/>
            <p:nvPr/>
          </p:nvSpPr>
          <p:spPr>
            <a:xfrm>
              <a:off x="1076" y="1998"/>
              <a:ext cx="2890" cy="751"/>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a:spAutoFit/>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725" b="1" i="0" u="none" strike="noStrike" kern="1200" cap="none" spc="0" normalizeH="0" baseline="0" noProof="0">
                  <a:ln>
                    <a:noFill/>
                  </a:ln>
                  <a:solidFill>
                    <a:srgbClr val="D6F5F5"/>
                  </a:solidFill>
                  <a:effectLst/>
                  <a:uLnTx/>
                  <a:uFillTx/>
                  <a:latin typeface="宋体" panose="02010600030101010101" pitchFamily="2" charset="-122"/>
                  <a:ea typeface="幼圆" panose="02010509060101010101" pitchFamily="49" charset="-122"/>
                  <a:cs typeface="+mn-cs"/>
                </a:rPr>
                <a:t>认知与了解</a:t>
              </a: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7170" name="组合 3"/>
          <p:cNvGrpSpPr/>
          <p:nvPr/>
        </p:nvGrpSpPr>
        <p:grpSpPr>
          <a:xfrm>
            <a:off x="251440" y="556015"/>
            <a:ext cx="1353764" cy="375113"/>
            <a:chOff x="1076" y="1998"/>
            <a:chExt cx="2841" cy="788"/>
          </a:xfrm>
        </p:grpSpPr>
        <p:sp>
          <p:nvSpPr>
            <p:cNvPr id="5" name="流程图: 文档 4"/>
            <p:cNvSpPr/>
            <p:nvPr/>
          </p:nvSpPr>
          <p:spPr>
            <a:xfrm>
              <a:off x="1076" y="2071"/>
              <a:ext cx="2632" cy="715"/>
            </a:xfrm>
            <a:prstGeom prst="flowChartDocument">
              <a:avLst/>
            </a:prstGeom>
            <a:solidFill>
              <a:schemeClr val="accent6">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6" name="文本框 4101"/>
            <p:cNvSpPr txBox="1"/>
            <p:nvPr/>
          </p:nvSpPr>
          <p:spPr>
            <a:xfrm>
              <a:off x="1076" y="1998"/>
              <a:ext cx="2841" cy="751"/>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a:spAutoFit/>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725" b="1" i="0" u="none" strike="noStrike" kern="1200" cap="none" spc="0" normalizeH="0" baseline="0" noProof="0">
                  <a:ln>
                    <a:noFill/>
                  </a:ln>
                  <a:solidFill>
                    <a:srgbClr val="D6F5F5"/>
                  </a:solidFill>
                  <a:effectLst/>
                  <a:uLnTx/>
                  <a:uFillTx/>
                  <a:latin typeface="宋体" panose="02010600030101010101" pitchFamily="2" charset="-122"/>
                  <a:ea typeface="幼圆" panose="02010509060101010101" pitchFamily="49" charset="-122"/>
                  <a:cs typeface="+mn-cs"/>
                </a:rPr>
                <a:t>观察与思考</a:t>
              </a: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grpSp>
      <p:grpSp>
        <p:nvGrpSpPr>
          <p:cNvPr id="7173" name="Group 13"/>
          <p:cNvGrpSpPr/>
          <p:nvPr/>
        </p:nvGrpSpPr>
        <p:grpSpPr>
          <a:xfrm>
            <a:off x="2357050" y="2139928"/>
            <a:ext cx="4159581" cy="2405483"/>
            <a:chOff x="1020" y="1888"/>
            <a:chExt cx="3493" cy="2020"/>
          </a:xfrm>
        </p:grpSpPr>
        <p:pic>
          <p:nvPicPr>
            <p:cNvPr id="7174" name="Picture 1" descr="E:\01商乐\05区工作\04课题组\做ppt\16章 电压电阻\电压电阻图\16-4-1.JPG"/>
            <p:cNvPicPr>
              <a:picLocks noChangeAspect="1"/>
            </p:cNvPicPr>
            <p:nvPr/>
          </p:nvPicPr>
          <p:blipFill>
            <a:blip r:embed="rId1">
              <a:clrChange>
                <a:clrFrom>
                  <a:srgbClr val="FFFFFF"/>
                </a:clrFrom>
                <a:clrTo>
                  <a:srgbClr val="FFFFFF">
                    <a:alpha val="0"/>
                  </a:srgbClr>
                </a:clrTo>
              </a:clrChange>
            </a:blip>
            <a:stretch>
              <a:fillRect/>
            </a:stretch>
          </p:blipFill>
          <p:spPr>
            <a:xfrm>
              <a:off x="1020" y="1888"/>
              <a:ext cx="3493" cy="2020"/>
            </a:xfrm>
            <a:prstGeom prst="rect">
              <a:avLst/>
            </a:prstGeom>
            <a:noFill/>
            <a:ln w="9525">
              <a:noFill/>
            </a:ln>
          </p:spPr>
        </p:pic>
        <p:sp>
          <p:nvSpPr>
            <p:cNvPr id="7175" name="矩形 5"/>
            <p:cNvSpPr/>
            <p:nvPr/>
          </p:nvSpPr>
          <p:spPr>
            <a:xfrm>
              <a:off x="2358" y="3339"/>
              <a:ext cx="884" cy="309"/>
            </a:xfrm>
            <a:prstGeom prst="rect">
              <a:avLst/>
            </a:prstGeom>
            <a:noFill/>
            <a:ln w="9525">
              <a:noFill/>
            </a:ln>
          </p:spPr>
          <p:txBody>
            <a:bodyPr anchor="t" anchorCtr="0">
              <a:spAutoFit/>
            </a:bodyPr>
            <a:p>
              <a:r>
                <a:rPr lang="zh-CN" altLang="en-US" sz="1800" dirty="0">
                  <a:solidFill>
                    <a:schemeClr val="tx2"/>
                  </a:solidFill>
                  <a:latin typeface="Arial" panose="020B0604020202020204" pitchFamily="34" charset="0"/>
                  <a:ea typeface="宋体" panose="02010600030101010101" pitchFamily="2" charset="-122"/>
                </a:rPr>
                <a:t>铅笔芯</a:t>
              </a:r>
              <a:endParaRPr lang="zh-CN" altLang="en-US" sz="1800" dirty="0">
                <a:solidFill>
                  <a:schemeClr val="tx2"/>
                </a:solidFill>
                <a:latin typeface="Arial" panose="020B0604020202020204" pitchFamily="34" charset="0"/>
                <a:ea typeface="宋体" panose="02010600030101010101" pitchFamily="2" charset="-122"/>
              </a:endParaRPr>
            </a:p>
          </p:txBody>
        </p:sp>
      </p:grpSp>
      <p:sp>
        <p:nvSpPr>
          <p:cNvPr id="7176" name="Rectangle 14"/>
          <p:cNvSpPr/>
          <p:nvPr/>
        </p:nvSpPr>
        <p:spPr>
          <a:xfrm>
            <a:off x="1475740" y="988060"/>
            <a:ext cx="6394450" cy="1198880"/>
          </a:xfrm>
          <a:prstGeom prst="rect">
            <a:avLst/>
          </a:prstGeom>
          <a:noFill/>
          <a:ln w="9525">
            <a:noFill/>
          </a:ln>
        </p:spPr>
        <p:txBody>
          <a:bodyPr wrap="square" anchor="t" anchorCtr="0">
            <a:spAutoFit/>
          </a:bodyPr>
          <a:p>
            <a:pPr>
              <a:lnSpc>
                <a:spcPct val="150000"/>
              </a:lnSpc>
            </a:pPr>
            <a:r>
              <a:rPr lang="zh-CN" altLang="en-US" sz="2400" dirty="0">
                <a:latin typeface="Arial" panose="020B0604020202020204" pitchFamily="34" charset="0"/>
                <a:ea typeface="宋体" panose="02010600030101010101" pitchFamily="2" charset="-122"/>
              </a:rPr>
              <a:t>沿铅笔芯移动导线夹，小灯泡的亮度怎样变化？</a:t>
            </a:r>
            <a:endParaRPr lang="en-US" altLang="zh-CN" sz="2400" dirty="0">
              <a:latin typeface="Arial" panose="020B0604020202020204" pitchFamily="34" charset="0"/>
              <a:ea typeface="宋体" panose="02010600030101010101" pitchFamily="2" charset="-122"/>
            </a:endParaRPr>
          </a:p>
          <a:p>
            <a:pPr>
              <a:lnSpc>
                <a:spcPct val="150000"/>
              </a:lnSpc>
            </a:pPr>
            <a:r>
              <a:rPr lang="zh-CN" altLang="en-US" sz="2400" dirty="0">
                <a:latin typeface="Arial" panose="020B0604020202020204" pitchFamily="34" charset="0"/>
                <a:ea typeface="宋体" panose="02010600030101010101" pitchFamily="2" charset="-122"/>
              </a:rPr>
              <a:t>你认为灯泡的亮度为什么会这样变化？</a:t>
            </a:r>
            <a:endParaRPr lang="en-US" altLang="zh-CN" sz="2400" dirty="0">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193" name="TextBox 1"/>
          <p:cNvSpPr txBox="1"/>
          <p:nvPr/>
        </p:nvSpPr>
        <p:spPr>
          <a:xfrm>
            <a:off x="1805305" y="229870"/>
            <a:ext cx="5680075" cy="829945"/>
          </a:xfrm>
          <a:prstGeom prst="rect">
            <a:avLst/>
          </a:prstGeom>
          <a:noFill/>
          <a:ln w="9525">
            <a:noFill/>
          </a:ln>
        </p:spPr>
        <p:txBody>
          <a:bodyPr wrap="square" anchor="t" anchorCtr="0">
            <a:spAutoFit/>
          </a:bodyPr>
          <a:p>
            <a:pPr>
              <a:buSzTx/>
            </a:pPr>
            <a:r>
              <a:rPr lang="zh-CN" altLang="en-US" sz="2400" dirty="0">
                <a:latin typeface="宋体" panose="02010600030101010101" pitchFamily="2" charset="-122"/>
                <a:ea typeface="宋体" panose="02010600030101010101" pitchFamily="2" charset="-122"/>
              </a:rPr>
              <a:t>动画演示：移动鳄鱼夹的位置，观察灯泡亮度的变化。</a:t>
            </a:r>
            <a:endParaRPr lang="zh-CN" altLang="en-US" sz="2400" dirty="0">
              <a:latin typeface="宋体" panose="02010600030101010101" pitchFamily="2" charset="-122"/>
              <a:ea typeface="宋体" panose="02010600030101010101" pitchFamily="2" charset="-122"/>
            </a:endParaRPr>
          </a:p>
        </p:txBody>
      </p:sp>
      <p:pic>
        <p:nvPicPr>
          <p:cNvPr id="1025" name="ShockwaveFlash1" descr="clipboard/media/image1.wmf"/>
          <p:cNvPicPr>
            <a:picLocks noChangeAspect="1"/>
          </p:cNvPicPr>
          <p:nvPr/>
        </p:nvPicPr>
        <p:blipFill>
          <a:blip r:embed="rId1"/>
          <a:stretch>
            <a:fillRect/>
          </a:stretch>
        </p:blipFill>
        <p:spPr>
          <a:xfrm>
            <a:off x="1764030" y="1059815"/>
            <a:ext cx="5888990" cy="3847465"/>
          </a:xfrm>
          <a:prstGeom prst="rect">
            <a:avLst/>
          </a:prstGeom>
          <a:noFill/>
          <a:ln w="9525">
            <a:noFill/>
          </a:ln>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9217" name="组合 6147"/>
          <p:cNvGrpSpPr/>
          <p:nvPr/>
        </p:nvGrpSpPr>
        <p:grpSpPr>
          <a:xfrm>
            <a:off x="251052" y="229833"/>
            <a:ext cx="1674312" cy="629255"/>
            <a:chOff x="0" y="0"/>
            <a:chExt cx="3516" cy="1320"/>
          </a:xfrm>
        </p:grpSpPr>
        <p:sp>
          <p:nvSpPr>
            <p:cNvPr id="9218" name="矩形 7"/>
            <p:cNvSpPr/>
            <p:nvPr/>
          </p:nvSpPr>
          <p:spPr>
            <a:xfrm>
              <a:off x="882" y="0"/>
              <a:ext cx="2634" cy="1200"/>
            </a:xfrm>
            <a:custGeom>
              <a:avLst/>
              <a:gdLst/>
              <a:ahLst/>
              <a:cxnLst>
                <a:cxn ang="0">
                  <a:pos x="0" y="1"/>
                </a:cxn>
                <a:cxn ang="0">
                  <a:pos x="3" y="1"/>
                </a:cxn>
                <a:cxn ang="0">
                  <a:pos x="0" y="1"/>
                </a:cxn>
                <a:cxn ang="0">
                  <a:pos x="0" y="0"/>
                </a:cxn>
                <a:cxn ang="0">
                  <a:pos x="0" y="0"/>
                </a:cxn>
                <a:cxn ang="0">
                  <a:pos x="0" y="0"/>
                </a:cxn>
              </a:cxnLst>
              <a:pathLst>
                <a:path w="2520280" h="1872208">
                  <a:moveTo>
                    <a:pt x="0" y="1872208"/>
                  </a:moveTo>
                  <a:lnTo>
                    <a:pt x="2520280" y="1872208"/>
                  </a:lnTo>
                  <a:lnTo>
                    <a:pt x="0" y="1872208"/>
                  </a:lnTo>
                  <a:close/>
                  <a:moveTo>
                    <a:pt x="0" y="0"/>
                  </a:moveTo>
                  <a:lnTo>
                    <a:pt x="916" y="0"/>
                  </a:lnTo>
                  <a:lnTo>
                    <a:pt x="0" y="0"/>
                  </a:lnTo>
                  <a:close/>
                </a:path>
              </a:pathLst>
            </a:custGeom>
            <a:noFill/>
            <a:ln w="12700" cap="sq" cmpd="sng">
              <a:solidFill>
                <a:srgbClr val="DDDDDD"/>
              </a:solidFill>
              <a:prstDash val="solid"/>
              <a:miter/>
              <a:headEnd type="none" w="med" len="med"/>
              <a:tailEnd type="none" w="med" len="med"/>
            </a:ln>
          </p:spPr>
          <p:txBody>
            <a:bodyPr/>
            <a:p>
              <a:endParaRPr lang="zh-CN" altLang="en-US" sz="100"/>
            </a:p>
          </p:txBody>
        </p:sp>
        <p:sp>
          <p:nvSpPr>
            <p:cNvPr id="9219" name="任意多边形 16"/>
            <p:cNvSpPr/>
            <p:nvPr/>
          </p:nvSpPr>
          <p:spPr>
            <a:xfrm>
              <a:off x="0" y="454"/>
              <a:ext cx="826" cy="760"/>
            </a:xfrm>
            <a:custGeom>
              <a:avLst/>
              <a:gdLst/>
              <a:ahLst/>
              <a:cxnLst>
                <a:cxn ang="0">
                  <a:pos x="0" y="0"/>
                </a:cxn>
                <a:cxn ang="0">
                  <a:pos x="1" y="0"/>
                </a:cxn>
                <a:cxn ang="0">
                  <a:pos x="1" y="0"/>
                </a:cxn>
                <a:cxn ang="0">
                  <a:pos x="1" y="0"/>
                </a:cxn>
                <a:cxn ang="0">
                  <a:pos x="1" y="1"/>
                </a:cxn>
                <a:cxn ang="0">
                  <a:pos x="0" y="1"/>
                </a:cxn>
                <a:cxn ang="0">
                  <a:pos x="0" y="0"/>
                </a:cxn>
              </a:cxnLst>
              <a:pathLst>
                <a:path w="696310" h="696310">
                  <a:moveTo>
                    <a:pt x="0" y="0"/>
                  </a:moveTo>
                  <a:lnTo>
                    <a:pt x="459827" y="0"/>
                  </a:lnTo>
                  <a:lnTo>
                    <a:pt x="459827" y="236483"/>
                  </a:lnTo>
                  <a:lnTo>
                    <a:pt x="696310" y="236483"/>
                  </a:lnTo>
                  <a:lnTo>
                    <a:pt x="696310" y="696310"/>
                  </a:lnTo>
                  <a:lnTo>
                    <a:pt x="0" y="696310"/>
                  </a:lnTo>
                  <a:lnTo>
                    <a:pt x="0" y="0"/>
                  </a:lnTo>
                  <a:close/>
                </a:path>
              </a:pathLst>
            </a:custGeom>
            <a:solidFill>
              <a:srgbClr val="008080"/>
            </a:solidFill>
            <a:ln w="9525">
              <a:noFill/>
            </a:ln>
          </p:spPr>
          <p:txBody>
            <a:bodyPr/>
            <a:p>
              <a:endParaRPr lang="zh-CN" altLang="en-US" sz="100"/>
            </a:p>
          </p:txBody>
        </p:sp>
        <p:sp>
          <p:nvSpPr>
            <p:cNvPr id="9220" name="矩形 17"/>
            <p:cNvSpPr/>
            <p:nvPr/>
          </p:nvSpPr>
          <p:spPr>
            <a:xfrm>
              <a:off x="570" y="374"/>
              <a:ext cx="258" cy="265"/>
            </a:xfrm>
            <a:prstGeom prst="rect">
              <a:avLst/>
            </a:prstGeom>
            <a:solidFill>
              <a:srgbClr val="008080">
                <a:alpha val="50980"/>
              </a:srgbClr>
            </a:solidFill>
            <a:ln w="9525">
              <a:noFill/>
            </a:ln>
          </p:spPr>
          <p:txBody>
            <a:bodyPr lIns="0" tIns="161953" rIns="134802" bIns="0" anchor="ctr" anchorCtr="0"/>
            <a:p>
              <a:pPr algn="ctr"/>
              <a:endParaRPr lang="zh-CN" altLang="en-US" sz="300" dirty="0">
                <a:solidFill>
                  <a:srgbClr val="FFFFFF"/>
                </a:solidFill>
                <a:latin typeface="Arial" panose="020B0604020202020204" pitchFamily="34" charset="0"/>
                <a:ea typeface="宋体" panose="02010600030101010101" pitchFamily="2" charset="-122"/>
              </a:endParaRPr>
            </a:p>
          </p:txBody>
        </p:sp>
        <p:sp>
          <p:nvSpPr>
            <p:cNvPr id="9221" name="文本框 6151"/>
            <p:cNvSpPr txBox="1"/>
            <p:nvPr/>
          </p:nvSpPr>
          <p:spPr>
            <a:xfrm>
              <a:off x="878" y="432"/>
              <a:ext cx="2064" cy="868"/>
            </a:xfrm>
            <a:prstGeom prst="rect">
              <a:avLst/>
            </a:prstGeom>
            <a:noFill/>
            <a:ln w="9525">
              <a:noFill/>
            </a:ln>
          </p:spPr>
          <p:txBody>
            <a:bodyPr wrap="none" anchor="t" anchorCtr="0">
              <a:spAutoFit/>
            </a:bodyPr>
            <a:p>
              <a:r>
                <a:rPr lang="zh-CN" altLang="en-US" sz="2100" b="1" dirty="0">
                  <a:solidFill>
                    <a:srgbClr val="006666"/>
                  </a:solidFill>
                  <a:latin typeface="微软雅黑" panose="020B0503020204020204" pitchFamily="34" charset="-122"/>
                  <a:ea typeface="微软雅黑" panose="020B0503020204020204" pitchFamily="34" charset="-122"/>
                  <a:sym typeface="宋体" panose="02010600030101010101" pitchFamily="2" charset="-122"/>
                </a:rPr>
                <a:t>变阻器</a:t>
              </a:r>
              <a:endParaRPr lang="zh-CN" altLang="en-US" sz="2100" b="1" dirty="0">
                <a:solidFill>
                  <a:srgbClr val="006666"/>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9222" name="文本框 6152"/>
            <p:cNvSpPr txBox="1"/>
            <p:nvPr/>
          </p:nvSpPr>
          <p:spPr>
            <a:xfrm>
              <a:off x="0" y="452"/>
              <a:ext cx="873" cy="868"/>
            </a:xfrm>
            <a:prstGeom prst="rect">
              <a:avLst/>
            </a:prstGeom>
            <a:noFill/>
            <a:ln w="9525">
              <a:noFill/>
            </a:ln>
          </p:spPr>
          <p:txBody>
            <a:bodyPr anchor="t" anchorCtr="0">
              <a:spAutoFit/>
            </a:bodyPr>
            <a:p>
              <a:r>
                <a:rPr lang="zh-CN" altLang="en-US" sz="2100" dirty="0">
                  <a:solidFill>
                    <a:schemeClr val="accent1"/>
                  </a:solidFill>
                  <a:latin typeface="微软雅黑" panose="020B0503020204020204" pitchFamily="34" charset="-122"/>
                  <a:ea typeface="微软雅黑" panose="020B0503020204020204" pitchFamily="34" charset="-122"/>
                </a:rPr>
                <a:t>一</a:t>
              </a:r>
              <a:endParaRPr lang="zh-CN" altLang="en-US" sz="2100" dirty="0">
                <a:solidFill>
                  <a:schemeClr val="accent1"/>
                </a:solidFill>
                <a:latin typeface="微软雅黑" panose="020B0503020204020204" pitchFamily="34" charset="-122"/>
                <a:ea typeface="微软雅黑" panose="020B0503020204020204" pitchFamily="34" charset="-122"/>
              </a:endParaRPr>
            </a:p>
          </p:txBody>
        </p:sp>
      </p:grpSp>
      <p:grpSp>
        <p:nvGrpSpPr>
          <p:cNvPr id="9224" name="组合 3"/>
          <p:cNvGrpSpPr/>
          <p:nvPr/>
        </p:nvGrpSpPr>
        <p:grpSpPr>
          <a:xfrm>
            <a:off x="467783" y="941951"/>
            <a:ext cx="1449066" cy="375112"/>
            <a:chOff x="1076" y="1998"/>
            <a:chExt cx="3041" cy="788"/>
          </a:xfrm>
        </p:grpSpPr>
        <p:sp>
          <p:nvSpPr>
            <p:cNvPr id="5" name="流程图: 文档 4"/>
            <p:cNvSpPr/>
            <p:nvPr/>
          </p:nvSpPr>
          <p:spPr>
            <a:xfrm>
              <a:off x="1076" y="2071"/>
              <a:ext cx="2632" cy="715"/>
            </a:xfrm>
            <a:prstGeom prst="flowChartDocument">
              <a:avLst/>
            </a:prstGeom>
            <a:solidFill>
              <a:schemeClr val="accent6">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6" name="文本框 4101"/>
            <p:cNvSpPr txBox="1"/>
            <p:nvPr/>
          </p:nvSpPr>
          <p:spPr>
            <a:xfrm>
              <a:off x="1076" y="1998"/>
              <a:ext cx="3041" cy="751"/>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a:spAutoFit/>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725" b="1" i="0" u="none" strike="noStrike" kern="1200" cap="none" spc="0" normalizeH="0" baseline="0" noProof="1">
                  <a:ln>
                    <a:noFill/>
                  </a:ln>
                  <a:solidFill>
                    <a:schemeClr val="accent2">
                      <a:lumMod val="20000"/>
                      <a:lumOff val="80000"/>
                    </a:schemeClr>
                  </a:solidFill>
                  <a:effectLst/>
                  <a:uLnTx/>
                  <a:uFillTx/>
                  <a:latin typeface="宋体" panose="02010600030101010101" pitchFamily="2" charset="-122"/>
                  <a:ea typeface="幼圆" panose="02010509060101010101" pitchFamily="49" charset="-122"/>
                  <a:cs typeface="+mn-cs"/>
                  <a:sym typeface="宋体" panose="02010600030101010101" pitchFamily="2" charset="-122"/>
                </a:rPr>
                <a:t>观察与思考</a:t>
              </a:r>
              <a:endParaRPr kumimoji="0" lang="zh-CN" altLang="en-US" sz="1725" b="1" i="0" u="none" strike="noStrike" kern="1200" cap="none" spc="0" normalizeH="0" baseline="0" noProof="1">
                <a:ln>
                  <a:noFill/>
                </a:ln>
                <a:solidFill>
                  <a:schemeClr val="accent2">
                    <a:lumMod val="20000"/>
                    <a:lumOff val="80000"/>
                  </a:schemeClr>
                </a:solidFill>
                <a:effectLst/>
                <a:uLnTx/>
                <a:uFillTx/>
                <a:latin typeface="宋体" panose="02010600030101010101" pitchFamily="2" charset="-122"/>
                <a:ea typeface="幼圆" panose="02010509060101010101" pitchFamily="49" charset="-122"/>
                <a:cs typeface="+mn-cs"/>
                <a:sym typeface="宋体" panose="02010600030101010101" pitchFamily="2" charset="-122"/>
              </a:endParaRPr>
            </a:p>
          </p:txBody>
        </p:sp>
      </p:grpSp>
      <p:sp>
        <p:nvSpPr>
          <p:cNvPr id="37904" name="矩形 2"/>
          <p:cNvSpPr/>
          <p:nvPr/>
        </p:nvSpPr>
        <p:spPr>
          <a:xfrm>
            <a:off x="1475740" y="1286510"/>
            <a:ext cx="6599555" cy="460375"/>
          </a:xfrm>
          <a:prstGeom prst="rect">
            <a:avLst/>
          </a:prstGeom>
          <a:noFill/>
          <a:ln w="9525">
            <a:noFill/>
          </a:ln>
        </p:spPr>
        <p:txBody>
          <a:bodyPr wrap="square" anchor="t" anchorCtr="0">
            <a:spAutoFit/>
          </a:bodyPr>
          <a:p>
            <a:r>
              <a:rPr lang="zh-CN" altLang="en-US" sz="2400" dirty="0">
                <a:latin typeface="宋体" panose="02010600030101010101" pitchFamily="2" charset="-122"/>
                <a:ea typeface="宋体" panose="02010600030101010101" pitchFamily="2" charset="-122"/>
              </a:rPr>
              <a:t>能改变接入电路中电阻大小的元件叫作</a:t>
            </a:r>
            <a:r>
              <a:rPr lang="zh-CN" altLang="en-US" sz="2400" dirty="0">
                <a:solidFill>
                  <a:srgbClr val="FF0000"/>
                </a:solidFill>
                <a:latin typeface="黑体" panose="02010609060101010101" pitchFamily="49" charset="-122"/>
                <a:ea typeface="黑体" panose="02010609060101010101" pitchFamily="49" charset="-122"/>
              </a:rPr>
              <a:t>变阻器</a:t>
            </a:r>
            <a:r>
              <a:rPr lang="zh-CN" altLang="en-US" sz="2400" dirty="0">
                <a:latin typeface="宋体" panose="02010600030101010101" pitchFamily="2" charset="-122"/>
                <a:ea typeface="宋体" panose="02010600030101010101" pitchFamily="2" charset="-122"/>
              </a:rPr>
              <a:t>。</a:t>
            </a:r>
            <a:endParaRPr lang="zh-CN" altLang="en-US" sz="2400" dirty="0">
              <a:latin typeface="宋体" panose="02010600030101010101" pitchFamily="2" charset="-122"/>
              <a:ea typeface="宋体" panose="02010600030101010101" pitchFamily="2" charset="-122"/>
            </a:endParaRPr>
          </a:p>
        </p:txBody>
      </p:sp>
      <p:grpSp>
        <p:nvGrpSpPr>
          <p:cNvPr id="4" name="组合 20"/>
          <p:cNvGrpSpPr/>
          <p:nvPr/>
        </p:nvGrpSpPr>
        <p:grpSpPr>
          <a:xfrm>
            <a:off x="1709237" y="1816021"/>
            <a:ext cx="5942258" cy="2645899"/>
            <a:chOff x="754955" y="2483604"/>
            <a:chExt cx="7921501" cy="3526564"/>
          </a:xfrm>
        </p:grpSpPr>
        <p:pic>
          <p:nvPicPr>
            <p:cNvPr id="9229" name="Picture 19" descr="图片1"/>
            <p:cNvPicPr>
              <a:picLocks noChangeAspect="1"/>
            </p:cNvPicPr>
            <p:nvPr/>
          </p:nvPicPr>
          <p:blipFill>
            <a:blip r:embed="rId1"/>
            <a:stretch>
              <a:fillRect/>
            </a:stretch>
          </p:blipFill>
          <p:spPr>
            <a:xfrm>
              <a:off x="5147443" y="2483604"/>
              <a:ext cx="3529013" cy="3292475"/>
            </a:xfrm>
            <a:prstGeom prst="rect">
              <a:avLst/>
            </a:prstGeom>
            <a:noFill/>
            <a:ln w="9525">
              <a:noFill/>
            </a:ln>
          </p:spPr>
        </p:pic>
        <p:grpSp>
          <p:nvGrpSpPr>
            <p:cNvPr id="9230" name="组合 18"/>
            <p:cNvGrpSpPr/>
            <p:nvPr/>
          </p:nvGrpSpPr>
          <p:grpSpPr>
            <a:xfrm>
              <a:off x="754955" y="2627620"/>
              <a:ext cx="4126931" cy="3382548"/>
              <a:chOff x="683568" y="2564904"/>
              <a:chExt cx="4126931" cy="3382548"/>
            </a:xfrm>
          </p:grpSpPr>
          <p:pic>
            <p:nvPicPr>
              <p:cNvPr id="9231" name="Picture 11" descr="滑线变阻器"/>
              <p:cNvPicPr>
                <a:picLocks noChangeAspect="1"/>
              </p:cNvPicPr>
              <p:nvPr/>
            </p:nvPicPr>
            <p:blipFill>
              <a:blip r:embed="rId2"/>
              <a:stretch>
                <a:fillRect/>
              </a:stretch>
            </p:blipFill>
            <p:spPr>
              <a:xfrm>
                <a:off x="683568" y="2564904"/>
                <a:ext cx="4126931" cy="3096344"/>
              </a:xfrm>
              <a:prstGeom prst="rect">
                <a:avLst/>
              </a:prstGeom>
              <a:noFill/>
              <a:ln w="9525">
                <a:noFill/>
              </a:ln>
            </p:spPr>
          </p:pic>
          <p:sp>
            <p:nvSpPr>
              <p:cNvPr id="9232" name="TextBox 16"/>
              <p:cNvSpPr txBox="1"/>
              <p:nvPr/>
            </p:nvSpPr>
            <p:spPr>
              <a:xfrm>
                <a:off x="1475656" y="5805264"/>
                <a:ext cx="2160240" cy="142188"/>
              </a:xfrm>
              <a:prstGeom prst="rect">
                <a:avLst/>
              </a:prstGeom>
              <a:noFill/>
              <a:ln w="9525">
                <a:noFill/>
              </a:ln>
            </p:spPr>
            <p:txBody>
              <a:bodyPr anchor="t" anchorCtr="0">
                <a:spAutoFit/>
              </a:bodyPr>
              <a:p>
                <a:r>
                  <a:rPr lang="zh-CN" altLang="en-US" sz="100" dirty="0">
                    <a:latin typeface="Arial" panose="020B0604020202020204" pitchFamily="34" charset="0"/>
                    <a:ea typeface="宋体" panose="02010600030101010101" pitchFamily="2" charset="-122"/>
                  </a:rPr>
                  <a:t>（</a:t>
                </a:r>
                <a:r>
                  <a:rPr lang="en-US" altLang="zh-CN" sz="100" dirty="0">
                    <a:latin typeface="Arial" panose="020B0604020202020204" pitchFamily="34" charset="0"/>
                    <a:ea typeface="宋体" panose="02010600030101010101" pitchFamily="2" charset="-122"/>
                  </a:rPr>
                  <a:t>a</a:t>
                </a:r>
                <a:r>
                  <a:rPr lang="zh-CN" altLang="en-US" sz="100" dirty="0">
                    <a:latin typeface="Arial" panose="020B0604020202020204" pitchFamily="34" charset="0"/>
                    <a:ea typeface="宋体" panose="02010600030101010101" pitchFamily="2" charset="-122"/>
                  </a:rPr>
                  <a:t>）滑动变阻器</a:t>
                </a:r>
                <a:endParaRPr lang="zh-CN" altLang="en-US" sz="100" dirty="0">
                  <a:latin typeface="Arial" panose="020B0604020202020204" pitchFamily="34" charset="0"/>
                  <a:ea typeface="宋体" panose="02010600030101010101" pitchFamily="2" charset="-122"/>
                </a:endParaRPr>
              </a:p>
            </p:txBody>
          </p:sp>
        </p:grpSp>
        <p:sp>
          <p:nvSpPr>
            <p:cNvPr id="9233" name="矩形 17"/>
            <p:cNvSpPr/>
            <p:nvPr/>
          </p:nvSpPr>
          <p:spPr>
            <a:xfrm>
              <a:off x="6128647" y="5867980"/>
              <a:ext cx="337756" cy="142188"/>
            </a:xfrm>
            <a:prstGeom prst="rect">
              <a:avLst/>
            </a:prstGeom>
            <a:noFill/>
            <a:ln w="9525">
              <a:noFill/>
            </a:ln>
          </p:spPr>
          <p:txBody>
            <a:bodyPr wrap="none" anchor="t" anchorCtr="0">
              <a:spAutoFit/>
            </a:bodyPr>
            <a:p>
              <a:r>
                <a:rPr lang="zh-CN" altLang="en-US" sz="100" dirty="0">
                  <a:latin typeface="Arial" panose="020B0604020202020204" pitchFamily="34" charset="0"/>
                  <a:ea typeface="宋体" panose="02010600030101010101" pitchFamily="2" charset="-122"/>
                </a:rPr>
                <a:t>（</a:t>
              </a:r>
              <a:r>
                <a:rPr lang="en-US" altLang="zh-CN" sz="100" dirty="0">
                  <a:latin typeface="Arial" panose="020B0604020202020204" pitchFamily="34" charset="0"/>
                  <a:ea typeface="宋体" panose="02010600030101010101" pitchFamily="2" charset="-122"/>
                </a:rPr>
                <a:t>b</a:t>
              </a:r>
              <a:r>
                <a:rPr lang="zh-CN" altLang="en-US" sz="100" dirty="0">
                  <a:latin typeface="Arial" panose="020B0604020202020204" pitchFamily="34" charset="0"/>
                  <a:ea typeface="宋体" panose="02010600030101010101" pitchFamily="2" charset="-122"/>
                </a:rPr>
                <a:t>）变阻箱</a:t>
              </a:r>
              <a:endParaRPr lang="zh-CN" altLang="en-US" sz="100" dirty="0">
                <a:latin typeface="Arial" panose="020B0604020202020204" pitchFamily="34" charset="0"/>
                <a:ea typeface="宋体" panose="02010600030101010101" pitchFamily="2"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7904"/>
                                        </p:tgtEl>
                                        <p:attrNameLst>
                                          <p:attrName>style.visibility</p:attrName>
                                        </p:attrNameLst>
                                      </p:cBhvr>
                                      <p:to>
                                        <p:strVal val="visible"/>
                                      </p:to>
                                    </p:set>
                                    <p:anim calcmode="lin" valueType="num">
                                      <p:cBhvr additive="base">
                                        <p:cTn id="7" dur="500" fill="hold"/>
                                        <p:tgtEl>
                                          <p:spTgt spid="37904"/>
                                        </p:tgtEl>
                                        <p:attrNameLst>
                                          <p:attrName>ppt_x</p:attrName>
                                        </p:attrNameLst>
                                      </p:cBhvr>
                                      <p:tavLst>
                                        <p:tav tm="0">
                                          <p:val>
                                            <p:strVal val="#ppt_x"/>
                                          </p:val>
                                        </p:tav>
                                        <p:tav tm="100000">
                                          <p:val>
                                            <p:strVal val="#ppt_x"/>
                                          </p:val>
                                        </p:tav>
                                      </p:tavLst>
                                    </p:anim>
                                    <p:anim calcmode="lin" valueType="num">
                                      <p:cBhvr additive="base">
                                        <p:cTn id="8" dur="500" fill="hold"/>
                                        <p:tgtEl>
                                          <p:spTgt spid="3790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0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10241" name="组合 6147"/>
          <p:cNvGrpSpPr/>
          <p:nvPr/>
        </p:nvGrpSpPr>
        <p:grpSpPr>
          <a:xfrm>
            <a:off x="251687" y="194662"/>
            <a:ext cx="1934611" cy="629255"/>
            <a:chOff x="0" y="0"/>
            <a:chExt cx="4063" cy="1320"/>
          </a:xfrm>
        </p:grpSpPr>
        <p:sp>
          <p:nvSpPr>
            <p:cNvPr id="10242" name="矩形 7"/>
            <p:cNvSpPr/>
            <p:nvPr/>
          </p:nvSpPr>
          <p:spPr>
            <a:xfrm>
              <a:off x="882" y="0"/>
              <a:ext cx="2634" cy="1200"/>
            </a:xfrm>
            <a:custGeom>
              <a:avLst/>
              <a:gdLst/>
              <a:ahLst/>
              <a:cxnLst>
                <a:cxn ang="0">
                  <a:pos x="0" y="1"/>
                </a:cxn>
                <a:cxn ang="0">
                  <a:pos x="3" y="1"/>
                </a:cxn>
                <a:cxn ang="0">
                  <a:pos x="0" y="1"/>
                </a:cxn>
                <a:cxn ang="0">
                  <a:pos x="0" y="0"/>
                </a:cxn>
                <a:cxn ang="0">
                  <a:pos x="0" y="0"/>
                </a:cxn>
                <a:cxn ang="0">
                  <a:pos x="0" y="0"/>
                </a:cxn>
              </a:cxnLst>
              <a:pathLst>
                <a:path w="2520280" h="1872208">
                  <a:moveTo>
                    <a:pt x="0" y="1872208"/>
                  </a:moveTo>
                  <a:lnTo>
                    <a:pt x="2520280" y="1872208"/>
                  </a:lnTo>
                  <a:lnTo>
                    <a:pt x="0" y="1872208"/>
                  </a:lnTo>
                  <a:close/>
                  <a:moveTo>
                    <a:pt x="0" y="0"/>
                  </a:moveTo>
                  <a:lnTo>
                    <a:pt x="916" y="0"/>
                  </a:lnTo>
                  <a:lnTo>
                    <a:pt x="0" y="0"/>
                  </a:lnTo>
                  <a:close/>
                </a:path>
              </a:pathLst>
            </a:custGeom>
            <a:noFill/>
            <a:ln w="12700" cap="sq" cmpd="sng">
              <a:solidFill>
                <a:srgbClr val="DDDDDD"/>
              </a:solidFill>
              <a:prstDash val="solid"/>
              <a:miter/>
              <a:headEnd type="none" w="med" len="med"/>
              <a:tailEnd type="none" w="med" len="med"/>
            </a:ln>
          </p:spPr>
          <p:txBody>
            <a:bodyPr/>
            <a:p>
              <a:endParaRPr lang="zh-CN" altLang="en-US" sz="100"/>
            </a:p>
          </p:txBody>
        </p:sp>
        <p:sp>
          <p:nvSpPr>
            <p:cNvPr id="10243" name="任意多边形 16"/>
            <p:cNvSpPr/>
            <p:nvPr/>
          </p:nvSpPr>
          <p:spPr>
            <a:xfrm>
              <a:off x="0" y="454"/>
              <a:ext cx="826" cy="760"/>
            </a:xfrm>
            <a:custGeom>
              <a:avLst/>
              <a:gdLst/>
              <a:ahLst/>
              <a:cxnLst>
                <a:cxn ang="0">
                  <a:pos x="0" y="0"/>
                </a:cxn>
                <a:cxn ang="0">
                  <a:pos x="1" y="0"/>
                </a:cxn>
                <a:cxn ang="0">
                  <a:pos x="1" y="0"/>
                </a:cxn>
                <a:cxn ang="0">
                  <a:pos x="1" y="0"/>
                </a:cxn>
                <a:cxn ang="0">
                  <a:pos x="1" y="1"/>
                </a:cxn>
                <a:cxn ang="0">
                  <a:pos x="0" y="1"/>
                </a:cxn>
                <a:cxn ang="0">
                  <a:pos x="0" y="0"/>
                </a:cxn>
              </a:cxnLst>
              <a:pathLst>
                <a:path w="696310" h="696310">
                  <a:moveTo>
                    <a:pt x="0" y="0"/>
                  </a:moveTo>
                  <a:lnTo>
                    <a:pt x="459827" y="0"/>
                  </a:lnTo>
                  <a:lnTo>
                    <a:pt x="459827" y="236483"/>
                  </a:lnTo>
                  <a:lnTo>
                    <a:pt x="696310" y="236483"/>
                  </a:lnTo>
                  <a:lnTo>
                    <a:pt x="696310" y="696310"/>
                  </a:lnTo>
                  <a:lnTo>
                    <a:pt x="0" y="696310"/>
                  </a:lnTo>
                  <a:lnTo>
                    <a:pt x="0" y="0"/>
                  </a:lnTo>
                  <a:close/>
                </a:path>
              </a:pathLst>
            </a:custGeom>
            <a:solidFill>
              <a:srgbClr val="008080"/>
            </a:solidFill>
            <a:ln w="9525">
              <a:noFill/>
            </a:ln>
          </p:spPr>
          <p:txBody>
            <a:bodyPr/>
            <a:p>
              <a:endParaRPr lang="zh-CN" altLang="en-US" sz="100"/>
            </a:p>
          </p:txBody>
        </p:sp>
        <p:sp>
          <p:nvSpPr>
            <p:cNvPr id="10244" name="矩形 17"/>
            <p:cNvSpPr/>
            <p:nvPr/>
          </p:nvSpPr>
          <p:spPr>
            <a:xfrm>
              <a:off x="570" y="374"/>
              <a:ext cx="258" cy="265"/>
            </a:xfrm>
            <a:prstGeom prst="rect">
              <a:avLst/>
            </a:prstGeom>
            <a:solidFill>
              <a:srgbClr val="008080">
                <a:alpha val="50980"/>
              </a:srgbClr>
            </a:solidFill>
            <a:ln w="9525">
              <a:noFill/>
            </a:ln>
          </p:spPr>
          <p:txBody>
            <a:bodyPr lIns="0" tIns="161953" rIns="134802" bIns="0" anchor="ctr" anchorCtr="0"/>
            <a:p>
              <a:pPr algn="ctr"/>
              <a:endParaRPr lang="zh-CN" altLang="en-US" sz="300" dirty="0">
                <a:solidFill>
                  <a:srgbClr val="FFFFFF"/>
                </a:solidFill>
                <a:latin typeface="Arial" panose="020B0604020202020204" pitchFamily="34" charset="0"/>
                <a:ea typeface="宋体" panose="02010600030101010101" pitchFamily="2" charset="-122"/>
              </a:endParaRPr>
            </a:p>
          </p:txBody>
        </p:sp>
        <p:sp>
          <p:nvSpPr>
            <p:cNvPr id="10245" name="文本框 6151"/>
            <p:cNvSpPr txBox="1"/>
            <p:nvPr/>
          </p:nvSpPr>
          <p:spPr>
            <a:xfrm>
              <a:off x="878" y="432"/>
              <a:ext cx="3185" cy="868"/>
            </a:xfrm>
            <a:prstGeom prst="rect">
              <a:avLst/>
            </a:prstGeom>
            <a:noFill/>
            <a:ln w="9525">
              <a:noFill/>
            </a:ln>
          </p:spPr>
          <p:txBody>
            <a:bodyPr wrap="none" anchor="t" anchorCtr="0">
              <a:spAutoFit/>
            </a:bodyPr>
            <a:p>
              <a:r>
                <a:rPr lang="zh-CN" altLang="en-US" sz="2100" b="1" dirty="0">
                  <a:solidFill>
                    <a:srgbClr val="006666"/>
                  </a:solidFill>
                  <a:latin typeface="微软雅黑" panose="020B0503020204020204" pitchFamily="34" charset="-122"/>
                  <a:ea typeface="微软雅黑" panose="020B0503020204020204" pitchFamily="34" charset="-122"/>
                  <a:sym typeface="宋体" panose="02010600030101010101" pitchFamily="2" charset="-122"/>
                </a:rPr>
                <a:t>滑动变阻器</a:t>
              </a:r>
              <a:endParaRPr lang="zh-CN" altLang="en-US" sz="2100" b="1" dirty="0">
                <a:solidFill>
                  <a:srgbClr val="006666"/>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0246" name="文本框 6152"/>
            <p:cNvSpPr txBox="1"/>
            <p:nvPr/>
          </p:nvSpPr>
          <p:spPr>
            <a:xfrm>
              <a:off x="0" y="452"/>
              <a:ext cx="873" cy="868"/>
            </a:xfrm>
            <a:prstGeom prst="rect">
              <a:avLst/>
            </a:prstGeom>
            <a:noFill/>
            <a:ln w="9525">
              <a:noFill/>
            </a:ln>
          </p:spPr>
          <p:txBody>
            <a:bodyPr anchor="t" anchorCtr="0">
              <a:spAutoFit/>
            </a:bodyPr>
            <a:p>
              <a:r>
                <a:rPr lang="zh-CN" altLang="en-US" sz="2100" dirty="0">
                  <a:solidFill>
                    <a:schemeClr val="accent1"/>
                  </a:solidFill>
                  <a:latin typeface="微软雅黑" panose="020B0503020204020204" pitchFamily="34" charset="-122"/>
                  <a:ea typeface="微软雅黑" panose="020B0503020204020204" pitchFamily="34" charset="-122"/>
                </a:rPr>
                <a:t>二</a:t>
              </a:r>
              <a:endParaRPr lang="zh-CN" altLang="en-US" sz="2100" dirty="0">
                <a:solidFill>
                  <a:schemeClr val="accent1"/>
                </a:solidFill>
                <a:latin typeface="微软雅黑" panose="020B0503020204020204" pitchFamily="34" charset="-122"/>
                <a:ea typeface="微软雅黑" panose="020B0503020204020204" pitchFamily="34" charset="-122"/>
              </a:endParaRPr>
            </a:p>
          </p:txBody>
        </p:sp>
      </p:grpSp>
      <p:grpSp>
        <p:nvGrpSpPr>
          <p:cNvPr id="10248" name="组合 3"/>
          <p:cNvGrpSpPr/>
          <p:nvPr/>
        </p:nvGrpSpPr>
        <p:grpSpPr>
          <a:xfrm>
            <a:off x="539977" y="987176"/>
            <a:ext cx="1524831" cy="373922"/>
            <a:chOff x="1076" y="1998"/>
            <a:chExt cx="3200" cy="788"/>
          </a:xfrm>
        </p:grpSpPr>
        <p:sp>
          <p:nvSpPr>
            <p:cNvPr id="5" name="流程图: 文档 4"/>
            <p:cNvSpPr/>
            <p:nvPr/>
          </p:nvSpPr>
          <p:spPr>
            <a:xfrm>
              <a:off x="1076" y="2071"/>
              <a:ext cx="2632" cy="715"/>
            </a:xfrm>
            <a:prstGeom prst="flowChartDocument">
              <a:avLst/>
            </a:prstGeom>
            <a:solidFill>
              <a:schemeClr val="accent6">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6" name="文本框 4101"/>
            <p:cNvSpPr txBox="1"/>
            <p:nvPr/>
          </p:nvSpPr>
          <p:spPr>
            <a:xfrm>
              <a:off x="1076" y="1998"/>
              <a:ext cx="3200" cy="753"/>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a:spAutoFit/>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725" b="1" i="0" u="none" strike="noStrike" kern="1200" cap="none" spc="0" normalizeH="0" baseline="0" noProof="1">
                  <a:ln>
                    <a:noFill/>
                  </a:ln>
                  <a:solidFill>
                    <a:schemeClr val="accent2">
                      <a:lumMod val="20000"/>
                      <a:lumOff val="80000"/>
                    </a:schemeClr>
                  </a:solidFill>
                  <a:effectLst/>
                  <a:uLnTx/>
                  <a:uFillTx/>
                  <a:latin typeface="宋体" panose="02010600030101010101" pitchFamily="2" charset="-122"/>
                  <a:ea typeface="幼圆" panose="02010509060101010101" pitchFamily="49" charset="-122"/>
                  <a:cs typeface="+mn-cs"/>
                  <a:sym typeface="宋体" panose="02010600030101010101" pitchFamily="2" charset="-122"/>
                </a:rPr>
                <a:t>观察与思考</a:t>
              </a:r>
              <a:endParaRPr kumimoji="0" lang="zh-CN" altLang="en-US" sz="1725" b="1" i="0" u="none" strike="noStrike" kern="1200" cap="none" spc="0" normalizeH="0" baseline="0" noProof="1">
                <a:ln>
                  <a:noFill/>
                </a:ln>
                <a:solidFill>
                  <a:schemeClr val="accent2">
                    <a:lumMod val="20000"/>
                    <a:lumOff val="80000"/>
                  </a:schemeClr>
                </a:solidFill>
                <a:effectLst/>
                <a:uLnTx/>
                <a:uFillTx/>
                <a:latin typeface="宋体" panose="02010600030101010101" pitchFamily="2" charset="-122"/>
                <a:ea typeface="幼圆" panose="02010509060101010101" pitchFamily="49" charset="-122"/>
                <a:cs typeface="+mn-cs"/>
                <a:sym typeface="宋体" panose="02010600030101010101" pitchFamily="2" charset="-122"/>
              </a:endParaRPr>
            </a:p>
          </p:txBody>
        </p:sp>
      </p:grpSp>
      <p:sp>
        <p:nvSpPr>
          <p:cNvPr id="68628" name="Text Box 5"/>
          <p:cNvSpPr txBox="1"/>
          <p:nvPr/>
        </p:nvSpPr>
        <p:spPr>
          <a:xfrm>
            <a:off x="3131820" y="1348105"/>
            <a:ext cx="5311140" cy="829945"/>
          </a:xfrm>
          <a:prstGeom prst="rect">
            <a:avLst/>
          </a:prstGeom>
          <a:noFill/>
          <a:ln w="9525">
            <a:noFill/>
          </a:ln>
        </p:spPr>
        <p:txBody>
          <a:bodyPr wrap="square" anchor="t" anchorCtr="0">
            <a:spAutoFit/>
          </a:bodyPr>
          <a:p>
            <a:pPr>
              <a:spcBef>
                <a:spcPct val="50000"/>
              </a:spcBef>
            </a:pPr>
            <a:r>
              <a:rPr lang="zh-CN" altLang="en-US" sz="2400" dirty="0">
                <a:latin typeface="宋体" panose="02010600030101010101" pitchFamily="2" charset="-122"/>
                <a:ea typeface="宋体" panose="02010600030101010101" pitchFamily="2" charset="-122"/>
              </a:rPr>
              <a:t>改变接入电路中电阻线的长度来改变接入电阻，从而改变电流。</a:t>
            </a:r>
            <a:endParaRPr lang="zh-CN" altLang="en-US" sz="2400" dirty="0">
              <a:latin typeface="宋体" panose="02010600030101010101" pitchFamily="2" charset="-122"/>
              <a:ea typeface="宋体" panose="02010600030101010101" pitchFamily="2" charset="-122"/>
            </a:endParaRPr>
          </a:p>
        </p:txBody>
      </p:sp>
      <p:sp>
        <p:nvSpPr>
          <p:cNvPr id="10252" name="Rectangle 21"/>
          <p:cNvSpPr/>
          <p:nvPr/>
        </p:nvSpPr>
        <p:spPr>
          <a:xfrm>
            <a:off x="1444872" y="1330161"/>
            <a:ext cx="1935480" cy="460375"/>
          </a:xfrm>
          <a:prstGeom prst="rect">
            <a:avLst/>
          </a:prstGeom>
          <a:noFill/>
          <a:ln w="9525">
            <a:noFill/>
          </a:ln>
        </p:spPr>
        <p:txBody>
          <a:bodyPr wrap="none" anchor="t" anchorCtr="0">
            <a:spAutoFit/>
          </a:bodyPr>
          <a:p>
            <a:r>
              <a:rPr lang="en-US" altLang="zh-CN" sz="2400" dirty="0">
                <a:solidFill>
                  <a:srgbClr val="006666"/>
                </a:solidFill>
                <a:latin typeface="Times New Roman" panose="02020603050405020304" pitchFamily="18" charset="0"/>
                <a:ea typeface="微软雅黑" panose="020B0503020204020204" pitchFamily="34" charset="-122"/>
              </a:rPr>
              <a:t>1.</a:t>
            </a:r>
            <a:r>
              <a:rPr lang="zh-CN" altLang="en-US" sz="2400" dirty="0">
                <a:solidFill>
                  <a:srgbClr val="006666"/>
                </a:solidFill>
                <a:latin typeface="Times New Roman" panose="02020603050405020304" pitchFamily="18" charset="0"/>
                <a:ea typeface="微软雅黑" panose="020B0503020204020204" pitchFamily="34" charset="-122"/>
              </a:rPr>
              <a:t>工作原理：</a:t>
            </a:r>
            <a:endParaRPr lang="zh-CN" altLang="en-US" sz="2400" dirty="0">
              <a:solidFill>
                <a:srgbClr val="006666"/>
              </a:solidFill>
              <a:latin typeface="Times New Roman" panose="02020603050405020304" pitchFamily="18" charset="0"/>
              <a:ea typeface="微软雅黑" panose="020B0503020204020204" pitchFamily="34" charset="-122"/>
            </a:endParaRPr>
          </a:p>
        </p:txBody>
      </p:sp>
      <p:sp>
        <p:nvSpPr>
          <p:cNvPr id="68630" name="Rectangle 22"/>
          <p:cNvSpPr/>
          <p:nvPr/>
        </p:nvSpPr>
        <p:spPr>
          <a:xfrm>
            <a:off x="1438918" y="2139928"/>
            <a:ext cx="1021080" cy="460375"/>
          </a:xfrm>
          <a:prstGeom prst="rect">
            <a:avLst/>
          </a:prstGeom>
          <a:noFill/>
          <a:ln w="9525">
            <a:noFill/>
          </a:ln>
        </p:spPr>
        <p:txBody>
          <a:bodyPr wrap="none" anchor="t" anchorCtr="0">
            <a:spAutoFit/>
          </a:bodyPr>
          <a:p>
            <a:r>
              <a:rPr lang="en-US" altLang="zh-CN" sz="2400" dirty="0">
                <a:solidFill>
                  <a:srgbClr val="006666"/>
                </a:solidFill>
                <a:latin typeface="Times New Roman" panose="02020603050405020304" pitchFamily="18" charset="0"/>
                <a:ea typeface="微软雅黑" panose="020B0503020204020204" pitchFamily="34" charset="-122"/>
              </a:rPr>
              <a:t>2.</a:t>
            </a:r>
            <a:r>
              <a:rPr lang="zh-CN" altLang="en-US" sz="2400" dirty="0">
                <a:solidFill>
                  <a:srgbClr val="006666"/>
                </a:solidFill>
                <a:latin typeface="Times New Roman" panose="02020603050405020304" pitchFamily="18" charset="0"/>
                <a:ea typeface="微软雅黑" panose="020B0503020204020204" pitchFamily="34" charset="-122"/>
              </a:rPr>
              <a:t>图示</a:t>
            </a:r>
            <a:endParaRPr lang="zh-CN" altLang="en-US" sz="2400" dirty="0">
              <a:solidFill>
                <a:srgbClr val="006666"/>
              </a:solidFill>
              <a:latin typeface="Times New Roman" panose="02020603050405020304" pitchFamily="18" charset="0"/>
              <a:ea typeface="微软雅黑" panose="020B0503020204020204" pitchFamily="34" charset="-122"/>
            </a:endParaRPr>
          </a:p>
        </p:txBody>
      </p:sp>
      <p:sp>
        <p:nvSpPr>
          <p:cNvPr id="68633" name="Rectangle 9"/>
          <p:cNvSpPr/>
          <p:nvPr/>
        </p:nvSpPr>
        <p:spPr>
          <a:xfrm>
            <a:off x="1403993" y="3543920"/>
            <a:ext cx="3078480" cy="460375"/>
          </a:xfrm>
          <a:prstGeom prst="rect">
            <a:avLst/>
          </a:prstGeom>
          <a:noFill/>
          <a:ln w="9525">
            <a:noFill/>
          </a:ln>
        </p:spPr>
        <p:txBody>
          <a:bodyPr wrap="none" anchor="t" anchorCtr="0">
            <a:spAutoFit/>
          </a:bodyPr>
          <a:p>
            <a:pPr marL="342900" indent="-342900"/>
            <a:r>
              <a:rPr lang="zh-CN" altLang="en-US" sz="2400" dirty="0">
                <a:latin typeface="宋体" panose="02010600030101010101" pitchFamily="2" charset="-122"/>
                <a:ea typeface="宋体" panose="02010600030101010101" pitchFamily="2" charset="-122"/>
              </a:rPr>
              <a:t>　（</a:t>
            </a:r>
            <a:r>
              <a:rPr lang="en-US" altLang="zh-CN" sz="2400" dirty="0">
                <a:latin typeface="Times New Roman" panose="02020603050405020304" pitchFamily="18" charset="0"/>
                <a:ea typeface="宋体" panose="02010600030101010101" pitchFamily="2" charset="-122"/>
              </a:rPr>
              <a:t>2</a:t>
            </a:r>
            <a:r>
              <a:rPr lang="zh-CN" altLang="en-US" sz="2400" dirty="0">
                <a:latin typeface="宋体" panose="02010600030101010101" pitchFamily="2" charset="-122"/>
                <a:ea typeface="宋体" panose="02010600030101010101" pitchFamily="2" charset="-122"/>
              </a:rPr>
              <a:t>）结构示意图：</a:t>
            </a:r>
            <a:endParaRPr lang="zh-CN" altLang="en-US" sz="2400" dirty="0">
              <a:latin typeface="宋体" panose="02010600030101010101" pitchFamily="2" charset="-122"/>
              <a:ea typeface="宋体" panose="02010600030101010101" pitchFamily="2" charset="-122"/>
            </a:endParaRPr>
          </a:p>
        </p:txBody>
      </p:sp>
      <p:pic>
        <p:nvPicPr>
          <p:cNvPr id="68634" name="Picture 2" descr="E:\01商乐\05区工作\04课题组\做ppt\16章 电压电阻\电压电阻图\16-4-2.JPG"/>
          <p:cNvPicPr>
            <a:picLocks noChangeAspect="1"/>
          </p:cNvPicPr>
          <p:nvPr/>
        </p:nvPicPr>
        <p:blipFill>
          <a:blip r:embed="rId1">
            <a:clrChange>
              <a:clrFrom>
                <a:srgbClr val="FFFFFF">
                  <a:alpha val="100000"/>
                </a:srgbClr>
              </a:clrFrom>
              <a:clrTo>
                <a:srgbClr val="FFFFFF">
                  <a:alpha val="100000"/>
                  <a:alpha val="0"/>
                </a:srgbClr>
              </a:clrTo>
            </a:clrChange>
          </a:blip>
          <a:srcRect t="2199"/>
          <a:stretch>
            <a:fillRect/>
          </a:stretch>
        </p:blipFill>
        <p:spPr>
          <a:xfrm>
            <a:off x="4716638" y="2282799"/>
            <a:ext cx="2484078" cy="1261092"/>
          </a:xfrm>
          <a:prstGeom prst="rect">
            <a:avLst/>
          </a:prstGeom>
          <a:noFill/>
          <a:ln w="9525">
            <a:noFill/>
          </a:ln>
        </p:spPr>
      </p:pic>
      <p:sp>
        <p:nvSpPr>
          <p:cNvPr id="68635" name="Rectangle 9"/>
          <p:cNvSpPr/>
          <p:nvPr/>
        </p:nvSpPr>
        <p:spPr>
          <a:xfrm>
            <a:off x="1530612" y="2572200"/>
            <a:ext cx="2316480" cy="534035"/>
          </a:xfrm>
          <a:prstGeom prst="rect">
            <a:avLst/>
          </a:prstGeom>
          <a:noFill/>
          <a:ln w="9525">
            <a:noFill/>
          </a:ln>
        </p:spPr>
        <p:txBody>
          <a:bodyPr wrap="none" anchor="t" anchorCtr="0">
            <a:spAutoFit/>
          </a:bodyPr>
          <a:p>
            <a:pPr marL="342900" indent="-342900">
              <a:lnSpc>
                <a:spcPct val="120000"/>
              </a:lnSpc>
            </a:pPr>
            <a:r>
              <a:rPr lang="zh-CN" altLang="en-US" sz="2400" dirty="0">
                <a:latin typeface="宋体" panose="02010600030101010101" pitchFamily="2" charset="-122"/>
                <a:ea typeface="宋体" panose="02010600030101010101" pitchFamily="2" charset="-122"/>
              </a:rPr>
              <a:t> （</a:t>
            </a:r>
            <a:r>
              <a:rPr lang="en-US" altLang="zh-CN" sz="2400" dirty="0">
                <a:latin typeface="Times New Roman" panose="02020603050405020304" pitchFamily="18" charset="0"/>
                <a:ea typeface="宋体" panose="02010600030101010101" pitchFamily="2" charset="-122"/>
              </a:rPr>
              <a:t>1</a:t>
            </a:r>
            <a:r>
              <a:rPr lang="zh-CN" altLang="en-US" sz="2400" dirty="0">
                <a:latin typeface="宋体" panose="02010600030101010101" pitchFamily="2" charset="-122"/>
                <a:ea typeface="宋体" panose="02010600030101010101" pitchFamily="2" charset="-122"/>
              </a:rPr>
              <a:t>）实物图：</a:t>
            </a:r>
            <a:endParaRPr lang="zh-CN" altLang="en-US" sz="2400" dirty="0">
              <a:latin typeface="宋体" panose="02010600030101010101" pitchFamily="2" charset="-122"/>
              <a:ea typeface="宋体" panose="02010600030101010101" pitchFamily="2" charset="-122"/>
            </a:endParaRPr>
          </a:p>
        </p:txBody>
      </p:sp>
      <p:pic>
        <p:nvPicPr>
          <p:cNvPr id="68636" name="Picture 6"/>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4932180" y="3543892"/>
            <a:ext cx="1836265" cy="853828"/>
          </a:xfrm>
          <a:prstGeom prst="rect">
            <a:avLst/>
          </a:prstGeom>
          <a:noFill/>
          <a:ln w="9525">
            <a:noFill/>
          </a:ln>
        </p:spPr>
      </p:pic>
      <p:sp>
        <p:nvSpPr>
          <p:cNvPr id="19" name="Rectangle 9"/>
          <p:cNvSpPr/>
          <p:nvPr/>
        </p:nvSpPr>
        <p:spPr>
          <a:xfrm>
            <a:off x="1404077" y="4317963"/>
            <a:ext cx="2773680" cy="460375"/>
          </a:xfrm>
          <a:prstGeom prst="rect">
            <a:avLst/>
          </a:prstGeom>
          <a:noFill/>
          <a:ln w="9525">
            <a:noFill/>
          </a:ln>
        </p:spPr>
        <p:txBody>
          <a:bodyPr wrap="none" anchor="t" anchorCtr="0">
            <a:spAutoFit/>
          </a:bodyPr>
          <a:p>
            <a:pPr marL="342900" indent="-342900"/>
            <a:r>
              <a:rPr lang="zh-CN" altLang="en-US" sz="2400" dirty="0">
                <a:latin typeface="宋体" panose="02010600030101010101" pitchFamily="2" charset="-122"/>
                <a:ea typeface="宋体" panose="02010600030101010101" pitchFamily="2" charset="-122"/>
              </a:rPr>
              <a:t>　（</a:t>
            </a:r>
            <a:r>
              <a:rPr lang="en-US" altLang="zh-CN" sz="2400" dirty="0">
                <a:latin typeface="Times New Roman" panose="02020603050405020304" pitchFamily="18" charset="0"/>
                <a:ea typeface="宋体" panose="02010600030101010101" pitchFamily="2" charset="-122"/>
              </a:rPr>
              <a:t>3</a:t>
            </a:r>
            <a:r>
              <a:rPr lang="zh-CN" altLang="en-US" sz="2400" dirty="0">
                <a:latin typeface="宋体" panose="02010600030101010101" pitchFamily="2" charset="-122"/>
                <a:ea typeface="宋体" panose="02010600030101010101" pitchFamily="2" charset="-122"/>
              </a:rPr>
              <a:t>）元件符号：</a:t>
            </a:r>
            <a:endParaRPr lang="zh-CN" altLang="en-US" sz="2400" dirty="0">
              <a:latin typeface="宋体" panose="02010600030101010101" pitchFamily="2" charset="-122"/>
              <a:ea typeface="宋体" panose="02010600030101010101" pitchFamily="2" charset="-122"/>
            </a:endParaRPr>
          </a:p>
        </p:txBody>
      </p:sp>
      <p:pic>
        <p:nvPicPr>
          <p:cNvPr id="20" name="Picture 10"/>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5256086" y="4462024"/>
            <a:ext cx="1188452" cy="37868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86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68630"/>
                                        </p:tgtEl>
                                        <p:attrNameLst>
                                          <p:attrName>style.visibility</p:attrName>
                                        </p:attrNameLst>
                                      </p:cBhvr>
                                      <p:to>
                                        <p:strVal val="visible"/>
                                      </p:to>
                                    </p:set>
                                    <p:anim calcmode="lin" valueType="num">
                                      <p:cBhvr additive="base">
                                        <p:cTn id="11" dur="500" fill="hold"/>
                                        <p:tgtEl>
                                          <p:spTgt spid="68630"/>
                                        </p:tgtEl>
                                        <p:attrNameLst>
                                          <p:attrName>ppt_x</p:attrName>
                                        </p:attrNameLst>
                                      </p:cBhvr>
                                      <p:tavLst>
                                        <p:tav tm="0">
                                          <p:val>
                                            <p:strVal val="#ppt_x"/>
                                          </p:val>
                                        </p:tav>
                                        <p:tav tm="100000">
                                          <p:val>
                                            <p:strVal val="#ppt_x"/>
                                          </p:val>
                                        </p:tav>
                                      </p:tavLst>
                                    </p:anim>
                                    <p:anim calcmode="lin" valueType="num">
                                      <p:cBhvr additive="base">
                                        <p:cTn id="12" dur="500" fill="hold"/>
                                        <p:tgtEl>
                                          <p:spTgt spid="6863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863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863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863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863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28" grpId="0"/>
      <p:bldP spid="68630" grpId="0"/>
      <p:bldP spid="68633" grpId="0"/>
      <p:bldP spid="68635" grpId="0"/>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4341" name="Text Box 5"/>
          <p:cNvSpPr txBox="1"/>
          <p:nvPr/>
        </p:nvSpPr>
        <p:spPr>
          <a:xfrm>
            <a:off x="1928670" y="3652095"/>
            <a:ext cx="5438536" cy="1198880"/>
          </a:xfrm>
          <a:prstGeom prst="rect">
            <a:avLst/>
          </a:prstGeom>
          <a:noFill/>
          <a:ln w="9525">
            <a:noFill/>
          </a:ln>
        </p:spPr>
        <p:txBody>
          <a:bodyPr anchor="t" anchorCtr="0">
            <a:spAutoFit/>
          </a:bodyPr>
          <a:p>
            <a:pPr>
              <a:spcBef>
                <a:spcPct val="50000"/>
              </a:spcBef>
              <a:buSzTx/>
            </a:pPr>
            <a:r>
              <a:rPr lang="zh-CN" altLang="en-US" sz="2400" dirty="0">
                <a:latin typeface="宋体" panose="02010600030101010101" pitchFamily="2" charset="-122"/>
                <a:ea typeface="宋体" panose="02010600030101010101" pitchFamily="2" charset="-122"/>
              </a:rPr>
              <a:t>  由于电阻线表面涂着绝缘漆，为了滑片与电阻线紧密接触，要把接触滑片的地方的绝缘漆刮掉。</a:t>
            </a:r>
            <a:endParaRPr lang="zh-CN" altLang="en-US" sz="2400" dirty="0">
              <a:latin typeface="宋体" panose="02010600030101010101" pitchFamily="2" charset="-122"/>
              <a:ea typeface="宋体" panose="02010600030101010101" pitchFamily="2" charset="-122"/>
            </a:endParaRPr>
          </a:p>
        </p:txBody>
      </p:sp>
      <p:sp>
        <p:nvSpPr>
          <p:cNvPr id="11266" name="Rectangle 6"/>
          <p:cNvSpPr/>
          <p:nvPr/>
        </p:nvSpPr>
        <p:spPr>
          <a:xfrm>
            <a:off x="2475495" y="2042530"/>
            <a:ext cx="3829720" cy="857400"/>
          </a:xfrm>
          <a:prstGeom prst="rect">
            <a:avLst/>
          </a:prstGeom>
          <a:solidFill>
            <a:schemeClr val="bg1"/>
          </a:solidFill>
          <a:ln w="9525" cap="flat" cmpd="sng">
            <a:solidFill>
              <a:schemeClr val="tx1"/>
            </a:solidFill>
            <a:prstDash val="solid"/>
            <a:miter/>
            <a:headEnd type="none" w="med" len="med"/>
            <a:tailEnd type="none" w="med" len="med"/>
          </a:ln>
        </p:spPr>
        <p:txBody>
          <a:bodyPr wrap="none" anchor="ctr" anchorCtr="0"/>
          <a:p>
            <a:endParaRPr lang="zh-CN" altLang="en-US" sz="2400" dirty="0">
              <a:latin typeface="Arial" panose="020B0604020202020204" pitchFamily="34" charset="0"/>
              <a:ea typeface="宋体" panose="02010600030101010101" pitchFamily="2" charset="-122"/>
            </a:endParaRPr>
          </a:p>
        </p:txBody>
      </p:sp>
      <p:sp>
        <p:nvSpPr>
          <p:cNvPr id="11267" name="未知"/>
          <p:cNvSpPr/>
          <p:nvPr/>
        </p:nvSpPr>
        <p:spPr>
          <a:xfrm>
            <a:off x="2932775" y="1937737"/>
            <a:ext cx="342960" cy="1143200"/>
          </a:xfrm>
          <a:custGeom>
            <a:avLst/>
            <a:gdLst/>
            <a:ahLst/>
            <a:cxnLst>
              <a:cxn ang="0">
                <a:pos x="0" y="2147483647"/>
              </a:cxn>
              <a:cxn ang="0">
                <a:pos x="2147483647" y="2147483647"/>
              </a:cxn>
              <a:cxn ang="0">
                <a:pos x="2147483647" y="2147483647"/>
              </a:cxn>
              <a:cxn ang="0">
                <a:pos x="2147483647" y="2147483647"/>
              </a:cxn>
            </a:cxnLst>
            <a:pathLst>
              <a:path w="288" h="960">
                <a:moveTo>
                  <a:pt x="0" y="800"/>
                </a:moveTo>
                <a:cubicBezTo>
                  <a:pt x="8" y="880"/>
                  <a:pt x="16" y="960"/>
                  <a:pt x="48" y="848"/>
                </a:cubicBezTo>
                <a:cubicBezTo>
                  <a:pt x="80" y="736"/>
                  <a:pt x="152" y="256"/>
                  <a:pt x="192" y="128"/>
                </a:cubicBezTo>
                <a:cubicBezTo>
                  <a:pt x="232" y="0"/>
                  <a:pt x="260" y="40"/>
                  <a:pt x="288" y="80"/>
                </a:cubicBezTo>
              </a:path>
            </a:pathLst>
          </a:custGeom>
          <a:noFill/>
          <a:ln w="57150" cap="flat" cmpd="sng">
            <a:solidFill>
              <a:schemeClr val="tx1"/>
            </a:solidFill>
            <a:prstDash val="solid"/>
            <a:round/>
            <a:headEnd type="none" w="med" len="med"/>
            <a:tailEnd type="none" w="med" len="med"/>
          </a:ln>
        </p:spPr>
        <p:txBody>
          <a:bodyPr/>
          <a:p>
            <a:endParaRPr lang="zh-CN" altLang="en-US" sz="2400"/>
          </a:p>
        </p:txBody>
      </p:sp>
      <p:sp>
        <p:nvSpPr>
          <p:cNvPr id="11268" name="未知"/>
          <p:cNvSpPr/>
          <p:nvPr/>
        </p:nvSpPr>
        <p:spPr>
          <a:xfrm>
            <a:off x="3275735" y="1937737"/>
            <a:ext cx="342960" cy="1143200"/>
          </a:xfrm>
          <a:custGeom>
            <a:avLst/>
            <a:gdLst/>
            <a:ahLst/>
            <a:cxnLst>
              <a:cxn ang="0">
                <a:pos x="0" y="2147483647"/>
              </a:cxn>
              <a:cxn ang="0">
                <a:pos x="2147483647" y="2147483647"/>
              </a:cxn>
              <a:cxn ang="0">
                <a:pos x="2147483647" y="2147483647"/>
              </a:cxn>
              <a:cxn ang="0">
                <a:pos x="2147483647" y="2147483647"/>
              </a:cxn>
            </a:cxnLst>
            <a:pathLst>
              <a:path w="288" h="960">
                <a:moveTo>
                  <a:pt x="0" y="800"/>
                </a:moveTo>
                <a:cubicBezTo>
                  <a:pt x="8" y="880"/>
                  <a:pt x="16" y="960"/>
                  <a:pt x="48" y="848"/>
                </a:cubicBezTo>
                <a:cubicBezTo>
                  <a:pt x="80" y="736"/>
                  <a:pt x="152" y="256"/>
                  <a:pt x="192" y="128"/>
                </a:cubicBezTo>
                <a:cubicBezTo>
                  <a:pt x="232" y="0"/>
                  <a:pt x="260" y="40"/>
                  <a:pt x="288" y="80"/>
                </a:cubicBezTo>
              </a:path>
            </a:pathLst>
          </a:custGeom>
          <a:noFill/>
          <a:ln w="57150" cap="flat" cmpd="sng">
            <a:solidFill>
              <a:schemeClr val="tx1"/>
            </a:solidFill>
            <a:prstDash val="solid"/>
            <a:round/>
            <a:headEnd type="none" w="med" len="med"/>
            <a:tailEnd type="none" w="med" len="med"/>
          </a:ln>
        </p:spPr>
        <p:txBody>
          <a:bodyPr/>
          <a:p>
            <a:endParaRPr lang="zh-CN" altLang="en-US" sz="2400"/>
          </a:p>
        </p:txBody>
      </p:sp>
      <p:sp>
        <p:nvSpPr>
          <p:cNvPr id="11269" name="未知"/>
          <p:cNvSpPr/>
          <p:nvPr/>
        </p:nvSpPr>
        <p:spPr>
          <a:xfrm>
            <a:off x="3447215" y="1937737"/>
            <a:ext cx="342960" cy="1143200"/>
          </a:xfrm>
          <a:custGeom>
            <a:avLst/>
            <a:gdLst/>
            <a:ahLst/>
            <a:cxnLst>
              <a:cxn ang="0">
                <a:pos x="0" y="2147483647"/>
              </a:cxn>
              <a:cxn ang="0">
                <a:pos x="2147483647" y="2147483647"/>
              </a:cxn>
              <a:cxn ang="0">
                <a:pos x="2147483647" y="2147483647"/>
              </a:cxn>
              <a:cxn ang="0">
                <a:pos x="2147483647" y="2147483647"/>
              </a:cxn>
            </a:cxnLst>
            <a:pathLst>
              <a:path w="288" h="960">
                <a:moveTo>
                  <a:pt x="0" y="800"/>
                </a:moveTo>
                <a:cubicBezTo>
                  <a:pt x="8" y="880"/>
                  <a:pt x="16" y="960"/>
                  <a:pt x="48" y="848"/>
                </a:cubicBezTo>
                <a:cubicBezTo>
                  <a:pt x="80" y="736"/>
                  <a:pt x="152" y="256"/>
                  <a:pt x="192" y="128"/>
                </a:cubicBezTo>
                <a:cubicBezTo>
                  <a:pt x="232" y="0"/>
                  <a:pt x="260" y="40"/>
                  <a:pt x="288" y="80"/>
                </a:cubicBezTo>
              </a:path>
            </a:pathLst>
          </a:custGeom>
          <a:noFill/>
          <a:ln w="57150" cap="flat" cmpd="sng">
            <a:solidFill>
              <a:schemeClr val="tx1"/>
            </a:solidFill>
            <a:prstDash val="solid"/>
            <a:round/>
            <a:headEnd type="none" w="med" len="med"/>
            <a:tailEnd type="none" w="med" len="med"/>
          </a:ln>
        </p:spPr>
        <p:txBody>
          <a:bodyPr/>
          <a:p>
            <a:endParaRPr lang="zh-CN" altLang="en-US" sz="2400"/>
          </a:p>
        </p:txBody>
      </p:sp>
      <p:sp>
        <p:nvSpPr>
          <p:cNvPr id="11270" name="未知"/>
          <p:cNvSpPr/>
          <p:nvPr/>
        </p:nvSpPr>
        <p:spPr>
          <a:xfrm>
            <a:off x="3618695" y="1937737"/>
            <a:ext cx="342960" cy="1143200"/>
          </a:xfrm>
          <a:custGeom>
            <a:avLst/>
            <a:gdLst/>
            <a:ahLst/>
            <a:cxnLst>
              <a:cxn ang="0">
                <a:pos x="0" y="2147483647"/>
              </a:cxn>
              <a:cxn ang="0">
                <a:pos x="2147483647" y="2147483647"/>
              </a:cxn>
              <a:cxn ang="0">
                <a:pos x="2147483647" y="2147483647"/>
              </a:cxn>
              <a:cxn ang="0">
                <a:pos x="2147483647" y="2147483647"/>
              </a:cxn>
            </a:cxnLst>
            <a:pathLst>
              <a:path w="288" h="960">
                <a:moveTo>
                  <a:pt x="0" y="800"/>
                </a:moveTo>
                <a:cubicBezTo>
                  <a:pt x="8" y="880"/>
                  <a:pt x="16" y="960"/>
                  <a:pt x="48" y="848"/>
                </a:cubicBezTo>
                <a:cubicBezTo>
                  <a:pt x="80" y="736"/>
                  <a:pt x="152" y="256"/>
                  <a:pt x="192" y="128"/>
                </a:cubicBezTo>
                <a:cubicBezTo>
                  <a:pt x="232" y="0"/>
                  <a:pt x="260" y="40"/>
                  <a:pt x="288" y="80"/>
                </a:cubicBezTo>
              </a:path>
            </a:pathLst>
          </a:custGeom>
          <a:noFill/>
          <a:ln w="57150" cap="flat" cmpd="sng">
            <a:solidFill>
              <a:schemeClr val="tx1"/>
            </a:solidFill>
            <a:prstDash val="solid"/>
            <a:round/>
            <a:headEnd type="none" w="med" len="med"/>
            <a:tailEnd type="none" w="med" len="med"/>
          </a:ln>
        </p:spPr>
        <p:txBody>
          <a:bodyPr/>
          <a:p>
            <a:endParaRPr lang="zh-CN" altLang="en-US" sz="2400"/>
          </a:p>
        </p:txBody>
      </p:sp>
      <p:sp>
        <p:nvSpPr>
          <p:cNvPr id="11271" name="未知"/>
          <p:cNvSpPr/>
          <p:nvPr/>
        </p:nvSpPr>
        <p:spPr>
          <a:xfrm>
            <a:off x="3790175" y="1937737"/>
            <a:ext cx="342960" cy="1143200"/>
          </a:xfrm>
          <a:custGeom>
            <a:avLst/>
            <a:gdLst/>
            <a:ahLst/>
            <a:cxnLst>
              <a:cxn ang="0">
                <a:pos x="0" y="2147483647"/>
              </a:cxn>
              <a:cxn ang="0">
                <a:pos x="2147483647" y="2147483647"/>
              </a:cxn>
              <a:cxn ang="0">
                <a:pos x="2147483647" y="2147483647"/>
              </a:cxn>
              <a:cxn ang="0">
                <a:pos x="2147483647" y="2147483647"/>
              </a:cxn>
            </a:cxnLst>
            <a:pathLst>
              <a:path w="288" h="960">
                <a:moveTo>
                  <a:pt x="0" y="800"/>
                </a:moveTo>
                <a:cubicBezTo>
                  <a:pt x="8" y="880"/>
                  <a:pt x="16" y="960"/>
                  <a:pt x="48" y="848"/>
                </a:cubicBezTo>
                <a:cubicBezTo>
                  <a:pt x="80" y="736"/>
                  <a:pt x="152" y="256"/>
                  <a:pt x="192" y="128"/>
                </a:cubicBezTo>
                <a:cubicBezTo>
                  <a:pt x="232" y="0"/>
                  <a:pt x="260" y="40"/>
                  <a:pt x="288" y="80"/>
                </a:cubicBezTo>
              </a:path>
            </a:pathLst>
          </a:custGeom>
          <a:noFill/>
          <a:ln w="57150" cap="flat" cmpd="sng">
            <a:solidFill>
              <a:schemeClr val="tx1"/>
            </a:solidFill>
            <a:prstDash val="solid"/>
            <a:round/>
            <a:headEnd type="none" w="med" len="med"/>
            <a:tailEnd type="none" w="med" len="med"/>
          </a:ln>
        </p:spPr>
        <p:txBody>
          <a:bodyPr/>
          <a:p>
            <a:endParaRPr lang="zh-CN" altLang="en-US" sz="2400"/>
          </a:p>
        </p:txBody>
      </p:sp>
      <p:sp>
        <p:nvSpPr>
          <p:cNvPr id="11272" name="未知"/>
          <p:cNvSpPr/>
          <p:nvPr/>
        </p:nvSpPr>
        <p:spPr>
          <a:xfrm>
            <a:off x="3961655" y="1937737"/>
            <a:ext cx="342960" cy="1143200"/>
          </a:xfrm>
          <a:custGeom>
            <a:avLst/>
            <a:gdLst/>
            <a:ahLst/>
            <a:cxnLst>
              <a:cxn ang="0">
                <a:pos x="0" y="2147483647"/>
              </a:cxn>
              <a:cxn ang="0">
                <a:pos x="2147483647" y="2147483647"/>
              </a:cxn>
              <a:cxn ang="0">
                <a:pos x="2147483647" y="2147483647"/>
              </a:cxn>
              <a:cxn ang="0">
                <a:pos x="2147483647" y="2147483647"/>
              </a:cxn>
            </a:cxnLst>
            <a:pathLst>
              <a:path w="288" h="960">
                <a:moveTo>
                  <a:pt x="0" y="800"/>
                </a:moveTo>
                <a:cubicBezTo>
                  <a:pt x="8" y="880"/>
                  <a:pt x="16" y="960"/>
                  <a:pt x="48" y="848"/>
                </a:cubicBezTo>
                <a:cubicBezTo>
                  <a:pt x="80" y="736"/>
                  <a:pt x="152" y="256"/>
                  <a:pt x="192" y="128"/>
                </a:cubicBezTo>
                <a:cubicBezTo>
                  <a:pt x="232" y="0"/>
                  <a:pt x="260" y="40"/>
                  <a:pt x="288" y="80"/>
                </a:cubicBezTo>
              </a:path>
            </a:pathLst>
          </a:custGeom>
          <a:noFill/>
          <a:ln w="57150" cap="flat" cmpd="sng">
            <a:solidFill>
              <a:schemeClr val="tx1"/>
            </a:solidFill>
            <a:prstDash val="solid"/>
            <a:round/>
            <a:headEnd type="none" w="med" len="med"/>
            <a:tailEnd type="none" w="med" len="med"/>
          </a:ln>
        </p:spPr>
        <p:txBody>
          <a:bodyPr/>
          <a:p>
            <a:endParaRPr lang="zh-CN" altLang="en-US" sz="2400"/>
          </a:p>
        </p:txBody>
      </p:sp>
      <p:sp>
        <p:nvSpPr>
          <p:cNvPr id="11273" name="未知"/>
          <p:cNvSpPr/>
          <p:nvPr/>
        </p:nvSpPr>
        <p:spPr>
          <a:xfrm>
            <a:off x="4133135" y="1937737"/>
            <a:ext cx="342960" cy="1143200"/>
          </a:xfrm>
          <a:custGeom>
            <a:avLst/>
            <a:gdLst/>
            <a:ahLst/>
            <a:cxnLst>
              <a:cxn ang="0">
                <a:pos x="0" y="2147483647"/>
              </a:cxn>
              <a:cxn ang="0">
                <a:pos x="2147483647" y="2147483647"/>
              </a:cxn>
              <a:cxn ang="0">
                <a:pos x="2147483647" y="2147483647"/>
              </a:cxn>
              <a:cxn ang="0">
                <a:pos x="2147483647" y="2147483647"/>
              </a:cxn>
            </a:cxnLst>
            <a:pathLst>
              <a:path w="288" h="960">
                <a:moveTo>
                  <a:pt x="0" y="800"/>
                </a:moveTo>
                <a:cubicBezTo>
                  <a:pt x="8" y="880"/>
                  <a:pt x="16" y="960"/>
                  <a:pt x="48" y="848"/>
                </a:cubicBezTo>
                <a:cubicBezTo>
                  <a:pt x="80" y="736"/>
                  <a:pt x="152" y="256"/>
                  <a:pt x="192" y="128"/>
                </a:cubicBezTo>
                <a:cubicBezTo>
                  <a:pt x="232" y="0"/>
                  <a:pt x="260" y="40"/>
                  <a:pt x="288" y="80"/>
                </a:cubicBezTo>
              </a:path>
            </a:pathLst>
          </a:custGeom>
          <a:noFill/>
          <a:ln w="57150" cap="flat" cmpd="sng">
            <a:solidFill>
              <a:schemeClr val="tx1"/>
            </a:solidFill>
            <a:prstDash val="solid"/>
            <a:round/>
            <a:headEnd type="none" w="med" len="med"/>
            <a:tailEnd type="none" w="med" len="med"/>
          </a:ln>
        </p:spPr>
        <p:txBody>
          <a:bodyPr/>
          <a:p>
            <a:endParaRPr lang="zh-CN" altLang="en-US" sz="2400"/>
          </a:p>
        </p:txBody>
      </p:sp>
      <p:sp>
        <p:nvSpPr>
          <p:cNvPr id="11274" name="未知"/>
          <p:cNvSpPr/>
          <p:nvPr/>
        </p:nvSpPr>
        <p:spPr>
          <a:xfrm rot="173678">
            <a:off x="2875615" y="1928210"/>
            <a:ext cx="228640" cy="866927"/>
          </a:xfrm>
          <a:custGeom>
            <a:avLst/>
            <a:gdLst/>
            <a:ahLst/>
            <a:cxnLst>
              <a:cxn ang="0">
                <a:pos x="0" y="2147483647"/>
              </a:cxn>
              <a:cxn ang="0">
                <a:pos x="2147483647" y="2147483647"/>
              </a:cxn>
              <a:cxn ang="0">
                <a:pos x="2147483647" y="2147483647"/>
              </a:cxn>
            </a:cxnLst>
            <a:pathLst>
              <a:path w="192" h="728">
                <a:moveTo>
                  <a:pt x="0" y="728"/>
                </a:moveTo>
                <a:cubicBezTo>
                  <a:pt x="32" y="468"/>
                  <a:pt x="64" y="208"/>
                  <a:pt x="96" y="104"/>
                </a:cubicBezTo>
                <a:cubicBezTo>
                  <a:pt x="128" y="0"/>
                  <a:pt x="176" y="104"/>
                  <a:pt x="192" y="104"/>
                </a:cubicBezTo>
              </a:path>
            </a:pathLst>
          </a:custGeom>
          <a:noFill/>
          <a:ln w="57150" cap="flat" cmpd="sng">
            <a:solidFill>
              <a:schemeClr val="tx1"/>
            </a:solidFill>
            <a:prstDash val="solid"/>
            <a:round/>
            <a:headEnd type="none" w="med" len="med"/>
            <a:tailEnd type="none" w="med" len="med"/>
          </a:ln>
        </p:spPr>
        <p:txBody>
          <a:bodyPr/>
          <a:p>
            <a:endParaRPr lang="zh-CN" altLang="en-US" sz="2400"/>
          </a:p>
        </p:txBody>
      </p:sp>
      <p:sp>
        <p:nvSpPr>
          <p:cNvPr id="11275" name="未知"/>
          <p:cNvSpPr/>
          <p:nvPr/>
        </p:nvSpPr>
        <p:spPr>
          <a:xfrm>
            <a:off x="3059775" y="2064737"/>
            <a:ext cx="342960" cy="1143200"/>
          </a:xfrm>
          <a:custGeom>
            <a:avLst/>
            <a:gdLst/>
            <a:ahLst/>
            <a:cxnLst>
              <a:cxn ang="0">
                <a:pos x="0" y="2147483647"/>
              </a:cxn>
              <a:cxn ang="0">
                <a:pos x="2147483647" y="2147483647"/>
              </a:cxn>
              <a:cxn ang="0">
                <a:pos x="2147483647" y="2147483647"/>
              </a:cxn>
              <a:cxn ang="0">
                <a:pos x="2147483647" y="2147483647"/>
              </a:cxn>
            </a:cxnLst>
            <a:pathLst>
              <a:path w="288" h="960">
                <a:moveTo>
                  <a:pt x="0" y="800"/>
                </a:moveTo>
                <a:cubicBezTo>
                  <a:pt x="8" y="880"/>
                  <a:pt x="16" y="960"/>
                  <a:pt x="48" y="848"/>
                </a:cubicBezTo>
                <a:cubicBezTo>
                  <a:pt x="80" y="736"/>
                  <a:pt x="152" y="256"/>
                  <a:pt x="192" y="128"/>
                </a:cubicBezTo>
                <a:cubicBezTo>
                  <a:pt x="232" y="0"/>
                  <a:pt x="260" y="40"/>
                  <a:pt x="288" y="80"/>
                </a:cubicBezTo>
              </a:path>
            </a:pathLst>
          </a:custGeom>
          <a:noFill/>
          <a:ln w="57150" cap="flat" cmpd="sng">
            <a:solidFill>
              <a:schemeClr val="tx1"/>
            </a:solidFill>
            <a:prstDash val="solid"/>
            <a:round/>
            <a:headEnd type="none" w="med" len="med"/>
            <a:tailEnd type="none" w="med" len="med"/>
          </a:ln>
        </p:spPr>
        <p:txBody>
          <a:bodyPr/>
          <a:p>
            <a:endParaRPr lang="zh-CN" altLang="en-US" sz="2400"/>
          </a:p>
        </p:txBody>
      </p:sp>
      <p:sp>
        <p:nvSpPr>
          <p:cNvPr id="11276" name="未知"/>
          <p:cNvSpPr/>
          <p:nvPr/>
        </p:nvSpPr>
        <p:spPr>
          <a:xfrm>
            <a:off x="3104255" y="1928210"/>
            <a:ext cx="342960" cy="1143200"/>
          </a:xfrm>
          <a:custGeom>
            <a:avLst/>
            <a:gdLst/>
            <a:ahLst/>
            <a:cxnLst>
              <a:cxn ang="0">
                <a:pos x="0" y="2147483647"/>
              </a:cxn>
              <a:cxn ang="0">
                <a:pos x="2147483647" y="2147483647"/>
              </a:cxn>
              <a:cxn ang="0">
                <a:pos x="2147483647" y="2147483647"/>
              </a:cxn>
              <a:cxn ang="0">
                <a:pos x="2147483647" y="2147483647"/>
              </a:cxn>
            </a:cxnLst>
            <a:pathLst>
              <a:path w="288" h="960">
                <a:moveTo>
                  <a:pt x="0" y="800"/>
                </a:moveTo>
                <a:cubicBezTo>
                  <a:pt x="8" y="880"/>
                  <a:pt x="16" y="960"/>
                  <a:pt x="48" y="848"/>
                </a:cubicBezTo>
                <a:cubicBezTo>
                  <a:pt x="80" y="736"/>
                  <a:pt x="152" y="256"/>
                  <a:pt x="192" y="128"/>
                </a:cubicBezTo>
                <a:cubicBezTo>
                  <a:pt x="232" y="0"/>
                  <a:pt x="260" y="40"/>
                  <a:pt x="288" y="80"/>
                </a:cubicBezTo>
              </a:path>
            </a:pathLst>
          </a:custGeom>
          <a:noFill/>
          <a:ln w="57150" cap="flat" cmpd="sng">
            <a:solidFill>
              <a:schemeClr val="tx1"/>
            </a:solidFill>
            <a:prstDash val="solid"/>
            <a:round/>
            <a:headEnd type="none" w="med" len="med"/>
            <a:tailEnd type="none" w="med" len="med"/>
          </a:ln>
        </p:spPr>
        <p:txBody>
          <a:bodyPr/>
          <a:p>
            <a:endParaRPr lang="zh-CN" altLang="en-US" sz="2400"/>
          </a:p>
        </p:txBody>
      </p:sp>
      <p:sp>
        <p:nvSpPr>
          <p:cNvPr id="11277" name="未知"/>
          <p:cNvSpPr/>
          <p:nvPr/>
        </p:nvSpPr>
        <p:spPr>
          <a:xfrm>
            <a:off x="3402735" y="2064737"/>
            <a:ext cx="342960" cy="1143200"/>
          </a:xfrm>
          <a:custGeom>
            <a:avLst/>
            <a:gdLst/>
            <a:ahLst/>
            <a:cxnLst>
              <a:cxn ang="0">
                <a:pos x="0" y="2147483647"/>
              </a:cxn>
              <a:cxn ang="0">
                <a:pos x="2147483647" y="2147483647"/>
              </a:cxn>
              <a:cxn ang="0">
                <a:pos x="2147483647" y="2147483647"/>
              </a:cxn>
              <a:cxn ang="0">
                <a:pos x="2147483647" y="2147483647"/>
              </a:cxn>
            </a:cxnLst>
            <a:pathLst>
              <a:path w="288" h="960">
                <a:moveTo>
                  <a:pt x="0" y="800"/>
                </a:moveTo>
                <a:cubicBezTo>
                  <a:pt x="8" y="880"/>
                  <a:pt x="16" y="960"/>
                  <a:pt x="48" y="848"/>
                </a:cubicBezTo>
                <a:cubicBezTo>
                  <a:pt x="80" y="736"/>
                  <a:pt x="152" y="256"/>
                  <a:pt x="192" y="128"/>
                </a:cubicBezTo>
                <a:cubicBezTo>
                  <a:pt x="232" y="0"/>
                  <a:pt x="260" y="40"/>
                  <a:pt x="288" y="80"/>
                </a:cubicBezTo>
              </a:path>
            </a:pathLst>
          </a:custGeom>
          <a:noFill/>
          <a:ln w="57150" cap="flat" cmpd="sng">
            <a:solidFill>
              <a:schemeClr val="tx1"/>
            </a:solidFill>
            <a:prstDash val="solid"/>
            <a:round/>
            <a:headEnd type="none" w="med" len="med"/>
            <a:tailEnd type="none" w="med" len="med"/>
          </a:ln>
        </p:spPr>
        <p:txBody>
          <a:bodyPr/>
          <a:p>
            <a:endParaRPr lang="zh-CN" altLang="en-US" sz="2400"/>
          </a:p>
        </p:txBody>
      </p:sp>
      <p:sp>
        <p:nvSpPr>
          <p:cNvPr id="11278" name="未知"/>
          <p:cNvSpPr/>
          <p:nvPr/>
        </p:nvSpPr>
        <p:spPr>
          <a:xfrm>
            <a:off x="3574215" y="2064737"/>
            <a:ext cx="342960" cy="1143200"/>
          </a:xfrm>
          <a:custGeom>
            <a:avLst/>
            <a:gdLst/>
            <a:ahLst/>
            <a:cxnLst>
              <a:cxn ang="0">
                <a:pos x="0" y="2147483647"/>
              </a:cxn>
              <a:cxn ang="0">
                <a:pos x="2147483647" y="2147483647"/>
              </a:cxn>
              <a:cxn ang="0">
                <a:pos x="2147483647" y="2147483647"/>
              </a:cxn>
              <a:cxn ang="0">
                <a:pos x="2147483647" y="2147483647"/>
              </a:cxn>
            </a:cxnLst>
            <a:pathLst>
              <a:path w="288" h="960">
                <a:moveTo>
                  <a:pt x="0" y="800"/>
                </a:moveTo>
                <a:cubicBezTo>
                  <a:pt x="8" y="880"/>
                  <a:pt x="16" y="960"/>
                  <a:pt x="48" y="848"/>
                </a:cubicBezTo>
                <a:cubicBezTo>
                  <a:pt x="80" y="736"/>
                  <a:pt x="152" y="256"/>
                  <a:pt x="192" y="128"/>
                </a:cubicBezTo>
                <a:cubicBezTo>
                  <a:pt x="232" y="0"/>
                  <a:pt x="260" y="40"/>
                  <a:pt x="288" y="80"/>
                </a:cubicBezTo>
              </a:path>
            </a:pathLst>
          </a:custGeom>
          <a:noFill/>
          <a:ln w="57150" cap="flat" cmpd="sng">
            <a:solidFill>
              <a:schemeClr val="tx1"/>
            </a:solidFill>
            <a:prstDash val="solid"/>
            <a:round/>
            <a:headEnd type="none" w="med" len="med"/>
            <a:tailEnd type="none" w="med" len="med"/>
          </a:ln>
        </p:spPr>
        <p:txBody>
          <a:bodyPr/>
          <a:p>
            <a:endParaRPr lang="zh-CN" altLang="en-US" sz="2400"/>
          </a:p>
        </p:txBody>
      </p:sp>
      <p:sp>
        <p:nvSpPr>
          <p:cNvPr id="11279" name="未知"/>
          <p:cNvSpPr/>
          <p:nvPr/>
        </p:nvSpPr>
        <p:spPr>
          <a:xfrm>
            <a:off x="3745695" y="2064737"/>
            <a:ext cx="342960" cy="1143200"/>
          </a:xfrm>
          <a:custGeom>
            <a:avLst/>
            <a:gdLst/>
            <a:ahLst/>
            <a:cxnLst>
              <a:cxn ang="0">
                <a:pos x="0" y="2147483647"/>
              </a:cxn>
              <a:cxn ang="0">
                <a:pos x="2147483647" y="2147483647"/>
              </a:cxn>
              <a:cxn ang="0">
                <a:pos x="2147483647" y="2147483647"/>
              </a:cxn>
              <a:cxn ang="0">
                <a:pos x="2147483647" y="2147483647"/>
              </a:cxn>
            </a:cxnLst>
            <a:pathLst>
              <a:path w="288" h="960">
                <a:moveTo>
                  <a:pt x="0" y="800"/>
                </a:moveTo>
                <a:cubicBezTo>
                  <a:pt x="8" y="880"/>
                  <a:pt x="16" y="960"/>
                  <a:pt x="48" y="848"/>
                </a:cubicBezTo>
                <a:cubicBezTo>
                  <a:pt x="80" y="736"/>
                  <a:pt x="152" y="256"/>
                  <a:pt x="192" y="128"/>
                </a:cubicBezTo>
                <a:cubicBezTo>
                  <a:pt x="232" y="0"/>
                  <a:pt x="260" y="40"/>
                  <a:pt x="288" y="80"/>
                </a:cubicBezTo>
              </a:path>
            </a:pathLst>
          </a:custGeom>
          <a:noFill/>
          <a:ln w="57150" cap="flat" cmpd="sng">
            <a:solidFill>
              <a:schemeClr val="tx1"/>
            </a:solidFill>
            <a:prstDash val="solid"/>
            <a:round/>
            <a:headEnd type="none" w="med" len="med"/>
            <a:tailEnd type="none" w="med" len="med"/>
          </a:ln>
        </p:spPr>
        <p:txBody>
          <a:bodyPr/>
          <a:p>
            <a:endParaRPr lang="zh-CN" altLang="en-US" sz="2400"/>
          </a:p>
        </p:txBody>
      </p:sp>
      <p:sp>
        <p:nvSpPr>
          <p:cNvPr id="11280" name="未知"/>
          <p:cNvSpPr/>
          <p:nvPr/>
        </p:nvSpPr>
        <p:spPr>
          <a:xfrm>
            <a:off x="3917175" y="2064737"/>
            <a:ext cx="342960" cy="1143200"/>
          </a:xfrm>
          <a:custGeom>
            <a:avLst/>
            <a:gdLst/>
            <a:ahLst/>
            <a:cxnLst>
              <a:cxn ang="0">
                <a:pos x="0" y="2147483647"/>
              </a:cxn>
              <a:cxn ang="0">
                <a:pos x="2147483647" y="2147483647"/>
              </a:cxn>
              <a:cxn ang="0">
                <a:pos x="2147483647" y="2147483647"/>
              </a:cxn>
              <a:cxn ang="0">
                <a:pos x="2147483647" y="2147483647"/>
              </a:cxn>
            </a:cxnLst>
            <a:pathLst>
              <a:path w="288" h="960">
                <a:moveTo>
                  <a:pt x="0" y="800"/>
                </a:moveTo>
                <a:cubicBezTo>
                  <a:pt x="8" y="880"/>
                  <a:pt x="16" y="960"/>
                  <a:pt x="48" y="848"/>
                </a:cubicBezTo>
                <a:cubicBezTo>
                  <a:pt x="80" y="736"/>
                  <a:pt x="152" y="256"/>
                  <a:pt x="192" y="128"/>
                </a:cubicBezTo>
                <a:cubicBezTo>
                  <a:pt x="232" y="0"/>
                  <a:pt x="260" y="40"/>
                  <a:pt x="288" y="80"/>
                </a:cubicBezTo>
              </a:path>
            </a:pathLst>
          </a:custGeom>
          <a:noFill/>
          <a:ln w="57150" cap="flat" cmpd="sng">
            <a:solidFill>
              <a:schemeClr val="tx1"/>
            </a:solidFill>
            <a:prstDash val="solid"/>
            <a:round/>
            <a:headEnd type="none" w="med" len="med"/>
            <a:tailEnd type="none" w="med" len="med"/>
          </a:ln>
        </p:spPr>
        <p:txBody>
          <a:bodyPr/>
          <a:p>
            <a:endParaRPr lang="zh-CN" altLang="en-US" sz="2400"/>
          </a:p>
        </p:txBody>
      </p:sp>
      <p:sp>
        <p:nvSpPr>
          <p:cNvPr id="11281" name="未知"/>
          <p:cNvSpPr/>
          <p:nvPr/>
        </p:nvSpPr>
        <p:spPr>
          <a:xfrm>
            <a:off x="4088655" y="2064737"/>
            <a:ext cx="342960" cy="1143200"/>
          </a:xfrm>
          <a:custGeom>
            <a:avLst/>
            <a:gdLst/>
            <a:ahLst/>
            <a:cxnLst>
              <a:cxn ang="0">
                <a:pos x="0" y="2147483647"/>
              </a:cxn>
              <a:cxn ang="0">
                <a:pos x="2147483647" y="2147483647"/>
              </a:cxn>
              <a:cxn ang="0">
                <a:pos x="2147483647" y="2147483647"/>
              </a:cxn>
              <a:cxn ang="0">
                <a:pos x="2147483647" y="2147483647"/>
              </a:cxn>
            </a:cxnLst>
            <a:pathLst>
              <a:path w="288" h="960">
                <a:moveTo>
                  <a:pt x="0" y="800"/>
                </a:moveTo>
                <a:cubicBezTo>
                  <a:pt x="8" y="880"/>
                  <a:pt x="16" y="960"/>
                  <a:pt x="48" y="848"/>
                </a:cubicBezTo>
                <a:cubicBezTo>
                  <a:pt x="80" y="736"/>
                  <a:pt x="152" y="256"/>
                  <a:pt x="192" y="128"/>
                </a:cubicBezTo>
                <a:cubicBezTo>
                  <a:pt x="232" y="0"/>
                  <a:pt x="260" y="40"/>
                  <a:pt x="288" y="80"/>
                </a:cubicBezTo>
              </a:path>
            </a:pathLst>
          </a:custGeom>
          <a:noFill/>
          <a:ln w="57150" cap="flat" cmpd="sng">
            <a:solidFill>
              <a:schemeClr val="tx1"/>
            </a:solidFill>
            <a:prstDash val="solid"/>
            <a:round/>
            <a:headEnd type="none" w="med" len="med"/>
            <a:tailEnd type="none" w="med" len="med"/>
          </a:ln>
        </p:spPr>
        <p:txBody>
          <a:bodyPr/>
          <a:p>
            <a:endParaRPr lang="zh-CN" altLang="en-US" sz="2400"/>
          </a:p>
        </p:txBody>
      </p:sp>
      <p:sp>
        <p:nvSpPr>
          <p:cNvPr id="11282" name="未知"/>
          <p:cNvSpPr/>
          <p:nvPr/>
        </p:nvSpPr>
        <p:spPr>
          <a:xfrm>
            <a:off x="4260135" y="2064737"/>
            <a:ext cx="342960" cy="1143200"/>
          </a:xfrm>
          <a:custGeom>
            <a:avLst/>
            <a:gdLst/>
            <a:ahLst/>
            <a:cxnLst>
              <a:cxn ang="0">
                <a:pos x="0" y="2147483647"/>
              </a:cxn>
              <a:cxn ang="0">
                <a:pos x="2147483647" y="2147483647"/>
              </a:cxn>
              <a:cxn ang="0">
                <a:pos x="2147483647" y="2147483647"/>
              </a:cxn>
              <a:cxn ang="0">
                <a:pos x="2147483647" y="2147483647"/>
              </a:cxn>
            </a:cxnLst>
            <a:pathLst>
              <a:path w="288" h="960">
                <a:moveTo>
                  <a:pt x="0" y="800"/>
                </a:moveTo>
                <a:cubicBezTo>
                  <a:pt x="8" y="880"/>
                  <a:pt x="16" y="960"/>
                  <a:pt x="48" y="848"/>
                </a:cubicBezTo>
                <a:cubicBezTo>
                  <a:pt x="80" y="736"/>
                  <a:pt x="152" y="256"/>
                  <a:pt x="192" y="128"/>
                </a:cubicBezTo>
                <a:cubicBezTo>
                  <a:pt x="232" y="0"/>
                  <a:pt x="260" y="40"/>
                  <a:pt x="288" y="80"/>
                </a:cubicBezTo>
              </a:path>
            </a:pathLst>
          </a:custGeom>
          <a:noFill/>
          <a:ln w="57150" cap="flat" cmpd="sng">
            <a:solidFill>
              <a:schemeClr val="tx1"/>
            </a:solidFill>
            <a:prstDash val="solid"/>
            <a:round/>
            <a:headEnd type="none" w="med" len="med"/>
            <a:tailEnd type="none" w="med" len="med"/>
          </a:ln>
        </p:spPr>
        <p:txBody>
          <a:bodyPr/>
          <a:p>
            <a:endParaRPr lang="zh-CN" altLang="en-US" sz="2400"/>
          </a:p>
        </p:txBody>
      </p:sp>
      <p:sp>
        <p:nvSpPr>
          <p:cNvPr id="11283" name="未知"/>
          <p:cNvSpPr/>
          <p:nvPr/>
        </p:nvSpPr>
        <p:spPr>
          <a:xfrm>
            <a:off x="4304615" y="1937737"/>
            <a:ext cx="342960" cy="1143200"/>
          </a:xfrm>
          <a:custGeom>
            <a:avLst/>
            <a:gdLst/>
            <a:ahLst/>
            <a:cxnLst>
              <a:cxn ang="0">
                <a:pos x="0" y="2147483647"/>
              </a:cxn>
              <a:cxn ang="0">
                <a:pos x="2147483647" y="2147483647"/>
              </a:cxn>
              <a:cxn ang="0">
                <a:pos x="2147483647" y="2147483647"/>
              </a:cxn>
              <a:cxn ang="0">
                <a:pos x="2147483647" y="2147483647"/>
              </a:cxn>
            </a:cxnLst>
            <a:pathLst>
              <a:path w="288" h="960">
                <a:moveTo>
                  <a:pt x="0" y="800"/>
                </a:moveTo>
                <a:cubicBezTo>
                  <a:pt x="8" y="880"/>
                  <a:pt x="16" y="960"/>
                  <a:pt x="48" y="848"/>
                </a:cubicBezTo>
                <a:cubicBezTo>
                  <a:pt x="80" y="736"/>
                  <a:pt x="152" y="256"/>
                  <a:pt x="192" y="128"/>
                </a:cubicBezTo>
                <a:cubicBezTo>
                  <a:pt x="232" y="0"/>
                  <a:pt x="260" y="40"/>
                  <a:pt x="288" y="80"/>
                </a:cubicBezTo>
              </a:path>
            </a:pathLst>
          </a:custGeom>
          <a:noFill/>
          <a:ln w="57150" cap="flat" cmpd="sng">
            <a:solidFill>
              <a:schemeClr val="tx1"/>
            </a:solidFill>
            <a:prstDash val="solid"/>
            <a:round/>
            <a:headEnd type="none" w="med" len="med"/>
            <a:tailEnd type="none" w="med" len="med"/>
          </a:ln>
        </p:spPr>
        <p:txBody>
          <a:bodyPr/>
          <a:p>
            <a:endParaRPr lang="zh-CN" altLang="en-US" sz="2400"/>
          </a:p>
        </p:txBody>
      </p:sp>
      <p:sp>
        <p:nvSpPr>
          <p:cNvPr id="11284" name="未知"/>
          <p:cNvSpPr/>
          <p:nvPr/>
        </p:nvSpPr>
        <p:spPr>
          <a:xfrm>
            <a:off x="4476095" y="1937737"/>
            <a:ext cx="342960" cy="1143200"/>
          </a:xfrm>
          <a:custGeom>
            <a:avLst/>
            <a:gdLst/>
            <a:ahLst/>
            <a:cxnLst>
              <a:cxn ang="0">
                <a:pos x="0" y="2147483647"/>
              </a:cxn>
              <a:cxn ang="0">
                <a:pos x="2147483647" y="2147483647"/>
              </a:cxn>
              <a:cxn ang="0">
                <a:pos x="2147483647" y="2147483647"/>
              </a:cxn>
              <a:cxn ang="0">
                <a:pos x="2147483647" y="2147483647"/>
              </a:cxn>
            </a:cxnLst>
            <a:pathLst>
              <a:path w="288" h="960">
                <a:moveTo>
                  <a:pt x="0" y="800"/>
                </a:moveTo>
                <a:cubicBezTo>
                  <a:pt x="8" y="880"/>
                  <a:pt x="16" y="960"/>
                  <a:pt x="48" y="848"/>
                </a:cubicBezTo>
                <a:cubicBezTo>
                  <a:pt x="80" y="736"/>
                  <a:pt x="152" y="256"/>
                  <a:pt x="192" y="128"/>
                </a:cubicBezTo>
                <a:cubicBezTo>
                  <a:pt x="232" y="0"/>
                  <a:pt x="260" y="40"/>
                  <a:pt x="288" y="80"/>
                </a:cubicBezTo>
              </a:path>
            </a:pathLst>
          </a:custGeom>
          <a:noFill/>
          <a:ln w="57150" cap="flat" cmpd="sng">
            <a:solidFill>
              <a:schemeClr val="tx1"/>
            </a:solidFill>
            <a:prstDash val="solid"/>
            <a:round/>
            <a:headEnd type="none" w="med" len="med"/>
            <a:tailEnd type="none" w="med" len="med"/>
          </a:ln>
        </p:spPr>
        <p:txBody>
          <a:bodyPr/>
          <a:p>
            <a:endParaRPr lang="zh-CN" altLang="en-US" sz="2400"/>
          </a:p>
        </p:txBody>
      </p:sp>
      <p:sp>
        <p:nvSpPr>
          <p:cNvPr id="11285" name="未知"/>
          <p:cNvSpPr/>
          <p:nvPr/>
        </p:nvSpPr>
        <p:spPr>
          <a:xfrm>
            <a:off x="4647575" y="1937737"/>
            <a:ext cx="342960" cy="1143200"/>
          </a:xfrm>
          <a:custGeom>
            <a:avLst/>
            <a:gdLst/>
            <a:ahLst/>
            <a:cxnLst>
              <a:cxn ang="0">
                <a:pos x="0" y="2147483647"/>
              </a:cxn>
              <a:cxn ang="0">
                <a:pos x="2147483647" y="2147483647"/>
              </a:cxn>
              <a:cxn ang="0">
                <a:pos x="2147483647" y="2147483647"/>
              </a:cxn>
              <a:cxn ang="0">
                <a:pos x="2147483647" y="2147483647"/>
              </a:cxn>
            </a:cxnLst>
            <a:pathLst>
              <a:path w="288" h="960">
                <a:moveTo>
                  <a:pt x="0" y="800"/>
                </a:moveTo>
                <a:cubicBezTo>
                  <a:pt x="8" y="880"/>
                  <a:pt x="16" y="960"/>
                  <a:pt x="48" y="848"/>
                </a:cubicBezTo>
                <a:cubicBezTo>
                  <a:pt x="80" y="736"/>
                  <a:pt x="152" y="256"/>
                  <a:pt x="192" y="128"/>
                </a:cubicBezTo>
                <a:cubicBezTo>
                  <a:pt x="232" y="0"/>
                  <a:pt x="260" y="40"/>
                  <a:pt x="288" y="80"/>
                </a:cubicBezTo>
              </a:path>
            </a:pathLst>
          </a:custGeom>
          <a:noFill/>
          <a:ln w="57150" cap="flat" cmpd="sng">
            <a:solidFill>
              <a:schemeClr val="tx1"/>
            </a:solidFill>
            <a:prstDash val="solid"/>
            <a:round/>
            <a:headEnd type="none" w="med" len="med"/>
            <a:tailEnd type="none" w="med" len="med"/>
          </a:ln>
        </p:spPr>
        <p:txBody>
          <a:bodyPr/>
          <a:p>
            <a:endParaRPr lang="zh-CN" altLang="en-US" sz="2400"/>
          </a:p>
        </p:txBody>
      </p:sp>
      <p:sp>
        <p:nvSpPr>
          <p:cNvPr id="11286" name="未知"/>
          <p:cNvSpPr/>
          <p:nvPr/>
        </p:nvSpPr>
        <p:spPr>
          <a:xfrm>
            <a:off x="4819055" y="1937737"/>
            <a:ext cx="342960" cy="1143200"/>
          </a:xfrm>
          <a:custGeom>
            <a:avLst/>
            <a:gdLst/>
            <a:ahLst/>
            <a:cxnLst>
              <a:cxn ang="0">
                <a:pos x="0" y="2147483647"/>
              </a:cxn>
              <a:cxn ang="0">
                <a:pos x="2147483647" y="2147483647"/>
              </a:cxn>
              <a:cxn ang="0">
                <a:pos x="2147483647" y="2147483647"/>
              </a:cxn>
              <a:cxn ang="0">
                <a:pos x="2147483647" y="2147483647"/>
              </a:cxn>
            </a:cxnLst>
            <a:pathLst>
              <a:path w="288" h="960">
                <a:moveTo>
                  <a:pt x="0" y="800"/>
                </a:moveTo>
                <a:cubicBezTo>
                  <a:pt x="8" y="880"/>
                  <a:pt x="16" y="960"/>
                  <a:pt x="48" y="848"/>
                </a:cubicBezTo>
                <a:cubicBezTo>
                  <a:pt x="80" y="736"/>
                  <a:pt x="152" y="256"/>
                  <a:pt x="192" y="128"/>
                </a:cubicBezTo>
                <a:cubicBezTo>
                  <a:pt x="232" y="0"/>
                  <a:pt x="260" y="40"/>
                  <a:pt x="288" y="80"/>
                </a:cubicBezTo>
              </a:path>
            </a:pathLst>
          </a:custGeom>
          <a:noFill/>
          <a:ln w="57150" cap="flat" cmpd="sng">
            <a:solidFill>
              <a:schemeClr val="tx1"/>
            </a:solidFill>
            <a:prstDash val="solid"/>
            <a:round/>
            <a:headEnd type="none" w="med" len="med"/>
            <a:tailEnd type="none" w="med" len="med"/>
          </a:ln>
        </p:spPr>
        <p:txBody>
          <a:bodyPr/>
          <a:p>
            <a:endParaRPr lang="zh-CN" altLang="en-US" sz="2400"/>
          </a:p>
        </p:txBody>
      </p:sp>
      <p:sp>
        <p:nvSpPr>
          <p:cNvPr id="11287" name="未知"/>
          <p:cNvSpPr/>
          <p:nvPr/>
        </p:nvSpPr>
        <p:spPr>
          <a:xfrm>
            <a:off x="4990535" y="1937737"/>
            <a:ext cx="342960" cy="1143200"/>
          </a:xfrm>
          <a:custGeom>
            <a:avLst/>
            <a:gdLst/>
            <a:ahLst/>
            <a:cxnLst>
              <a:cxn ang="0">
                <a:pos x="0" y="2147483647"/>
              </a:cxn>
              <a:cxn ang="0">
                <a:pos x="2147483647" y="2147483647"/>
              </a:cxn>
              <a:cxn ang="0">
                <a:pos x="2147483647" y="2147483647"/>
              </a:cxn>
              <a:cxn ang="0">
                <a:pos x="2147483647" y="2147483647"/>
              </a:cxn>
            </a:cxnLst>
            <a:pathLst>
              <a:path w="288" h="960">
                <a:moveTo>
                  <a:pt x="0" y="800"/>
                </a:moveTo>
                <a:cubicBezTo>
                  <a:pt x="8" y="880"/>
                  <a:pt x="16" y="960"/>
                  <a:pt x="48" y="848"/>
                </a:cubicBezTo>
                <a:cubicBezTo>
                  <a:pt x="80" y="736"/>
                  <a:pt x="152" y="256"/>
                  <a:pt x="192" y="128"/>
                </a:cubicBezTo>
                <a:cubicBezTo>
                  <a:pt x="232" y="0"/>
                  <a:pt x="260" y="40"/>
                  <a:pt x="288" y="80"/>
                </a:cubicBezTo>
              </a:path>
            </a:pathLst>
          </a:custGeom>
          <a:noFill/>
          <a:ln w="57150" cap="flat" cmpd="sng">
            <a:solidFill>
              <a:schemeClr val="tx1"/>
            </a:solidFill>
            <a:prstDash val="solid"/>
            <a:round/>
            <a:headEnd type="none" w="med" len="med"/>
            <a:tailEnd type="none" w="med" len="med"/>
          </a:ln>
        </p:spPr>
        <p:txBody>
          <a:bodyPr/>
          <a:p>
            <a:endParaRPr lang="zh-CN" altLang="en-US" sz="2400"/>
          </a:p>
        </p:txBody>
      </p:sp>
      <p:sp>
        <p:nvSpPr>
          <p:cNvPr id="11288" name="未知"/>
          <p:cNvSpPr/>
          <p:nvPr/>
        </p:nvSpPr>
        <p:spPr>
          <a:xfrm>
            <a:off x="5162015" y="1937737"/>
            <a:ext cx="342960" cy="1143200"/>
          </a:xfrm>
          <a:custGeom>
            <a:avLst/>
            <a:gdLst/>
            <a:ahLst/>
            <a:cxnLst>
              <a:cxn ang="0">
                <a:pos x="0" y="2147483647"/>
              </a:cxn>
              <a:cxn ang="0">
                <a:pos x="2147483647" y="2147483647"/>
              </a:cxn>
              <a:cxn ang="0">
                <a:pos x="2147483647" y="2147483647"/>
              </a:cxn>
              <a:cxn ang="0">
                <a:pos x="2147483647" y="2147483647"/>
              </a:cxn>
            </a:cxnLst>
            <a:pathLst>
              <a:path w="288" h="960">
                <a:moveTo>
                  <a:pt x="0" y="800"/>
                </a:moveTo>
                <a:cubicBezTo>
                  <a:pt x="8" y="880"/>
                  <a:pt x="16" y="960"/>
                  <a:pt x="48" y="848"/>
                </a:cubicBezTo>
                <a:cubicBezTo>
                  <a:pt x="80" y="736"/>
                  <a:pt x="152" y="256"/>
                  <a:pt x="192" y="128"/>
                </a:cubicBezTo>
                <a:cubicBezTo>
                  <a:pt x="232" y="0"/>
                  <a:pt x="260" y="40"/>
                  <a:pt x="288" y="80"/>
                </a:cubicBezTo>
              </a:path>
            </a:pathLst>
          </a:custGeom>
          <a:noFill/>
          <a:ln w="57150" cap="flat" cmpd="sng">
            <a:solidFill>
              <a:schemeClr val="tx1"/>
            </a:solidFill>
            <a:prstDash val="solid"/>
            <a:round/>
            <a:headEnd type="none" w="med" len="med"/>
            <a:tailEnd type="none" w="med" len="med"/>
          </a:ln>
        </p:spPr>
        <p:txBody>
          <a:bodyPr/>
          <a:p>
            <a:endParaRPr lang="zh-CN" altLang="en-US" sz="2400"/>
          </a:p>
        </p:txBody>
      </p:sp>
      <p:sp>
        <p:nvSpPr>
          <p:cNvPr id="11289" name="未知"/>
          <p:cNvSpPr/>
          <p:nvPr/>
        </p:nvSpPr>
        <p:spPr>
          <a:xfrm>
            <a:off x="5333495" y="1937737"/>
            <a:ext cx="342960" cy="1143200"/>
          </a:xfrm>
          <a:custGeom>
            <a:avLst/>
            <a:gdLst/>
            <a:ahLst/>
            <a:cxnLst>
              <a:cxn ang="0">
                <a:pos x="0" y="2147483647"/>
              </a:cxn>
              <a:cxn ang="0">
                <a:pos x="2147483647" y="2147483647"/>
              </a:cxn>
              <a:cxn ang="0">
                <a:pos x="2147483647" y="2147483647"/>
              </a:cxn>
              <a:cxn ang="0">
                <a:pos x="2147483647" y="2147483647"/>
              </a:cxn>
            </a:cxnLst>
            <a:pathLst>
              <a:path w="288" h="960">
                <a:moveTo>
                  <a:pt x="0" y="800"/>
                </a:moveTo>
                <a:cubicBezTo>
                  <a:pt x="8" y="880"/>
                  <a:pt x="16" y="960"/>
                  <a:pt x="48" y="848"/>
                </a:cubicBezTo>
                <a:cubicBezTo>
                  <a:pt x="80" y="736"/>
                  <a:pt x="152" y="256"/>
                  <a:pt x="192" y="128"/>
                </a:cubicBezTo>
                <a:cubicBezTo>
                  <a:pt x="232" y="0"/>
                  <a:pt x="260" y="40"/>
                  <a:pt x="288" y="80"/>
                </a:cubicBezTo>
              </a:path>
            </a:pathLst>
          </a:custGeom>
          <a:noFill/>
          <a:ln w="57150" cap="flat" cmpd="sng">
            <a:solidFill>
              <a:schemeClr val="tx1"/>
            </a:solidFill>
            <a:prstDash val="solid"/>
            <a:round/>
            <a:headEnd type="none" w="med" len="med"/>
            <a:tailEnd type="none" w="med" len="med"/>
          </a:ln>
        </p:spPr>
        <p:txBody>
          <a:bodyPr/>
          <a:p>
            <a:endParaRPr lang="zh-CN" altLang="en-US" sz="2400"/>
          </a:p>
        </p:txBody>
      </p:sp>
      <p:sp>
        <p:nvSpPr>
          <p:cNvPr id="11290" name="未知"/>
          <p:cNvSpPr/>
          <p:nvPr/>
        </p:nvSpPr>
        <p:spPr>
          <a:xfrm>
            <a:off x="5504975" y="1937737"/>
            <a:ext cx="342960" cy="1143200"/>
          </a:xfrm>
          <a:custGeom>
            <a:avLst/>
            <a:gdLst/>
            <a:ahLst/>
            <a:cxnLst>
              <a:cxn ang="0">
                <a:pos x="0" y="2147483647"/>
              </a:cxn>
              <a:cxn ang="0">
                <a:pos x="2147483647" y="2147483647"/>
              </a:cxn>
              <a:cxn ang="0">
                <a:pos x="2147483647" y="2147483647"/>
              </a:cxn>
              <a:cxn ang="0">
                <a:pos x="2147483647" y="2147483647"/>
              </a:cxn>
            </a:cxnLst>
            <a:pathLst>
              <a:path w="288" h="960">
                <a:moveTo>
                  <a:pt x="0" y="800"/>
                </a:moveTo>
                <a:cubicBezTo>
                  <a:pt x="8" y="880"/>
                  <a:pt x="16" y="960"/>
                  <a:pt x="48" y="848"/>
                </a:cubicBezTo>
                <a:cubicBezTo>
                  <a:pt x="80" y="736"/>
                  <a:pt x="152" y="256"/>
                  <a:pt x="192" y="128"/>
                </a:cubicBezTo>
                <a:cubicBezTo>
                  <a:pt x="232" y="0"/>
                  <a:pt x="260" y="40"/>
                  <a:pt x="288" y="80"/>
                </a:cubicBezTo>
              </a:path>
            </a:pathLst>
          </a:custGeom>
          <a:noFill/>
          <a:ln w="57150" cap="flat" cmpd="sng">
            <a:solidFill>
              <a:schemeClr val="tx1"/>
            </a:solidFill>
            <a:prstDash val="solid"/>
            <a:round/>
            <a:headEnd type="none" w="med" len="med"/>
            <a:tailEnd type="none" w="med" len="med"/>
          </a:ln>
        </p:spPr>
        <p:txBody>
          <a:bodyPr/>
          <a:p>
            <a:endParaRPr lang="zh-CN" altLang="en-US" sz="2400"/>
          </a:p>
        </p:txBody>
      </p:sp>
      <p:sp>
        <p:nvSpPr>
          <p:cNvPr id="11291" name="未知"/>
          <p:cNvSpPr/>
          <p:nvPr/>
        </p:nvSpPr>
        <p:spPr>
          <a:xfrm>
            <a:off x="5790775" y="2899930"/>
            <a:ext cx="1191" cy="114320"/>
          </a:xfrm>
          <a:custGeom>
            <a:avLst/>
            <a:gdLst/>
            <a:ahLst/>
            <a:cxnLst>
              <a:cxn ang="0">
                <a:pos x="0" y="0"/>
              </a:cxn>
              <a:cxn ang="0">
                <a:pos x="0" y="2147483647"/>
              </a:cxn>
            </a:cxnLst>
            <a:pathLst>
              <a:path w="1" h="96">
                <a:moveTo>
                  <a:pt x="0" y="0"/>
                </a:moveTo>
                <a:cubicBezTo>
                  <a:pt x="0" y="40"/>
                  <a:pt x="0" y="80"/>
                  <a:pt x="0" y="96"/>
                </a:cubicBezTo>
              </a:path>
            </a:pathLst>
          </a:custGeom>
          <a:noFill/>
          <a:ln w="57150" cap="flat" cmpd="sng">
            <a:solidFill>
              <a:schemeClr val="tx1"/>
            </a:solidFill>
            <a:prstDash val="solid"/>
            <a:round/>
            <a:headEnd type="none" w="med" len="med"/>
            <a:tailEnd type="none" w="med" len="med"/>
          </a:ln>
        </p:spPr>
        <p:txBody>
          <a:bodyPr/>
          <a:p>
            <a:endParaRPr lang="zh-CN" altLang="en-US" sz="2400"/>
          </a:p>
        </p:txBody>
      </p:sp>
      <p:sp>
        <p:nvSpPr>
          <p:cNvPr id="11292" name="Rectangle 32"/>
          <p:cNvSpPr/>
          <p:nvPr/>
        </p:nvSpPr>
        <p:spPr>
          <a:xfrm>
            <a:off x="2704135" y="2556970"/>
            <a:ext cx="3258120" cy="57160"/>
          </a:xfrm>
          <a:prstGeom prst="rect">
            <a:avLst/>
          </a:prstGeom>
          <a:solidFill>
            <a:schemeClr val="bg1"/>
          </a:solidFill>
          <a:ln w="9525">
            <a:noFill/>
          </a:ln>
        </p:spPr>
        <p:txBody>
          <a:bodyPr wrap="none" anchor="ctr" anchorCtr="0"/>
          <a:p>
            <a:endParaRPr lang="zh-CN" altLang="en-US" sz="2400" dirty="0">
              <a:latin typeface="Arial" panose="020B0604020202020204" pitchFamily="34" charset="0"/>
              <a:ea typeface="宋体" panose="02010600030101010101" pitchFamily="2" charset="-122"/>
            </a:endParaRPr>
          </a:p>
        </p:txBody>
      </p:sp>
      <p:sp>
        <p:nvSpPr>
          <p:cNvPr id="11293" name="Rectangle 33"/>
          <p:cNvSpPr/>
          <p:nvPr/>
        </p:nvSpPr>
        <p:spPr>
          <a:xfrm>
            <a:off x="2831135" y="2683970"/>
            <a:ext cx="3258120" cy="57160"/>
          </a:xfrm>
          <a:prstGeom prst="rect">
            <a:avLst/>
          </a:prstGeom>
          <a:solidFill>
            <a:schemeClr val="bg1"/>
          </a:solidFill>
          <a:ln w="9525">
            <a:noFill/>
          </a:ln>
        </p:spPr>
        <p:txBody>
          <a:bodyPr wrap="none" anchor="ctr" anchorCtr="0"/>
          <a:p>
            <a:endParaRPr lang="zh-CN" altLang="en-US" sz="2400" dirty="0">
              <a:latin typeface="Arial" panose="020B0604020202020204" pitchFamily="34" charset="0"/>
              <a:ea typeface="宋体" panose="02010600030101010101" pitchFamily="2" charset="-122"/>
            </a:endParaRPr>
          </a:p>
        </p:txBody>
      </p:sp>
      <p:sp>
        <p:nvSpPr>
          <p:cNvPr id="11294" name="Rectangle 34"/>
          <p:cNvSpPr/>
          <p:nvPr/>
        </p:nvSpPr>
        <p:spPr>
          <a:xfrm>
            <a:off x="2958135" y="2810970"/>
            <a:ext cx="3258120" cy="57160"/>
          </a:xfrm>
          <a:prstGeom prst="rect">
            <a:avLst/>
          </a:prstGeom>
          <a:solidFill>
            <a:schemeClr val="bg1"/>
          </a:solidFill>
          <a:ln w="9525">
            <a:noFill/>
          </a:ln>
        </p:spPr>
        <p:txBody>
          <a:bodyPr wrap="none" anchor="ctr" anchorCtr="0"/>
          <a:p>
            <a:endParaRPr lang="zh-CN" altLang="en-US" sz="2400" dirty="0">
              <a:latin typeface="Arial" panose="020B0604020202020204" pitchFamily="34" charset="0"/>
              <a:ea typeface="宋体" panose="02010600030101010101" pitchFamily="2" charset="-122"/>
            </a:endParaRPr>
          </a:p>
        </p:txBody>
      </p:sp>
      <p:grpSp>
        <p:nvGrpSpPr>
          <p:cNvPr id="11295" name="Group 35"/>
          <p:cNvGrpSpPr/>
          <p:nvPr/>
        </p:nvGrpSpPr>
        <p:grpSpPr>
          <a:xfrm>
            <a:off x="2268290" y="627820"/>
            <a:ext cx="5467116" cy="3065205"/>
            <a:chOff x="0" y="-30"/>
            <a:chExt cx="4591" cy="2574"/>
          </a:xfrm>
        </p:grpSpPr>
        <p:grpSp>
          <p:nvGrpSpPr>
            <p:cNvPr id="11296" name="Group 36"/>
            <p:cNvGrpSpPr/>
            <p:nvPr/>
          </p:nvGrpSpPr>
          <p:grpSpPr>
            <a:xfrm>
              <a:off x="336" y="768"/>
              <a:ext cx="2880" cy="384"/>
              <a:chOff x="0" y="0"/>
              <a:chExt cx="2880" cy="384"/>
            </a:xfrm>
          </p:grpSpPr>
          <p:grpSp>
            <p:nvGrpSpPr>
              <p:cNvPr id="11297" name="Group 37"/>
              <p:cNvGrpSpPr/>
              <p:nvPr/>
            </p:nvGrpSpPr>
            <p:grpSpPr>
              <a:xfrm>
                <a:off x="0" y="0"/>
                <a:ext cx="48" cy="384"/>
                <a:chOff x="0" y="0"/>
                <a:chExt cx="48" cy="384"/>
              </a:xfrm>
            </p:grpSpPr>
            <p:sp>
              <p:nvSpPr>
                <p:cNvPr id="11298" name="Line 38"/>
                <p:cNvSpPr/>
                <p:nvPr/>
              </p:nvSpPr>
              <p:spPr>
                <a:xfrm>
                  <a:off x="0" y="0"/>
                  <a:ext cx="0" cy="384"/>
                </a:xfrm>
                <a:prstGeom prst="line">
                  <a:avLst/>
                </a:prstGeom>
                <a:ln w="9525" cap="flat" cmpd="sng">
                  <a:solidFill>
                    <a:schemeClr val="tx1"/>
                  </a:solidFill>
                  <a:prstDash val="solid"/>
                  <a:round/>
                  <a:headEnd type="none" w="med" len="med"/>
                  <a:tailEnd type="none" w="med" len="med"/>
                </a:ln>
              </p:spPr>
              <p:txBody>
                <a:bodyPr anchor="t" anchorCtr="0"/>
                <a:p>
                  <a:endParaRPr lang="zh-CN" altLang="en-US" sz="100">
                    <a:latin typeface="Arial" panose="020B0604020202020204" pitchFamily="34" charset="0"/>
                    <a:ea typeface="宋体" panose="02010600030101010101" pitchFamily="2" charset="-122"/>
                  </a:endParaRPr>
                </a:p>
              </p:txBody>
            </p:sp>
            <p:sp>
              <p:nvSpPr>
                <p:cNvPr id="11299" name="Line 39"/>
                <p:cNvSpPr/>
                <p:nvPr/>
              </p:nvSpPr>
              <p:spPr>
                <a:xfrm>
                  <a:off x="48" y="0"/>
                  <a:ext cx="0" cy="384"/>
                </a:xfrm>
                <a:prstGeom prst="line">
                  <a:avLst/>
                </a:prstGeom>
                <a:ln w="9525" cap="flat" cmpd="sng">
                  <a:solidFill>
                    <a:schemeClr val="tx1"/>
                  </a:solidFill>
                  <a:prstDash val="solid"/>
                  <a:round/>
                  <a:headEnd type="none" w="med" len="med"/>
                  <a:tailEnd type="none" w="med" len="med"/>
                </a:ln>
              </p:spPr>
              <p:txBody>
                <a:bodyPr anchor="t" anchorCtr="0"/>
                <a:p>
                  <a:endParaRPr lang="zh-CN" altLang="en-US" sz="100">
                    <a:latin typeface="Arial" panose="020B0604020202020204" pitchFamily="34" charset="0"/>
                    <a:ea typeface="宋体" panose="02010600030101010101" pitchFamily="2" charset="-122"/>
                  </a:endParaRPr>
                </a:p>
              </p:txBody>
            </p:sp>
          </p:grpSp>
          <p:grpSp>
            <p:nvGrpSpPr>
              <p:cNvPr id="11300" name="Group 40"/>
              <p:cNvGrpSpPr/>
              <p:nvPr/>
            </p:nvGrpSpPr>
            <p:grpSpPr>
              <a:xfrm>
                <a:off x="2832" y="0"/>
                <a:ext cx="48" cy="384"/>
                <a:chOff x="0" y="0"/>
                <a:chExt cx="48" cy="384"/>
              </a:xfrm>
            </p:grpSpPr>
            <p:sp>
              <p:nvSpPr>
                <p:cNvPr id="11301" name="Line 41"/>
                <p:cNvSpPr/>
                <p:nvPr/>
              </p:nvSpPr>
              <p:spPr>
                <a:xfrm>
                  <a:off x="48" y="0"/>
                  <a:ext cx="0" cy="384"/>
                </a:xfrm>
                <a:prstGeom prst="line">
                  <a:avLst/>
                </a:prstGeom>
                <a:ln w="9525" cap="flat" cmpd="sng">
                  <a:solidFill>
                    <a:schemeClr val="tx1"/>
                  </a:solidFill>
                  <a:prstDash val="solid"/>
                  <a:round/>
                  <a:headEnd type="none" w="med" len="med"/>
                  <a:tailEnd type="none" w="med" len="med"/>
                </a:ln>
              </p:spPr>
              <p:txBody>
                <a:bodyPr anchor="t" anchorCtr="0"/>
                <a:p>
                  <a:endParaRPr lang="zh-CN" altLang="en-US" sz="100">
                    <a:latin typeface="Arial" panose="020B0604020202020204" pitchFamily="34" charset="0"/>
                    <a:ea typeface="宋体" panose="02010600030101010101" pitchFamily="2" charset="-122"/>
                  </a:endParaRPr>
                </a:p>
              </p:txBody>
            </p:sp>
            <p:sp>
              <p:nvSpPr>
                <p:cNvPr id="11302" name="Line 42"/>
                <p:cNvSpPr/>
                <p:nvPr/>
              </p:nvSpPr>
              <p:spPr>
                <a:xfrm>
                  <a:off x="0" y="0"/>
                  <a:ext cx="0" cy="384"/>
                </a:xfrm>
                <a:prstGeom prst="line">
                  <a:avLst/>
                </a:prstGeom>
                <a:ln w="9525" cap="flat" cmpd="sng">
                  <a:solidFill>
                    <a:schemeClr val="tx1"/>
                  </a:solidFill>
                  <a:prstDash val="solid"/>
                  <a:round/>
                  <a:headEnd type="none" w="med" len="med"/>
                  <a:tailEnd type="none" w="med" len="med"/>
                </a:ln>
              </p:spPr>
              <p:txBody>
                <a:bodyPr anchor="t" anchorCtr="0"/>
                <a:p>
                  <a:endParaRPr lang="zh-CN" altLang="en-US" sz="100">
                    <a:latin typeface="Arial" panose="020B0604020202020204" pitchFamily="34" charset="0"/>
                    <a:ea typeface="宋体" panose="02010600030101010101" pitchFamily="2" charset="-122"/>
                  </a:endParaRPr>
                </a:p>
              </p:txBody>
            </p:sp>
          </p:grpSp>
        </p:grpSp>
        <p:grpSp>
          <p:nvGrpSpPr>
            <p:cNvPr id="11303" name="Group 43"/>
            <p:cNvGrpSpPr/>
            <p:nvPr/>
          </p:nvGrpSpPr>
          <p:grpSpPr>
            <a:xfrm>
              <a:off x="2448" y="-30"/>
              <a:ext cx="1764" cy="798"/>
              <a:chOff x="0" y="-30"/>
              <a:chExt cx="1764" cy="798"/>
            </a:xfrm>
          </p:grpSpPr>
          <p:sp>
            <p:nvSpPr>
              <p:cNvPr id="11304" name="未知"/>
              <p:cNvSpPr/>
              <p:nvPr/>
            </p:nvSpPr>
            <p:spPr>
              <a:xfrm>
                <a:off x="0" y="288"/>
                <a:ext cx="1056" cy="480"/>
              </a:xfrm>
              <a:custGeom>
                <a:avLst/>
                <a:gdLst/>
                <a:ahLst/>
                <a:cxnLst>
                  <a:cxn ang="0">
                    <a:pos x="0" y="480"/>
                  </a:cxn>
                  <a:cxn ang="0">
                    <a:pos x="480" y="0"/>
                  </a:cxn>
                  <a:cxn ang="0">
                    <a:pos x="1056" y="0"/>
                  </a:cxn>
                </a:cxnLst>
                <a:pathLst>
                  <a:path w="1056" h="480">
                    <a:moveTo>
                      <a:pt x="0" y="480"/>
                    </a:moveTo>
                    <a:lnTo>
                      <a:pt x="480" y="0"/>
                    </a:lnTo>
                    <a:lnTo>
                      <a:pt x="1056" y="0"/>
                    </a:lnTo>
                  </a:path>
                </a:pathLst>
              </a:custGeom>
              <a:noFill/>
              <a:ln w="9525" cap="flat" cmpd="sng">
                <a:solidFill>
                  <a:schemeClr val="tx1"/>
                </a:solidFill>
                <a:prstDash val="solid"/>
                <a:round/>
                <a:headEnd type="none" w="med" len="med"/>
                <a:tailEnd type="none" w="med" len="med"/>
              </a:ln>
            </p:spPr>
            <p:txBody>
              <a:bodyPr/>
              <a:p>
                <a:endParaRPr lang="zh-CN" altLang="en-US" sz="2400"/>
              </a:p>
            </p:txBody>
          </p:sp>
          <p:sp>
            <p:nvSpPr>
              <p:cNvPr id="11305" name="Text Box 45"/>
              <p:cNvSpPr txBox="1"/>
              <p:nvPr/>
            </p:nvSpPr>
            <p:spPr>
              <a:xfrm>
                <a:off x="591" y="-30"/>
                <a:ext cx="1173" cy="387"/>
              </a:xfrm>
              <a:prstGeom prst="rect">
                <a:avLst/>
              </a:prstGeom>
              <a:noFill/>
              <a:ln w="9525">
                <a:noFill/>
              </a:ln>
            </p:spPr>
            <p:txBody>
              <a:bodyPr wrap="square" anchor="t" anchorCtr="0">
                <a:spAutoFit/>
              </a:bodyPr>
              <a:p>
                <a:pPr>
                  <a:spcBef>
                    <a:spcPct val="50000"/>
                  </a:spcBef>
                </a:pPr>
                <a:r>
                  <a:rPr lang="zh-CN" altLang="en-US" sz="2400" dirty="0">
                    <a:latin typeface="Times New Roman" panose="02020603050405020304" pitchFamily="18" charset="0"/>
                    <a:ea typeface="宋体" panose="02010600030101010101" pitchFamily="2" charset="-122"/>
                  </a:rPr>
                  <a:t>金属杆</a:t>
                </a:r>
                <a:endParaRPr lang="zh-CN" altLang="en-US" sz="2400" dirty="0">
                  <a:latin typeface="Times New Roman" panose="02020603050405020304" pitchFamily="18" charset="0"/>
                  <a:ea typeface="宋体" panose="02010600030101010101" pitchFamily="2" charset="-122"/>
                </a:endParaRPr>
              </a:p>
            </p:txBody>
          </p:sp>
        </p:grpSp>
        <p:sp>
          <p:nvSpPr>
            <p:cNvPr id="11306" name="未知"/>
            <p:cNvSpPr/>
            <p:nvPr/>
          </p:nvSpPr>
          <p:spPr>
            <a:xfrm>
              <a:off x="2676" y="1043"/>
              <a:ext cx="1152" cy="528"/>
            </a:xfrm>
            <a:custGeom>
              <a:avLst/>
              <a:gdLst/>
              <a:ahLst/>
              <a:cxnLst>
                <a:cxn ang="0">
                  <a:pos x="0" y="0"/>
                </a:cxn>
                <a:cxn ang="0">
                  <a:pos x="23" y="0"/>
                </a:cxn>
                <a:cxn ang="0">
                  <a:pos x="23" y="528"/>
                </a:cxn>
              </a:cxnLst>
              <a:pathLst>
                <a:path w="2016" h="528">
                  <a:moveTo>
                    <a:pt x="0" y="0"/>
                  </a:moveTo>
                  <a:lnTo>
                    <a:pt x="2016" y="0"/>
                  </a:lnTo>
                  <a:lnTo>
                    <a:pt x="2016" y="528"/>
                  </a:lnTo>
                </a:path>
              </a:pathLst>
            </a:custGeom>
            <a:noFill/>
            <a:ln w="9525" cap="flat" cmpd="sng">
              <a:solidFill>
                <a:schemeClr val="tx1"/>
              </a:solidFill>
              <a:prstDash val="solid"/>
              <a:round/>
              <a:headEnd type="none" w="med" len="med"/>
              <a:tailEnd type="none" w="med" len="med"/>
            </a:ln>
          </p:spPr>
          <p:txBody>
            <a:bodyPr/>
            <a:p>
              <a:endParaRPr lang="zh-CN" altLang="en-US" sz="2400"/>
            </a:p>
          </p:txBody>
        </p:sp>
        <p:sp>
          <p:nvSpPr>
            <p:cNvPr id="11307" name="Text Box 47"/>
            <p:cNvSpPr txBox="1"/>
            <p:nvPr/>
          </p:nvSpPr>
          <p:spPr>
            <a:xfrm>
              <a:off x="3749" y="995"/>
              <a:ext cx="463" cy="624"/>
            </a:xfrm>
            <a:prstGeom prst="rect">
              <a:avLst/>
            </a:prstGeom>
            <a:noFill/>
            <a:ln w="9525">
              <a:noFill/>
            </a:ln>
          </p:spPr>
          <p:txBody>
            <a:bodyPr vert="eaVert" wrap="square" anchor="t" anchorCtr="0">
              <a:spAutoFit/>
            </a:bodyPr>
            <a:p>
              <a:pPr>
                <a:spcBef>
                  <a:spcPct val="50000"/>
                </a:spcBef>
              </a:pPr>
              <a:r>
                <a:rPr lang="zh-CN" altLang="en-US" sz="2400" dirty="0">
                  <a:latin typeface="Times New Roman" panose="02020603050405020304" pitchFamily="18" charset="0"/>
                  <a:ea typeface="宋体" panose="02010600030101010101" pitchFamily="2" charset="-122"/>
                </a:rPr>
                <a:t>滑片</a:t>
              </a:r>
              <a:endParaRPr lang="zh-CN" altLang="en-US" sz="2400" dirty="0">
                <a:latin typeface="Times New Roman" panose="02020603050405020304" pitchFamily="18" charset="0"/>
                <a:ea typeface="宋体" panose="02010600030101010101" pitchFamily="2" charset="-122"/>
              </a:endParaRPr>
            </a:p>
          </p:txBody>
        </p:sp>
        <p:sp>
          <p:nvSpPr>
            <p:cNvPr id="11308" name="Line 48"/>
            <p:cNvSpPr/>
            <p:nvPr/>
          </p:nvSpPr>
          <p:spPr>
            <a:xfrm>
              <a:off x="192" y="768"/>
              <a:ext cx="3216" cy="0"/>
            </a:xfrm>
            <a:prstGeom prst="line">
              <a:avLst/>
            </a:prstGeom>
            <a:ln w="76200" cap="flat" cmpd="sng">
              <a:solidFill>
                <a:srgbClr val="0000FF"/>
              </a:solidFill>
              <a:prstDash val="solid"/>
              <a:round/>
              <a:headEnd type="none" w="med" len="med"/>
              <a:tailEnd type="none" w="med" len="med"/>
            </a:ln>
          </p:spPr>
          <p:txBody>
            <a:bodyPr anchor="t" anchorCtr="0"/>
            <a:p>
              <a:endParaRPr lang="zh-CN" altLang="en-US" sz="100">
                <a:latin typeface="Arial" panose="020B0604020202020204" pitchFamily="34" charset="0"/>
                <a:ea typeface="宋体" panose="02010600030101010101" pitchFamily="2" charset="-122"/>
              </a:endParaRPr>
            </a:p>
          </p:txBody>
        </p:sp>
        <p:grpSp>
          <p:nvGrpSpPr>
            <p:cNvPr id="11309" name="Group 49"/>
            <p:cNvGrpSpPr/>
            <p:nvPr/>
          </p:nvGrpSpPr>
          <p:grpSpPr>
            <a:xfrm>
              <a:off x="336" y="1728"/>
              <a:ext cx="240" cy="240"/>
              <a:chOff x="0" y="0"/>
              <a:chExt cx="240" cy="240"/>
            </a:xfrm>
          </p:grpSpPr>
          <p:sp>
            <p:nvSpPr>
              <p:cNvPr id="11310" name="AutoShape 50"/>
              <p:cNvSpPr/>
              <p:nvPr/>
            </p:nvSpPr>
            <p:spPr>
              <a:xfrm>
                <a:off x="0" y="0"/>
                <a:ext cx="240" cy="240"/>
              </a:xfrm>
              <a:prstGeom prst="cube">
                <a:avLst>
                  <a:gd name="adj" fmla="val 20000"/>
                </a:avLst>
              </a:prstGeom>
              <a:solidFill>
                <a:schemeClr val="folHlink"/>
              </a:solidFill>
              <a:ln w="9525" cap="flat" cmpd="sng">
                <a:solidFill>
                  <a:schemeClr val="tx1"/>
                </a:solidFill>
                <a:prstDash val="solid"/>
                <a:miter/>
                <a:headEnd type="none" w="med" len="med"/>
                <a:tailEnd type="none" w="med" len="med"/>
              </a:ln>
            </p:spPr>
            <p:txBody>
              <a:bodyPr wrap="none" anchor="ctr" anchorCtr="0"/>
              <a:p>
                <a:endParaRPr lang="zh-CN" altLang="en-US" sz="2400" dirty="0">
                  <a:latin typeface="Arial" panose="020B0604020202020204" pitchFamily="34" charset="0"/>
                  <a:ea typeface="宋体" panose="02010600030101010101" pitchFamily="2" charset="-122"/>
                </a:endParaRPr>
              </a:p>
            </p:txBody>
          </p:sp>
          <p:sp>
            <p:nvSpPr>
              <p:cNvPr id="11311" name="AutoShape 51"/>
              <p:cNvSpPr/>
              <p:nvPr/>
            </p:nvSpPr>
            <p:spPr>
              <a:xfrm>
                <a:off x="0" y="48"/>
                <a:ext cx="144" cy="192"/>
              </a:xfrm>
              <a:prstGeom prst="cube">
                <a:avLst>
                  <a:gd name="adj" fmla="val 50000"/>
                </a:avLst>
              </a:prstGeom>
              <a:solidFill>
                <a:schemeClr val="folHlink"/>
              </a:solidFill>
              <a:ln w="9525" cap="flat" cmpd="sng">
                <a:solidFill>
                  <a:schemeClr val="tx1"/>
                </a:solidFill>
                <a:prstDash val="solid"/>
                <a:miter/>
                <a:headEnd type="none" w="med" len="med"/>
                <a:tailEnd type="none" w="med" len="med"/>
              </a:ln>
            </p:spPr>
            <p:txBody>
              <a:bodyPr wrap="none" anchor="ctr" anchorCtr="0"/>
              <a:p>
                <a:endParaRPr lang="zh-CN" altLang="en-US" sz="2400" dirty="0">
                  <a:latin typeface="Arial" panose="020B0604020202020204" pitchFamily="34" charset="0"/>
                  <a:ea typeface="宋体" panose="02010600030101010101" pitchFamily="2" charset="-122"/>
                </a:endParaRPr>
              </a:p>
            </p:txBody>
          </p:sp>
          <p:sp>
            <p:nvSpPr>
              <p:cNvPr id="11312" name="AutoShape 52"/>
              <p:cNvSpPr/>
              <p:nvPr/>
            </p:nvSpPr>
            <p:spPr>
              <a:xfrm>
                <a:off x="0" y="0"/>
                <a:ext cx="240" cy="240"/>
              </a:xfrm>
              <a:prstGeom prst="cube">
                <a:avLst>
                  <a:gd name="adj" fmla="val 20000"/>
                </a:avLst>
              </a:prstGeom>
              <a:solidFill>
                <a:schemeClr val="folHlink"/>
              </a:solidFill>
              <a:ln w="9525" cap="flat" cmpd="sng">
                <a:solidFill>
                  <a:schemeClr val="tx1"/>
                </a:solidFill>
                <a:prstDash val="solid"/>
                <a:miter/>
                <a:headEnd type="none" w="med" len="med"/>
                <a:tailEnd type="none" w="med" len="med"/>
              </a:ln>
            </p:spPr>
            <p:txBody>
              <a:bodyPr wrap="none" anchor="ctr" anchorCtr="0"/>
              <a:p>
                <a:endParaRPr lang="zh-CN" altLang="en-US" sz="2400" dirty="0">
                  <a:latin typeface="Arial" panose="020B0604020202020204" pitchFamily="34" charset="0"/>
                  <a:ea typeface="宋体" panose="02010600030101010101" pitchFamily="2" charset="-122"/>
                </a:endParaRPr>
              </a:p>
            </p:txBody>
          </p:sp>
          <p:sp>
            <p:nvSpPr>
              <p:cNvPr id="11313" name="AutoShape 53"/>
              <p:cNvSpPr/>
              <p:nvPr/>
            </p:nvSpPr>
            <p:spPr>
              <a:xfrm>
                <a:off x="0" y="48"/>
                <a:ext cx="144" cy="192"/>
              </a:xfrm>
              <a:prstGeom prst="cube">
                <a:avLst>
                  <a:gd name="adj" fmla="val 50000"/>
                </a:avLst>
              </a:prstGeom>
              <a:solidFill>
                <a:schemeClr val="folHlink"/>
              </a:solidFill>
              <a:ln w="9525" cap="flat" cmpd="sng">
                <a:solidFill>
                  <a:schemeClr val="tx1"/>
                </a:solidFill>
                <a:prstDash val="solid"/>
                <a:miter/>
                <a:headEnd type="none" w="med" len="med"/>
                <a:tailEnd type="none" w="med" len="med"/>
              </a:ln>
            </p:spPr>
            <p:txBody>
              <a:bodyPr wrap="none" anchor="ctr" anchorCtr="0"/>
              <a:p>
                <a:endParaRPr lang="zh-CN" altLang="en-US" sz="2400" dirty="0">
                  <a:latin typeface="Arial" panose="020B0604020202020204" pitchFamily="34" charset="0"/>
                  <a:ea typeface="宋体" panose="02010600030101010101" pitchFamily="2" charset="-122"/>
                </a:endParaRPr>
              </a:p>
            </p:txBody>
          </p:sp>
        </p:grpSp>
        <p:grpSp>
          <p:nvGrpSpPr>
            <p:cNvPr id="11314" name="Group 54"/>
            <p:cNvGrpSpPr/>
            <p:nvPr/>
          </p:nvGrpSpPr>
          <p:grpSpPr>
            <a:xfrm>
              <a:off x="3312" y="624"/>
              <a:ext cx="239" cy="240"/>
              <a:chOff x="0" y="0"/>
              <a:chExt cx="239" cy="240"/>
            </a:xfrm>
          </p:grpSpPr>
          <p:sp>
            <p:nvSpPr>
              <p:cNvPr id="11315" name="Rectangle 55"/>
              <p:cNvSpPr/>
              <p:nvPr/>
            </p:nvSpPr>
            <p:spPr>
              <a:xfrm rot="28647">
                <a:off x="95" y="0"/>
                <a:ext cx="144" cy="240"/>
              </a:xfrm>
              <a:prstGeom prst="rect">
                <a:avLst/>
              </a:prstGeom>
              <a:solidFill>
                <a:schemeClr val="folHlink"/>
              </a:solidFill>
              <a:ln w="9525" cap="flat" cmpd="sng">
                <a:solidFill>
                  <a:schemeClr val="tx1"/>
                </a:solidFill>
                <a:prstDash val="solid"/>
                <a:miter/>
                <a:headEnd type="none" w="med" len="med"/>
                <a:tailEnd type="none" w="med" len="med"/>
              </a:ln>
            </p:spPr>
            <p:txBody>
              <a:bodyPr wrap="none" anchor="ctr" anchorCtr="0"/>
              <a:p>
                <a:endParaRPr lang="zh-CN" altLang="en-US" sz="2400" dirty="0">
                  <a:latin typeface="Arial" panose="020B0604020202020204" pitchFamily="34" charset="0"/>
                  <a:ea typeface="宋体" panose="02010600030101010101" pitchFamily="2" charset="-122"/>
                </a:endParaRPr>
              </a:p>
            </p:txBody>
          </p:sp>
          <p:sp>
            <p:nvSpPr>
              <p:cNvPr id="11316" name="Rectangle 56"/>
              <p:cNvSpPr/>
              <p:nvPr/>
            </p:nvSpPr>
            <p:spPr>
              <a:xfrm rot="28647">
                <a:off x="0" y="47"/>
                <a:ext cx="96" cy="144"/>
              </a:xfrm>
              <a:prstGeom prst="rect">
                <a:avLst/>
              </a:prstGeom>
              <a:solidFill>
                <a:schemeClr val="folHlink"/>
              </a:solidFill>
              <a:ln w="9525" cap="flat" cmpd="sng">
                <a:solidFill>
                  <a:schemeClr val="tx1"/>
                </a:solidFill>
                <a:prstDash val="solid"/>
                <a:miter/>
                <a:headEnd type="none" w="med" len="med"/>
                <a:tailEnd type="none" w="med" len="med"/>
              </a:ln>
            </p:spPr>
            <p:txBody>
              <a:bodyPr wrap="none" anchor="ctr" anchorCtr="0"/>
              <a:p>
                <a:endParaRPr lang="zh-CN" altLang="en-US" sz="2400" dirty="0">
                  <a:latin typeface="Arial" panose="020B0604020202020204" pitchFamily="34" charset="0"/>
                  <a:ea typeface="宋体" panose="02010600030101010101" pitchFamily="2" charset="-122"/>
                </a:endParaRPr>
              </a:p>
            </p:txBody>
          </p:sp>
        </p:grpSp>
        <p:grpSp>
          <p:nvGrpSpPr>
            <p:cNvPr id="11317" name="Group 57"/>
            <p:cNvGrpSpPr/>
            <p:nvPr/>
          </p:nvGrpSpPr>
          <p:grpSpPr>
            <a:xfrm>
              <a:off x="0" y="624"/>
              <a:ext cx="240" cy="240"/>
              <a:chOff x="0" y="0"/>
              <a:chExt cx="240" cy="240"/>
            </a:xfrm>
          </p:grpSpPr>
          <p:sp>
            <p:nvSpPr>
              <p:cNvPr id="11318" name="Rectangle 58"/>
              <p:cNvSpPr/>
              <p:nvPr/>
            </p:nvSpPr>
            <p:spPr>
              <a:xfrm rot="28647">
                <a:off x="0" y="0"/>
                <a:ext cx="144" cy="240"/>
              </a:xfrm>
              <a:prstGeom prst="rect">
                <a:avLst/>
              </a:prstGeom>
              <a:solidFill>
                <a:schemeClr val="folHlink"/>
              </a:solidFill>
              <a:ln w="9525" cap="flat" cmpd="sng">
                <a:solidFill>
                  <a:schemeClr val="tx1"/>
                </a:solidFill>
                <a:prstDash val="solid"/>
                <a:miter/>
                <a:headEnd type="none" w="med" len="med"/>
                <a:tailEnd type="none" w="med" len="med"/>
              </a:ln>
            </p:spPr>
            <p:txBody>
              <a:bodyPr wrap="none" anchor="ctr" anchorCtr="0"/>
              <a:p>
                <a:endParaRPr lang="zh-CN" altLang="en-US" sz="2400" dirty="0">
                  <a:latin typeface="Arial" panose="020B0604020202020204" pitchFamily="34" charset="0"/>
                  <a:ea typeface="宋体" panose="02010600030101010101" pitchFamily="2" charset="-122"/>
                </a:endParaRPr>
              </a:p>
            </p:txBody>
          </p:sp>
          <p:sp>
            <p:nvSpPr>
              <p:cNvPr id="11319" name="Rectangle 59"/>
              <p:cNvSpPr/>
              <p:nvPr/>
            </p:nvSpPr>
            <p:spPr>
              <a:xfrm rot="28647">
                <a:off x="144" y="47"/>
                <a:ext cx="96" cy="145"/>
              </a:xfrm>
              <a:prstGeom prst="rect">
                <a:avLst/>
              </a:prstGeom>
              <a:solidFill>
                <a:schemeClr val="folHlink"/>
              </a:solidFill>
              <a:ln w="9525" cap="flat" cmpd="sng">
                <a:solidFill>
                  <a:schemeClr val="tx1"/>
                </a:solidFill>
                <a:prstDash val="solid"/>
                <a:miter/>
                <a:headEnd type="none" w="med" len="med"/>
                <a:tailEnd type="none" w="med" len="med"/>
              </a:ln>
            </p:spPr>
            <p:txBody>
              <a:bodyPr wrap="none" anchor="ctr" anchorCtr="0"/>
              <a:p>
                <a:endParaRPr lang="zh-CN" altLang="en-US" sz="2400" dirty="0">
                  <a:latin typeface="Arial" panose="020B0604020202020204" pitchFamily="34" charset="0"/>
                  <a:ea typeface="宋体" panose="02010600030101010101" pitchFamily="2" charset="-122"/>
                </a:endParaRPr>
              </a:p>
            </p:txBody>
          </p:sp>
        </p:grpSp>
        <p:grpSp>
          <p:nvGrpSpPr>
            <p:cNvPr id="11320" name="Group 60"/>
            <p:cNvGrpSpPr/>
            <p:nvPr/>
          </p:nvGrpSpPr>
          <p:grpSpPr>
            <a:xfrm>
              <a:off x="624" y="1920"/>
              <a:ext cx="1366" cy="589"/>
              <a:chOff x="0" y="0"/>
              <a:chExt cx="1366" cy="589"/>
            </a:xfrm>
          </p:grpSpPr>
          <p:sp>
            <p:nvSpPr>
              <p:cNvPr id="11321" name="Text Box 61"/>
              <p:cNvSpPr txBox="1"/>
              <p:nvPr/>
            </p:nvSpPr>
            <p:spPr>
              <a:xfrm>
                <a:off x="373" y="128"/>
                <a:ext cx="993" cy="461"/>
              </a:xfrm>
              <a:prstGeom prst="rect">
                <a:avLst/>
              </a:prstGeom>
              <a:noFill/>
              <a:ln w="9525">
                <a:noFill/>
              </a:ln>
            </p:spPr>
            <p:txBody>
              <a:bodyPr anchor="t" anchorCtr="0">
                <a:spAutoFit/>
              </a:bodyPr>
              <a:p>
                <a:pPr>
                  <a:spcBef>
                    <a:spcPct val="50000"/>
                  </a:spcBef>
                </a:pPr>
                <a:r>
                  <a:rPr lang="zh-CN" altLang="en-US" sz="2400" dirty="0">
                    <a:latin typeface="Times New Roman" panose="02020603050405020304" pitchFamily="18" charset="0"/>
                    <a:ea typeface="宋体" panose="02010600030101010101" pitchFamily="2" charset="-122"/>
                  </a:rPr>
                  <a:t>电阻线</a:t>
                </a:r>
                <a:endParaRPr lang="zh-CN" altLang="en-US" sz="2400" dirty="0">
                  <a:latin typeface="Times New Roman" panose="02020603050405020304" pitchFamily="18" charset="0"/>
                  <a:ea typeface="宋体" panose="02010600030101010101" pitchFamily="2" charset="-122"/>
                </a:endParaRPr>
              </a:p>
            </p:txBody>
          </p:sp>
          <p:sp>
            <p:nvSpPr>
              <p:cNvPr id="11322" name="未知"/>
              <p:cNvSpPr/>
              <p:nvPr/>
            </p:nvSpPr>
            <p:spPr>
              <a:xfrm>
                <a:off x="0" y="0"/>
                <a:ext cx="1286" cy="470"/>
              </a:xfrm>
              <a:custGeom>
                <a:avLst/>
                <a:gdLst/>
                <a:ahLst/>
                <a:cxnLst>
                  <a:cxn ang="0">
                    <a:pos x="0" y="0"/>
                  </a:cxn>
                  <a:cxn ang="0">
                    <a:pos x="2018" y="1"/>
                  </a:cxn>
                  <a:cxn ang="0">
                    <a:pos x="7078" y="1"/>
                  </a:cxn>
                </a:cxnLst>
                <a:pathLst>
                  <a:path w="1008" h="864">
                    <a:moveTo>
                      <a:pt x="0" y="0"/>
                    </a:moveTo>
                    <a:lnTo>
                      <a:pt x="288" y="864"/>
                    </a:lnTo>
                    <a:lnTo>
                      <a:pt x="1008" y="864"/>
                    </a:lnTo>
                  </a:path>
                </a:pathLst>
              </a:custGeom>
              <a:noFill/>
              <a:ln w="9525" cap="flat" cmpd="sng">
                <a:solidFill>
                  <a:schemeClr val="tx1"/>
                </a:solidFill>
                <a:prstDash val="solid"/>
                <a:round/>
                <a:headEnd type="none" w="med" len="med"/>
                <a:tailEnd type="none" w="med" len="med"/>
              </a:ln>
            </p:spPr>
            <p:txBody>
              <a:bodyPr/>
              <a:p>
                <a:endParaRPr lang="zh-CN" altLang="en-US" sz="2400"/>
              </a:p>
            </p:txBody>
          </p:sp>
        </p:grpSp>
        <p:sp>
          <p:nvSpPr>
            <p:cNvPr id="11323" name="未知"/>
            <p:cNvSpPr/>
            <p:nvPr/>
          </p:nvSpPr>
          <p:spPr>
            <a:xfrm>
              <a:off x="3312" y="1872"/>
              <a:ext cx="1008" cy="672"/>
            </a:xfrm>
            <a:custGeom>
              <a:avLst/>
              <a:gdLst/>
              <a:ahLst/>
              <a:cxnLst>
                <a:cxn ang="0">
                  <a:pos x="0" y="0"/>
                </a:cxn>
                <a:cxn ang="0">
                  <a:pos x="288" y="116"/>
                </a:cxn>
                <a:cxn ang="0">
                  <a:pos x="1008" y="116"/>
                </a:cxn>
              </a:cxnLst>
              <a:pathLst>
                <a:path w="1008" h="864">
                  <a:moveTo>
                    <a:pt x="0" y="0"/>
                  </a:moveTo>
                  <a:lnTo>
                    <a:pt x="288" y="864"/>
                  </a:lnTo>
                  <a:lnTo>
                    <a:pt x="1008" y="864"/>
                  </a:lnTo>
                </a:path>
              </a:pathLst>
            </a:custGeom>
            <a:noFill/>
            <a:ln w="9525" cap="flat" cmpd="sng">
              <a:solidFill>
                <a:schemeClr val="tx1"/>
              </a:solidFill>
              <a:prstDash val="solid"/>
              <a:round/>
              <a:headEnd type="none" w="med" len="med"/>
              <a:tailEnd type="none" w="med" len="med"/>
            </a:ln>
          </p:spPr>
          <p:txBody>
            <a:bodyPr/>
            <a:p>
              <a:endParaRPr lang="zh-CN" altLang="en-US" sz="2400"/>
            </a:p>
          </p:txBody>
        </p:sp>
        <p:sp>
          <p:nvSpPr>
            <p:cNvPr id="11324" name="Text Box 64"/>
            <p:cNvSpPr txBox="1"/>
            <p:nvPr/>
          </p:nvSpPr>
          <p:spPr>
            <a:xfrm>
              <a:off x="3583" y="2147"/>
              <a:ext cx="1008" cy="387"/>
            </a:xfrm>
            <a:prstGeom prst="rect">
              <a:avLst/>
            </a:prstGeom>
            <a:noFill/>
            <a:ln w="9525">
              <a:noFill/>
            </a:ln>
          </p:spPr>
          <p:txBody>
            <a:bodyPr wrap="square" anchor="t" anchorCtr="0">
              <a:spAutoFit/>
            </a:bodyPr>
            <a:p>
              <a:pPr>
                <a:spcBef>
                  <a:spcPct val="50000"/>
                </a:spcBef>
              </a:pPr>
              <a:r>
                <a:rPr lang="zh-CN" altLang="en-US" sz="2400" dirty="0">
                  <a:latin typeface="Times New Roman" panose="02020603050405020304" pitchFamily="18" charset="0"/>
                  <a:ea typeface="宋体" panose="02010600030101010101" pitchFamily="2" charset="-122"/>
                </a:rPr>
                <a:t>白瓷筒</a:t>
              </a:r>
              <a:endParaRPr lang="zh-CN" altLang="en-US" sz="2400" dirty="0">
                <a:latin typeface="Times New Roman" panose="02020603050405020304" pitchFamily="18" charset="0"/>
                <a:ea typeface="宋体" panose="02010600030101010101" pitchFamily="2" charset="-122"/>
              </a:endParaRPr>
            </a:p>
          </p:txBody>
        </p:sp>
        <p:grpSp>
          <p:nvGrpSpPr>
            <p:cNvPr id="11325" name="Group 65"/>
            <p:cNvGrpSpPr/>
            <p:nvPr/>
          </p:nvGrpSpPr>
          <p:grpSpPr>
            <a:xfrm>
              <a:off x="2880" y="1776"/>
              <a:ext cx="240" cy="240"/>
              <a:chOff x="0" y="0"/>
              <a:chExt cx="240" cy="240"/>
            </a:xfrm>
          </p:grpSpPr>
          <p:sp>
            <p:nvSpPr>
              <p:cNvPr id="11326" name="未知"/>
              <p:cNvSpPr/>
              <p:nvPr/>
            </p:nvSpPr>
            <p:spPr>
              <a:xfrm>
                <a:off x="53" y="96"/>
                <a:ext cx="58" cy="115"/>
              </a:xfrm>
              <a:custGeom>
                <a:avLst/>
                <a:gdLst/>
                <a:ahLst/>
                <a:cxnLst>
                  <a:cxn ang="0">
                    <a:pos x="3009" y="0"/>
                  </a:cxn>
                  <a:cxn ang="0">
                    <a:pos x="0" y="20066"/>
                  </a:cxn>
                </a:cxnLst>
                <a:pathLst>
                  <a:path w="33" h="55">
                    <a:moveTo>
                      <a:pt x="33" y="0"/>
                    </a:moveTo>
                    <a:cubicBezTo>
                      <a:pt x="19" y="43"/>
                      <a:pt x="30" y="25"/>
                      <a:pt x="0" y="55"/>
                    </a:cubicBezTo>
                  </a:path>
                </a:pathLst>
              </a:custGeom>
              <a:noFill/>
              <a:ln w="76200" cap="flat" cmpd="sng">
                <a:solidFill>
                  <a:schemeClr val="tx1"/>
                </a:solidFill>
                <a:prstDash val="solid"/>
                <a:round/>
                <a:headEnd type="none" w="med" len="med"/>
                <a:tailEnd type="none" w="med" len="med"/>
              </a:ln>
            </p:spPr>
            <p:txBody>
              <a:bodyPr/>
              <a:p>
                <a:endParaRPr lang="zh-CN" altLang="en-US" sz="2400"/>
              </a:p>
            </p:txBody>
          </p:sp>
          <p:sp>
            <p:nvSpPr>
              <p:cNvPr id="11327" name="AutoShape 67"/>
              <p:cNvSpPr/>
              <p:nvPr/>
            </p:nvSpPr>
            <p:spPr>
              <a:xfrm>
                <a:off x="0" y="0"/>
                <a:ext cx="240" cy="240"/>
              </a:xfrm>
              <a:prstGeom prst="cube">
                <a:avLst>
                  <a:gd name="adj" fmla="val 20000"/>
                </a:avLst>
              </a:prstGeom>
              <a:solidFill>
                <a:schemeClr val="folHlink"/>
              </a:solidFill>
              <a:ln w="9525" cap="flat" cmpd="sng">
                <a:solidFill>
                  <a:schemeClr val="tx1"/>
                </a:solidFill>
                <a:prstDash val="solid"/>
                <a:miter/>
                <a:headEnd type="none" w="med" len="med"/>
                <a:tailEnd type="none" w="med" len="med"/>
              </a:ln>
            </p:spPr>
            <p:txBody>
              <a:bodyPr wrap="none" anchor="ctr" anchorCtr="0"/>
              <a:p>
                <a:endParaRPr lang="zh-CN" altLang="en-US" sz="2400" dirty="0">
                  <a:latin typeface="Arial" panose="020B0604020202020204" pitchFamily="34" charset="0"/>
                  <a:ea typeface="宋体" panose="02010600030101010101" pitchFamily="2" charset="-122"/>
                </a:endParaRPr>
              </a:p>
            </p:txBody>
          </p:sp>
          <p:sp>
            <p:nvSpPr>
              <p:cNvPr id="11328" name="AutoShape 68"/>
              <p:cNvSpPr/>
              <p:nvPr/>
            </p:nvSpPr>
            <p:spPr>
              <a:xfrm>
                <a:off x="0" y="48"/>
                <a:ext cx="144" cy="192"/>
              </a:xfrm>
              <a:prstGeom prst="cube">
                <a:avLst>
                  <a:gd name="adj" fmla="val 50000"/>
                </a:avLst>
              </a:prstGeom>
              <a:solidFill>
                <a:schemeClr val="folHlink"/>
              </a:solidFill>
              <a:ln w="9525" cap="flat" cmpd="sng">
                <a:solidFill>
                  <a:schemeClr val="tx1"/>
                </a:solidFill>
                <a:prstDash val="solid"/>
                <a:miter/>
                <a:headEnd type="none" w="med" len="med"/>
                <a:tailEnd type="none" w="med" len="med"/>
              </a:ln>
            </p:spPr>
            <p:txBody>
              <a:bodyPr wrap="none" anchor="ctr" anchorCtr="0"/>
              <a:p>
                <a:endParaRPr lang="zh-CN" altLang="en-US" sz="2400" dirty="0">
                  <a:latin typeface="Arial" panose="020B0604020202020204" pitchFamily="34" charset="0"/>
                  <a:ea typeface="宋体" panose="02010600030101010101" pitchFamily="2" charset="-122"/>
                </a:endParaRPr>
              </a:p>
            </p:txBody>
          </p:sp>
          <p:sp>
            <p:nvSpPr>
              <p:cNvPr id="11329" name="AutoShape 69"/>
              <p:cNvSpPr/>
              <p:nvPr/>
            </p:nvSpPr>
            <p:spPr>
              <a:xfrm>
                <a:off x="0" y="0"/>
                <a:ext cx="240" cy="240"/>
              </a:xfrm>
              <a:prstGeom prst="cube">
                <a:avLst>
                  <a:gd name="adj" fmla="val 20000"/>
                </a:avLst>
              </a:prstGeom>
              <a:solidFill>
                <a:schemeClr val="folHlink"/>
              </a:solidFill>
              <a:ln w="9525" cap="flat" cmpd="sng">
                <a:solidFill>
                  <a:schemeClr val="tx1"/>
                </a:solidFill>
                <a:prstDash val="solid"/>
                <a:miter/>
                <a:headEnd type="none" w="med" len="med"/>
                <a:tailEnd type="none" w="med" len="med"/>
              </a:ln>
            </p:spPr>
            <p:txBody>
              <a:bodyPr wrap="none" anchor="ctr" anchorCtr="0"/>
              <a:p>
                <a:endParaRPr lang="zh-CN" altLang="en-US" sz="2400" dirty="0">
                  <a:latin typeface="Arial" panose="020B0604020202020204" pitchFamily="34" charset="0"/>
                  <a:ea typeface="宋体" panose="02010600030101010101" pitchFamily="2" charset="-122"/>
                </a:endParaRPr>
              </a:p>
            </p:txBody>
          </p:sp>
          <p:sp>
            <p:nvSpPr>
              <p:cNvPr id="11330" name="AutoShape 70"/>
              <p:cNvSpPr/>
              <p:nvPr/>
            </p:nvSpPr>
            <p:spPr>
              <a:xfrm>
                <a:off x="0" y="48"/>
                <a:ext cx="144" cy="192"/>
              </a:xfrm>
              <a:prstGeom prst="cube">
                <a:avLst>
                  <a:gd name="adj" fmla="val 50000"/>
                </a:avLst>
              </a:prstGeom>
              <a:solidFill>
                <a:schemeClr val="folHlink"/>
              </a:solidFill>
              <a:ln w="9525" cap="flat" cmpd="sng">
                <a:solidFill>
                  <a:schemeClr val="tx1"/>
                </a:solidFill>
                <a:prstDash val="solid"/>
                <a:miter/>
                <a:headEnd type="none" w="med" len="med"/>
                <a:tailEnd type="none" w="med" len="med"/>
              </a:ln>
            </p:spPr>
            <p:txBody>
              <a:bodyPr wrap="none" anchor="ctr" anchorCtr="0"/>
              <a:p>
                <a:endParaRPr lang="zh-CN" altLang="en-US" sz="2400" dirty="0">
                  <a:latin typeface="Arial" panose="020B0604020202020204" pitchFamily="34" charset="0"/>
                  <a:ea typeface="宋体" panose="02010600030101010101" pitchFamily="2" charset="-122"/>
                </a:endParaRPr>
              </a:p>
            </p:txBody>
          </p:sp>
        </p:grpSp>
        <p:sp>
          <p:nvSpPr>
            <p:cNvPr id="11331" name="AutoShape 71"/>
            <p:cNvSpPr/>
            <p:nvPr/>
          </p:nvSpPr>
          <p:spPr>
            <a:xfrm>
              <a:off x="2448" y="768"/>
              <a:ext cx="240" cy="864"/>
            </a:xfrm>
            <a:custGeom>
              <a:avLst/>
              <a:gdLst/>
              <a:ahLst/>
              <a:cxnLst>
                <a:cxn ang="0">
                  <a:pos x="0" y="0"/>
                </a:cxn>
                <a:cxn ang="0">
                  <a:pos x="0" y="0"/>
                </a:cxn>
                <a:cxn ang="0">
                  <a:pos x="0" y="0"/>
                </a:cxn>
                <a:cxn ang="0">
                  <a:pos x="0" y="0"/>
                </a:cxn>
              </a:cxnLst>
              <a:pathLst>
                <a:path w="21600" h="21600">
                  <a:moveTo>
                    <a:pt x="0" y="0"/>
                  </a:moveTo>
                  <a:lnTo>
                    <a:pt x="7875" y="21600"/>
                  </a:lnTo>
                  <a:lnTo>
                    <a:pt x="13725" y="21600"/>
                  </a:lnTo>
                  <a:lnTo>
                    <a:pt x="21600" y="0"/>
                  </a:lnTo>
                  <a:close/>
                </a:path>
              </a:pathLst>
            </a:custGeom>
            <a:solidFill>
              <a:schemeClr val="accent1"/>
            </a:solidFill>
            <a:ln w="9525" cap="flat" cmpd="sng">
              <a:solidFill>
                <a:schemeClr val="tx1"/>
              </a:solidFill>
              <a:prstDash val="solid"/>
              <a:miter/>
              <a:headEnd type="none" w="med" len="med"/>
              <a:tailEnd type="none" w="med" len="med"/>
            </a:ln>
          </p:spPr>
          <p:txBody>
            <a:bodyPr/>
            <a:p>
              <a:endParaRPr lang="zh-CN" altLang="en-US" sz="2400"/>
            </a:p>
          </p:txBody>
        </p:sp>
      </p:grpSp>
      <p:sp>
        <p:nvSpPr>
          <p:cNvPr id="11332" name="TextBox 69"/>
          <p:cNvSpPr txBox="1"/>
          <p:nvPr/>
        </p:nvSpPr>
        <p:spPr>
          <a:xfrm>
            <a:off x="1512111" y="857651"/>
            <a:ext cx="1943440" cy="460375"/>
          </a:xfrm>
          <a:prstGeom prst="rect">
            <a:avLst/>
          </a:prstGeom>
          <a:noFill/>
          <a:ln w="9525">
            <a:noFill/>
          </a:ln>
        </p:spPr>
        <p:txBody>
          <a:bodyPr anchor="t" anchorCtr="0">
            <a:spAutoFit/>
          </a:bodyPr>
          <a:p>
            <a:r>
              <a:rPr lang="zh-CN" altLang="en-US" sz="2400" b="1" dirty="0">
                <a:latin typeface="Arial" panose="020B0604020202020204" pitchFamily="34" charset="0"/>
                <a:ea typeface="宋体" panose="02010600030101010101" pitchFamily="2" charset="-122"/>
              </a:rPr>
              <a:t>剖析结构</a:t>
            </a:r>
            <a:endParaRPr lang="zh-CN" altLang="en-US" sz="2400" b="1" dirty="0">
              <a:latin typeface="Arial" panose="020B0604020202020204" pitchFamily="34" charset="0"/>
              <a:ea typeface="宋体" panose="02010600030101010101" pitchFamily="2" charset="-122"/>
            </a:endParaRPr>
          </a:p>
        </p:txBody>
      </p:sp>
      <p:grpSp>
        <p:nvGrpSpPr>
          <p:cNvPr id="11334" name="组合 3"/>
          <p:cNvGrpSpPr/>
          <p:nvPr/>
        </p:nvGrpSpPr>
        <p:grpSpPr>
          <a:xfrm>
            <a:off x="251440" y="483873"/>
            <a:ext cx="1504341" cy="376303"/>
            <a:chOff x="1076" y="1998"/>
            <a:chExt cx="3157" cy="788"/>
          </a:xfrm>
        </p:grpSpPr>
        <p:sp>
          <p:nvSpPr>
            <p:cNvPr id="73" name="流程图: 文档 72"/>
            <p:cNvSpPr/>
            <p:nvPr/>
          </p:nvSpPr>
          <p:spPr>
            <a:xfrm>
              <a:off x="1076" y="2070"/>
              <a:ext cx="2632" cy="716"/>
            </a:xfrm>
            <a:prstGeom prst="flowChartDocument">
              <a:avLst/>
            </a:prstGeom>
            <a:solidFill>
              <a:schemeClr val="accent6">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74" name="文本框 4101"/>
            <p:cNvSpPr txBox="1"/>
            <p:nvPr/>
          </p:nvSpPr>
          <p:spPr>
            <a:xfrm>
              <a:off x="1076" y="1998"/>
              <a:ext cx="3157" cy="749"/>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a:spAutoFit/>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725" b="1" i="0" u="none" strike="noStrike" kern="1200" cap="none" spc="0" normalizeH="0" baseline="0" noProof="0" dirty="0">
                  <a:ln>
                    <a:noFill/>
                  </a:ln>
                  <a:solidFill>
                    <a:srgbClr val="D6F5F5"/>
                  </a:solidFill>
                  <a:effectLst/>
                  <a:uLnTx/>
                  <a:uFillTx/>
                  <a:latin typeface="宋体" panose="02010600030101010101" pitchFamily="2" charset="-122"/>
                  <a:ea typeface="幼圆" panose="02010509060101010101" pitchFamily="49" charset="-122"/>
                  <a:cs typeface="+mn-cs"/>
                </a:rPr>
                <a:t>认知与了解</a:t>
              </a:r>
              <a:endParaRPr kumimoji="0" lang="zh-CN" altLang="en-US" sz="1350" b="0" i="0" u="none" strike="noStrike" kern="1200" cap="none" spc="0" normalizeH="0" baseline="0" noProof="0" dirty="0">
                <a:ln>
                  <a:noFill/>
                </a:ln>
                <a:solidFill>
                  <a:schemeClr val="tx1"/>
                </a:solidFill>
                <a:effectLst/>
                <a:uLnTx/>
                <a:uFillTx/>
                <a:latin typeface="+mn-lt"/>
                <a:ea typeface="+mn-ea"/>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4341">
                                            <p:txEl>
                                              <p:charRg st="0" end="4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1" grpId="0" advAuto="1000" build="p"/>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12289" name="组合 3"/>
          <p:cNvGrpSpPr/>
          <p:nvPr/>
        </p:nvGrpSpPr>
        <p:grpSpPr>
          <a:xfrm>
            <a:off x="251687" y="469010"/>
            <a:ext cx="1504818" cy="375113"/>
            <a:chOff x="1076" y="1998"/>
            <a:chExt cx="3158" cy="788"/>
          </a:xfrm>
        </p:grpSpPr>
        <p:sp>
          <p:nvSpPr>
            <p:cNvPr id="2" name="流程图: 文档 1"/>
            <p:cNvSpPr/>
            <p:nvPr/>
          </p:nvSpPr>
          <p:spPr>
            <a:xfrm>
              <a:off x="1076" y="2071"/>
              <a:ext cx="2632" cy="715"/>
            </a:xfrm>
            <a:prstGeom prst="flowChartDocument">
              <a:avLst/>
            </a:prstGeom>
            <a:solidFill>
              <a:schemeClr val="accent6">
                <a:lumMod val="75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3" name="文本框 4101"/>
            <p:cNvSpPr txBox="1"/>
            <p:nvPr/>
          </p:nvSpPr>
          <p:spPr>
            <a:xfrm>
              <a:off x="1076" y="1998"/>
              <a:ext cx="3158" cy="751"/>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wrap="square">
              <a:spAutoFit/>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725" b="1" i="0" u="none" strike="noStrike" kern="1200" cap="none" spc="0" normalizeH="0" baseline="0" noProof="0" dirty="0">
                  <a:ln>
                    <a:noFill/>
                  </a:ln>
                  <a:solidFill>
                    <a:srgbClr val="D6F5F5"/>
                  </a:solidFill>
                  <a:effectLst/>
                  <a:uLnTx/>
                  <a:uFillTx/>
                  <a:latin typeface="宋体" panose="02010600030101010101" pitchFamily="2" charset="-122"/>
                  <a:ea typeface="幼圆" panose="02010509060101010101" pitchFamily="49" charset="-122"/>
                  <a:cs typeface="+mn-cs"/>
                </a:rPr>
                <a:t>观察与思考</a:t>
              </a:r>
              <a:endParaRPr kumimoji="0" lang="zh-CN" altLang="en-US" sz="1350" b="0" i="0" u="none" strike="noStrike" kern="1200" cap="none" spc="0" normalizeH="0" baseline="0" noProof="0" dirty="0">
                <a:ln>
                  <a:noFill/>
                </a:ln>
                <a:solidFill>
                  <a:schemeClr val="tx1"/>
                </a:solidFill>
                <a:effectLst/>
                <a:uLnTx/>
                <a:uFillTx/>
                <a:latin typeface="+mn-lt"/>
                <a:ea typeface="+mn-ea"/>
                <a:cs typeface="+mn-cs"/>
              </a:endParaRPr>
            </a:p>
          </p:txBody>
        </p:sp>
      </p:grpSp>
      <p:sp>
        <p:nvSpPr>
          <p:cNvPr id="69639" name="Rectangle 7"/>
          <p:cNvSpPr/>
          <p:nvPr/>
        </p:nvSpPr>
        <p:spPr>
          <a:xfrm>
            <a:off x="1475748" y="699521"/>
            <a:ext cx="3154680" cy="460375"/>
          </a:xfrm>
          <a:prstGeom prst="rect">
            <a:avLst/>
          </a:prstGeom>
          <a:noFill/>
          <a:ln w="9525">
            <a:noFill/>
          </a:ln>
        </p:spPr>
        <p:txBody>
          <a:bodyPr wrap="none" anchor="t" anchorCtr="0">
            <a:spAutoFit/>
          </a:bodyPr>
          <a:p>
            <a:r>
              <a:rPr lang="en-US" altLang="zh-CN" sz="2400" dirty="0">
                <a:solidFill>
                  <a:srgbClr val="006666"/>
                </a:solidFill>
                <a:latin typeface="Times New Roman" panose="02020603050405020304" pitchFamily="18" charset="0"/>
                <a:ea typeface="微软雅黑" panose="020B0503020204020204" pitchFamily="34" charset="-122"/>
              </a:rPr>
              <a:t>3.</a:t>
            </a:r>
            <a:r>
              <a:rPr lang="zh-CN" altLang="en-US" sz="2400" dirty="0">
                <a:solidFill>
                  <a:srgbClr val="006666"/>
                </a:solidFill>
                <a:latin typeface="Times New Roman" panose="02020603050405020304" pitchFamily="18" charset="0"/>
                <a:ea typeface="微软雅黑" panose="020B0503020204020204" pitchFamily="34" charset="-122"/>
              </a:rPr>
              <a:t>练习使用滑动变阻器</a:t>
            </a:r>
            <a:endParaRPr lang="zh-CN" altLang="en-US" sz="2400" dirty="0">
              <a:solidFill>
                <a:srgbClr val="006666"/>
              </a:solidFill>
              <a:latin typeface="Times New Roman" panose="02020603050405020304" pitchFamily="18" charset="0"/>
              <a:ea typeface="微软雅黑" panose="020B0503020204020204" pitchFamily="34" charset="-122"/>
            </a:endParaRPr>
          </a:p>
        </p:txBody>
      </p:sp>
      <p:sp>
        <p:nvSpPr>
          <p:cNvPr id="69640" name="Text Box 5"/>
          <p:cNvSpPr txBox="1"/>
          <p:nvPr/>
        </p:nvSpPr>
        <p:spPr>
          <a:xfrm>
            <a:off x="1530350" y="1130300"/>
            <a:ext cx="4300855" cy="460375"/>
          </a:xfrm>
          <a:prstGeom prst="rect">
            <a:avLst/>
          </a:prstGeom>
          <a:noFill/>
          <a:ln w="9525">
            <a:noFill/>
          </a:ln>
        </p:spPr>
        <p:txBody>
          <a:bodyPr wrap="square" anchor="t" anchorCtr="0">
            <a:spAutoFit/>
          </a:bodyPr>
          <a:p>
            <a:pPr>
              <a:spcBef>
                <a:spcPct val="50000"/>
              </a:spcBef>
              <a:buSzTx/>
            </a:pPr>
            <a:r>
              <a:rPr lang="zh-CN" altLang="en-US" sz="2400" dirty="0">
                <a:latin typeface="Times New Roman" panose="02020603050405020304" pitchFamily="18" charset="0"/>
                <a:ea typeface="宋体" panose="02010600030101010101" pitchFamily="2" charset="-122"/>
              </a:rPr>
              <a:t>（</a:t>
            </a:r>
            <a:r>
              <a:rPr lang="en-US" altLang="zh-CN" sz="2400" dirty="0">
                <a:latin typeface="Times New Roman" panose="02020603050405020304" pitchFamily="18" charset="0"/>
                <a:ea typeface="宋体" panose="02010600030101010101" pitchFamily="2" charset="-122"/>
              </a:rPr>
              <a:t>1）</a:t>
            </a:r>
            <a:r>
              <a:rPr lang="zh-CN" altLang="en-US" sz="2400" dirty="0">
                <a:latin typeface="Times New Roman" panose="02020603050405020304" pitchFamily="18" charset="0"/>
                <a:ea typeface="宋体" panose="02010600030101010101" pitchFamily="2" charset="-122"/>
              </a:rPr>
              <a:t>观察滑动变阻器的结构</a:t>
            </a:r>
            <a:endParaRPr lang="zh-CN" altLang="en-US" sz="2400" dirty="0">
              <a:latin typeface="Times New Roman" panose="02020603050405020304" pitchFamily="18" charset="0"/>
              <a:ea typeface="宋体" panose="02010600030101010101" pitchFamily="2" charset="-122"/>
            </a:endParaRPr>
          </a:p>
        </p:txBody>
      </p:sp>
      <p:pic>
        <p:nvPicPr>
          <p:cNvPr id="69641" name="Picture 2" descr="E:\01商乐\05区工作\04课题组\做ppt\16章 电压电阻\电压电阻图\16-4-2.JPG"/>
          <p:cNvPicPr>
            <a:picLocks noChangeAspect="1"/>
          </p:cNvPicPr>
          <p:nvPr/>
        </p:nvPicPr>
        <p:blipFill>
          <a:blip r:embed="rId1">
            <a:clrChange>
              <a:clrFrom>
                <a:srgbClr val="FFFFFF">
                  <a:alpha val="100000"/>
                </a:srgbClr>
              </a:clrFrom>
              <a:clrTo>
                <a:srgbClr val="FFFFFF">
                  <a:alpha val="100000"/>
                  <a:alpha val="0"/>
                </a:srgbClr>
              </a:clrTo>
            </a:clrChange>
          </a:blip>
          <a:srcRect t="2199" b="5447"/>
          <a:stretch>
            <a:fillRect/>
          </a:stretch>
        </p:blipFill>
        <p:spPr>
          <a:xfrm>
            <a:off x="2772565" y="1671241"/>
            <a:ext cx="3005663" cy="1440908"/>
          </a:xfrm>
          <a:prstGeom prst="rect">
            <a:avLst/>
          </a:prstGeom>
          <a:noFill/>
          <a:ln w="9525">
            <a:noFill/>
          </a:ln>
        </p:spPr>
      </p:pic>
      <p:sp>
        <p:nvSpPr>
          <p:cNvPr id="13" name="线形标注 1 12"/>
          <p:cNvSpPr/>
          <p:nvPr/>
        </p:nvSpPr>
        <p:spPr>
          <a:xfrm>
            <a:off x="5689241" y="1275382"/>
            <a:ext cx="1458771" cy="649004"/>
          </a:xfrm>
          <a:prstGeom prst="borderCallout1">
            <a:avLst>
              <a:gd name="adj1" fmla="val 49992"/>
              <a:gd name="adj2" fmla="val -1228"/>
              <a:gd name="adj3" fmla="val 99067"/>
              <a:gd name="adj4" fmla="val -96437"/>
            </a:avLst>
          </a:prstGeom>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50Ω 1.5A</a:t>
            </a:r>
            <a:endParaRPr kumimoji="0" lang="en-US" altLang="zh-CN" sz="18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14" name="矩形 13"/>
          <p:cNvSpPr/>
          <p:nvPr/>
        </p:nvSpPr>
        <p:spPr>
          <a:xfrm>
            <a:off x="1530350" y="3190875"/>
            <a:ext cx="6157595" cy="829945"/>
          </a:xfrm>
          <a:prstGeom prst="rect">
            <a:avLst/>
          </a:prstGeom>
        </p:spPr>
        <p:txBody>
          <a:bodyPr wrap="square">
            <a:spAutoFit/>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chemeClr val="tx1"/>
                </a:solidFill>
                <a:effectLst/>
                <a:uLnTx/>
                <a:uFillTx/>
                <a:latin typeface="+mn-ea"/>
                <a:ea typeface="+mn-ea"/>
                <a:cs typeface="+mn-cs"/>
              </a:rPr>
              <a:t>   铭牌上标有什么？其含义是什么？“</a:t>
            </a:r>
            <a:r>
              <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50Ω  1.5A</a:t>
            </a:r>
            <a:r>
              <a:rPr kumimoji="0" lang="en-US" altLang="zh-CN" sz="2400" b="0" i="0" u="none" strike="noStrike" kern="1200" cap="none" spc="0" normalizeH="0" baseline="0" noProof="0" dirty="0">
                <a:ln>
                  <a:noFill/>
                </a:ln>
                <a:solidFill>
                  <a:schemeClr val="tx1"/>
                </a:solidFill>
                <a:effectLst/>
                <a:uLnTx/>
                <a:uFillTx/>
                <a:latin typeface="+mn-ea"/>
                <a:ea typeface="+mn-ea"/>
                <a:cs typeface="+mn-cs"/>
              </a:rPr>
              <a:t>”</a:t>
            </a:r>
            <a:r>
              <a:rPr kumimoji="0" lang="zh-CN" altLang="en-US" sz="2400" b="0" i="0" u="none" strike="noStrike" kern="1200" cap="none" spc="0" normalizeH="0" baseline="0" noProof="0" dirty="0">
                <a:ln>
                  <a:noFill/>
                </a:ln>
                <a:solidFill>
                  <a:schemeClr val="tx1"/>
                </a:solidFill>
                <a:effectLst/>
                <a:uLnTx/>
                <a:uFillTx/>
                <a:latin typeface="+mn-ea"/>
                <a:ea typeface="+mn-ea"/>
                <a:cs typeface="+mn-cs"/>
              </a:rPr>
              <a:t>是什么意思？ </a:t>
            </a:r>
            <a:endParaRPr kumimoji="0" lang="zh-CN" altLang="en-US" sz="2400" b="0" i="0" u="none" strike="noStrike" kern="1200" cap="none" spc="0" normalizeH="0" baseline="0" noProof="0" dirty="0">
              <a:ln>
                <a:noFill/>
              </a:ln>
              <a:solidFill>
                <a:schemeClr val="tx1"/>
              </a:solidFill>
              <a:effectLst/>
              <a:uLnTx/>
              <a:uFillTx/>
              <a:latin typeface="+mn-ea"/>
              <a:ea typeface="+mn-ea"/>
              <a:cs typeface="+mn-cs"/>
            </a:endParaRPr>
          </a:p>
        </p:txBody>
      </p:sp>
      <p:sp>
        <p:nvSpPr>
          <p:cNvPr id="15" name="矩形 14"/>
          <p:cNvSpPr>
            <a:spLocks noChangeArrowheads="1"/>
          </p:cNvSpPr>
          <p:nvPr/>
        </p:nvSpPr>
        <p:spPr bwMode="auto">
          <a:xfrm>
            <a:off x="1403745" y="4011921"/>
            <a:ext cx="6428118" cy="829945"/>
          </a:xfrm>
          <a:prstGeom prst="rect">
            <a:avLst/>
          </a:prstGeom>
          <a:noFill/>
          <a:ln w="9525">
            <a:noFill/>
            <a:miter lim="800000"/>
          </a:ln>
        </p:spPr>
        <p:txBody>
          <a:bodyPr>
            <a:spAutoFit/>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       变阻器的最大阻值是</a:t>
            </a:r>
            <a:r>
              <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50Ω</a:t>
            </a:r>
            <a:r>
              <a:rPr kumimoji="0" lang="zh-CN" altLang="en-US" sz="24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，允许通过的最大电流是</a:t>
            </a:r>
            <a:r>
              <a:rPr kumimoji="0" lang="en-US" altLang="zh-CN" sz="2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1.5A</a:t>
            </a:r>
            <a:r>
              <a:rPr kumimoji="0" lang="zh-CN" altLang="en-US" sz="24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a:t>
            </a:r>
            <a:r>
              <a:rPr kumimoji="0" lang="en-US" altLang="zh-CN" sz="24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a:t>
            </a:r>
            <a:r>
              <a:rPr kumimoji="0" lang="zh-CN" altLang="en-US" sz="24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否则会烧坏变阻器</a:t>
            </a:r>
            <a:r>
              <a:rPr kumimoji="0" lang="en-US" altLang="zh-CN" sz="24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a:t>
            </a:r>
            <a:endParaRPr kumimoji="0" lang="zh-CN" altLang="en-US" sz="24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639"/>
                                        </p:tgtEl>
                                        <p:attrNameLst>
                                          <p:attrName>style.visibility</p:attrName>
                                        </p:attrNameLst>
                                      </p:cBhvr>
                                      <p:to>
                                        <p:strVal val="visible"/>
                                      </p:to>
                                    </p:set>
                                    <p:anim calcmode="lin" valueType="num">
                                      <p:cBhvr additive="base">
                                        <p:cTn id="7" dur="500" fill="hold"/>
                                        <p:tgtEl>
                                          <p:spTgt spid="69639"/>
                                        </p:tgtEl>
                                        <p:attrNameLst>
                                          <p:attrName>ppt_x</p:attrName>
                                        </p:attrNameLst>
                                      </p:cBhvr>
                                      <p:tavLst>
                                        <p:tav tm="0">
                                          <p:val>
                                            <p:strVal val="#ppt_x"/>
                                          </p:val>
                                        </p:tav>
                                        <p:tav tm="100000">
                                          <p:val>
                                            <p:strVal val="#ppt_x"/>
                                          </p:val>
                                        </p:tav>
                                      </p:tavLst>
                                    </p:anim>
                                    <p:anim calcmode="lin" valueType="num">
                                      <p:cBhvr additive="base">
                                        <p:cTn id="8" dur="500" fill="hold"/>
                                        <p:tgtEl>
                                          <p:spTgt spid="6963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69640"/>
                                        </p:tgtEl>
                                        <p:attrNameLst>
                                          <p:attrName>style.visibility</p:attrName>
                                        </p:attrNameLst>
                                      </p:cBhvr>
                                      <p:to>
                                        <p:strVal val="visible"/>
                                      </p:to>
                                    </p:set>
                                    <p:animEffect transition="in" filter="blinds(horizontal)">
                                      <p:cBhvr>
                                        <p:cTn id="13" dur="500"/>
                                        <p:tgtEl>
                                          <p:spTgt spid="69640"/>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69641"/>
                                        </p:tgtEl>
                                        <p:attrNameLst>
                                          <p:attrName>style.visibility</p:attrName>
                                        </p:attrNameLst>
                                      </p:cBhvr>
                                      <p:to>
                                        <p:strVal val="visible"/>
                                      </p:to>
                                    </p:set>
                                  </p:childTnLst>
                                </p:cTn>
                              </p:par>
                              <p:par>
                                <p:cTn id="18" presetID="2" presetClass="entr" presetSubtype="4"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ppt_x"/>
                                          </p:val>
                                        </p:tav>
                                        <p:tav tm="100000">
                                          <p:val>
                                            <p:strVal val="#ppt_x"/>
                                          </p:val>
                                        </p:tav>
                                      </p:tavLst>
                                    </p:anim>
                                    <p:anim calcmode="lin" valueType="num">
                                      <p:cBhvr additive="base">
                                        <p:cTn id="2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ppt_x"/>
                                          </p:val>
                                        </p:tav>
                                        <p:tav tm="100000">
                                          <p:val>
                                            <p:strVal val="#ppt_x"/>
                                          </p:val>
                                        </p:tav>
                                      </p:tavLst>
                                    </p:anim>
                                    <p:anim calcmode="lin" valueType="num">
                                      <p:cBhvr additive="base">
                                        <p:cTn id="2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9" grpId="0"/>
      <p:bldP spid="69640" grpId="0"/>
      <p:bldP spid="14" grpId="0"/>
      <p:bldP spid="15" grpId="0"/>
    </p:bldLst>
  </p:timing>
</p:sld>
</file>

<file path=ppt/tags/tag1.xml><?xml version="1.0" encoding="utf-8"?>
<p:tagLst xmlns:p="http://schemas.openxmlformats.org/presentationml/2006/main">
  <p:tag name="AS_UNIQUEID" val="1116"/>
</p:tagLst>
</file>

<file path=ppt/tags/tag10.xml><?xml version="1.0" encoding="utf-8"?>
<p:tagLst xmlns:p="http://schemas.openxmlformats.org/presentationml/2006/main">
  <p:tag name="AS_UNIQUEID" val="1167"/>
</p:tagLst>
</file>

<file path=ppt/tags/tag11.xml><?xml version="1.0" encoding="utf-8"?>
<p:tagLst xmlns:p="http://schemas.openxmlformats.org/presentationml/2006/main">
  <p:tag name="AS_UNIQUEID" val="1168"/>
</p:tagLst>
</file>

<file path=ppt/tags/tag12.xml><?xml version="1.0" encoding="utf-8"?>
<p:tagLst xmlns:p="http://schemas.openxmlformats.org/presentationml/2006/main">
  <p:tag name="AS_UNIQUEID" val="1169"/>
</p:tagLst>
</file>

<file path=ppt/tags/tag13.xml><?xml version="1.0" encoding="utf-8"?>
<p:tagLst xmlns:p="http://schemas.openxmlformats.org/presentationml/2006/main">
  <p:tag name="AS_UNIQUEID" val="1176"/>
</p:tagLst>
</file>

<file path=ppt/tags/tag14.xml><?xml version="1.0" encoding="utf-8"?>
<p:tagLst xmlns:p="http://schemas.openxmlformats.org/presentationml/2006/main">
  <p:tag name="AS_UNIQUEID" val="1177"/>
</p:tagLst>
</file>

<file path=ppt/tags/tag15.xml><?xml version="1.0" encoding="utf-8"?>
<p:tagLst xmlns:p="http://schemas.openxmlformats.org/presentationml/2006/main">
  <p:tag name="AS_UNIQUEID" val="1178"/>
</p:tagLst>
</file>

<file path=ppt/tags/tag16.xml><?xml version="1.0" encoding="utf-8"?>
<p:tagLst xmlns:p="http://schemas.openxmlformats.org/presentationml/2006/main">
  <p:tag name="COMMONDATA" val="eyJoZGlkIjoiZjY0YjExMzhjYjE5ZTFkYzEwYzgxOGFiNzQxOGQ0ZmYifQ=="/>
</p:tagLst>
</file>

<file path=ppt/tags/tag2.xml><?xml version="1.0" encoding="utf-8"?>
<p:tagLst xmlns:p="http://schemas.openxmlformats.org/presentationml/2006/main">
  <p:tag name="AS_UNIQUEID" val="1117"/>
</p:tagLst>
</file>

<file path=ppt/tags/tag3.xml><?xml version="1.0" encoding="utf-8"?>
<p:tagLst xmlns:p="http://schemas.openxmlformats.org/presentationml/2006/main">
  <p:tag name="AS_UNIQUEID" val="1118"/>
</p:tagLst>
</file>

<file path=ppt/tags/tag4.xml><?xml version="1.0" encoding="utf-8"?>
<p:tagLst xmlns:p="http://schemas.openxmlformats.org/presentationml/2006/main">
  <p:tag name="AS_UNIQUEID" val="1127"/>
</p:tagLst>
</file>

<file path=ppt/tags/tag5.xml><?xml version="1.0" encoding="utf-8"?>
<p:tagLst xmlns:p="http://schemas.openxmlformats.org/presentationml/2006/main">
  <p:tag name="AS_UNIQUEID" val="1128"/>
</p:tagLst>
</file>

<file path=ppt/tags/tag6.xml><?xml version="1.0" encoding="utf-8"?>
<p:tagLst xmlns:p="http://schemas.openxmlformats.org/presentationml/2006/main">
  <p:tag name="AS_UNIQUEID" val="1129"/>
</p:tagLst>
</file>

<file path=ppt/tags/tag7.xml><?xml version="1.0" encoding="utf-8"?>
<p:tagLst xmlns:p="http://schemas.openxmlformats.org/presentationml/2006/main">
  <p:tag name="AS_UNIQUEID" val="1158"/>
</p:tagLst>
</file>

<file path=ppt/tags/tag8.xml><?xml version="1.0" encoding="utf-8"?>
<p:tagLst xmlns:p="http://schemas.openxmlformats.org/presentationml/2006/main">
  <p:tag name="AS_UNIQUEID" val="1159"/>
</p:tagLst>
</file>

<file path=ppt/tags/tag9.xml><?xml version="1.0" encoding="utf-8"?>
<p:tagLst xmlns:p="http://schemas.openxmlformats.org/presentationml/2006/main">
  <p:tag name="AS_UNIQUEID" val="1160"/>
</p:tagLst>
</file>

<file path=ppt/theme/theme1.xml><?xml version="1.0" encoding="utf-8"?>
<a:theme xmlns:a="http://schemas.openxmlformats.org/drawingml/2006/main" name="默认设计模板">
  <a:themeElements>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1377</Words>
  <Application>WPS 演示</Application>
  <PresentationFormat>全屏显示(4:3)</PresentationFormat>
  <Paragraphs>160</Paragraphs>
  <Slides>19</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19</vt:i4>
      </vt:variant>
    </vt:vector>
  </HeadingPairs>
  <TitlesOfParts>
    <vt:vector size="29" baseType="lpstr">
      <vt:lpstr>Arial</vt:lpstr>
      <vt:lpstr>宋体</vt:lpstr>
      <vt:lpstr>Wingdings</vt:lpstr>
      <vt:lpstr>微软雅黑</vt:lpstr>
      <vt:lpstr>Times New Roman</vt:lpstr>
      <vt:lpstr>隶书</vt:lpstr>
      <vt:lpstr>幼圆</vt:lpstr>
      <vt:lpstr>黑体</vt:lpstr>
      <vt:lpstr>Arial Unicode MS</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93</cp:revision>
  <dcterms:created xsi:type="dcterms:W3CDTF">2015-07-09T08:14:00Z</dcterms:created>
  <dcterms:modified xsi:type="dcterms:W3CDTF">2023-02-24T03:45:22Z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2052-11.1.0.10938</vt:lpwstr>
  </property>
  <property fmtid="{D5CDD505-2E9C-101B-9397-08002B2CF9AE}" pid="3" name="ICV">
    <vt:lpwstr>21263F73AC1145A3BB2FC1F59410C390</vt:lpwstr>
  </property>
</Properties>
</file>