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8" r:id="rId5"/>
    <p:sldId id="259" r:id="rId6"/>
    <p:sldId id="262" r:id="rId7"/>
    <p:sldId id="263" r:id="rId8"/>
    <p:sldId id="264" r:id="rId9"/>
    <p:sldId id="260" r:id="rId10"/>
    <p:sldId id="261" r:id="rId11"/>
    <p:sldId id="274" r:id="rId12"/>
    <p:sldId id="275" r:id="rId13"/>
    <p:sldId id="276" r:id="rId14"/>
    <p:sldId id="266" r:id="rId15"/>
    <p:sldId id="265" r:id="rId16"/>
    <p:sldId id="277" r:id="rId17"/>
    <p:sldId id="268" r:id="rId18"/>
    <p:sldId id="269" r:id="rId19"/>
    <p:sldId id="270" r:id="rId20"/>
    <p:sldId id="271" r:id="rId21"/>
    <p:sldId id="27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007AB7"/>
    <a:srgbClr val="DCEDF6"/>
    <a:srgbClr val="EE1D23"/>
    <a:srgbClr val="E9E8F3"/>
    <a:srgbClr val="FAE7A0"/>
    <a:srgbClr val="B5DECC"/>
    <a:srgbClr val="3B5643"/>
    <a:srgbClr val="FBDCC4"/>
    <a:srgbClr val="A2C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">
            <a:extLst>
              <a:ext uri="{FF2B5EF4-FFF2-40B4-BE49-F238E27FC236}">
                <a16:creationId xmlns:a16="http://schemas.microsoft.com/office/drawing/2014/main" id="{523BB678-BDF3-3554-736C-6D5683BA1A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D92DD79-F61E-D18D-F65F-EC44B5E9BA70}"/>
              </a:ext>
            </a:extLst>
          </p:cNvPr>
          <p:cNvGrpSpPr/>
          <p:nvPr userDrawn="1"/>
        </p:nvGrpSpPr>
        <p:grpSpPr>
          <a:xfrm>
            <a:off x="731520" y="882847"/>
            <a:ext cx="10663544" cy="5183746"/>
            <a:chOff x="731520" y="882847"/>
            <a:chExt cx="10663544" cy="518374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A0985F6-B39C-B90F-FE02-A599D61B0B3C}"/>
                </a:ext>
              </a:extLst>
            </p:cNvPr>
            <p:cNvSpPr/>
            <p:nvPr/>
          </p:nvSpPr>
          <p:spPr>
            <a:xfrm>
              <a:off x="922623" y="882847"/>
              <a:ext cx="10472441" cy="51837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3FC090C-1DF0-2402-1B74-497A0AD567D9}"/>
                </a:ext>
              </a:extLst>
            </p:cNvPr>
            <p:cNvSpPr/>
            <p:nvPr/>
          </p:nvSpPr>
          <p:spPr>
            <a:xfrm>
              <a:off x="1981200" y="882847"/>
              <a:ext cx="9413864" cy="51837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726B17D-E9F1-DA17-E8AF-F45224B98364}"/>
                </a:ext>
              </a:extLst>
            </p:cNvPr>
            <p:cNvSpPr/>
            <p:nvPr/>
          </p:nvSpPr>
          <p:spPr>
            <a:xfrm>
              <a:off x="1184264" y="1364137"/>
              <a:ext cx="289560" cy="2895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DC0BBC5-5A87-71E2-DB09-86A1F087D71C}"/>
                </a:ext>
              </a:extLst>
            </p:cNvPr>
            <p:cNvSpPr/>
            <p:nvPr/>
          </p:nvSpPr>
          <p:spPr>
            <a:xfrm>
              <a:off x="1184264" y="5365783"/>
              <a:ext cx="289560" cy="2895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F1D5CEBC-146A-DA0F-E1E2-795E3CBC7657}"/>
                </a:ext>
              </a:extLst>
            </p:cNvPr>
            <p:cNvSpPr/>
            <p:nvPr/>
          </p:nvSpPr>
          <p:spPr>
            <a:xfrm>
              <a:off x="731520" y="1455577"/>
              <a:ext cx="594361" cy="114143"/>
            </a:xfrm>
            <a:prstGeom prst="roundRect">
              <a:avLst/>
            </a:prstGeom>
            <a:gradFill>
              <a:gsLst>
                <a:gs pos="24000">
                  <a:srgbClr val="E54748"/>
                </a:gs>
                <a:gs pos="100000">
                  <a:srgbClr val="EA757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98A81A5-8219-D283-7BBA-624C0E98F0B9}"/>
                </a:ext>
              </a:extLst>
            </p:cNvPr>
            <p:cNvSpPr/>
            <p:nvPr/>
          </p:nvSpPr>
          <p:spPr>
            <a:xfrm>
              <a:off x="731520" y="5457223"/>
              <a:ext cx="594361" cy="114143"/>
            </a:xfrm>
            <a:prstGeom prst="roundRect">
              <a:avLst/>
            </a:prstGeom>
            <a:gradFill>
              <a:gsLst>
                <a:gs pos="24000">
                  <a:srgbClr val="E54748"/>
                </a:gs>
                <a:gs pos="100000">
                  <a:srgbClr val="EA757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6A15794C-985E-DBF8-A7A4-0A61B9ED15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777" y="3685799"/>
            <a:ext cx="3752371" cy="377113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5FF81B8-8F6F-F48A-93C3-874F2C1F398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0379">
            <a:off x="8051231" y="12434"/>
            <a:ext cx="4094672" cy="4094672"/>
          </a:xfrm>
          <a:prstGeom prst="rect">
            <a:avLst/>
          </a:prstGeom>
          <a:effectLst>
            <a:outerShdw blurRad="50800" dist="88900" dir="5400000" algn="t" rotWithShape="0">
              <a:srgbClr val="3B5643"/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4979FA6-61D0-A950-03C0-74D562E0F1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861" y="5164262"/>
            <a:ext cx="1499154" cy="149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914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F5FDC5-6D63-D368-D670-7E07CDE97B9F}"/>
              </a:ext>
            </a:extLst>
          </p:cNvPr>
          <p:cNvSpPr/>
          <p:nvPr userDrawn="1"/>
        </p:nvSpPr>
        <p:spPr>
          <a:xfrm>
            <a:off x="1" y="389687"/>
            <a:ext cx="12191999" cy="6078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6" name="图片 4">
            <a:extLst>
              <a:ext uri="{FF2B5EF4-FFF2-40B4-BE49-F238E27FC236}">
                <a16:creationId xmlns:a16="http://schemas.microsoft.com/office/drawing/2014/main" id="{184BFEA4-6AAA-D6B5-B60A-94D3C8DD108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CDBACA0-873E-BCE3-F53B-663516C053D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4" y="0"/>
            <a:ext cx="1093839" cy="1093839"/>
          </a:xfrm>
          <a:prstGeom prst="rect">
            <a:avLst/>
          </a:prstGeom>
        </p:spPr>
      </p:pic>
      <p:sp>
        <p:nvSpPr>
          <p:cNvPr id="5" name="圆角矩形 12">
            <a:extLst>
              <a:ext uri="{FF2B5EF4-FFF2-40B4-BE49-F238E27FC236}">
                <a16:creationId xmlns:a16="http://schemas.microsoft.com/office/drawing/2014/main" id="{3533F91B-3304-5852-FC28-42C6FB446FD1}"/>
              </a:ext>
            </a:extLst>
          </p:cNvPr>
          <p:cNvSpPr/>
          <p:nvPr userDrawn="1"/>
        </p:nvSpPr>
        <p:spPr>
          <a:xfrm>
            <a:off x="1060261" y="165371"/>
            <a:ext cx="2862448" cy="734428"/>
          </a:xfrm>
          <a:prstGeom prst="roundRect">
            <a:avLst>
              <a:gd name="adj" fmla="val 47243"/>
            </a:avLst>
          </a:prstGeom>
          <a:gradFill>
            <a:gsLst>
              <a:gs pos="24000">
                <a:srgbClr val="E54748"/>
              </a:gs>
              <a:gs pos="100000">
                <a:srgbClr val="EA757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400">
              <a:solidFill>
                <a:schemeClr val="bg1"/>
              </a:solidFill>
              <a:ea typeface="阿里巴巴普惠体" panose="00020600040101010101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787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8915D88-4065-E6FB-5E01-4C52CA8849D1}"/>
              </a:ext>
            </a:extLst>
          </p:cNvPr>
          <p:cNvSpPr/>
          <p:nvPr userDrawn="1"/>
        </p:nvSpPr>
        <p:spPr>
          <a:xfrm>
            <a:off x="1" y="389687"/>
            <a:ext cx="12191999" cy="6078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2C0E276F-11B9-618B-DC4A-F97480FE1A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279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C0D8FC6B-B03A-EC54-7B89-756BD827C5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34A491"/>
              </a:gs>
              <a:gs pos="100000">
                <a:srgbClr val="63CC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71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8208FC79-7495-EC55-79BC-A469F15BB5FA}"/>
              </a:ext>
            </a:extLst>
          </p:cNvPr>
          <p:cNvSpPr/>
          <p:nvPr/>
        </p:nvSpPr>
        <p:spPr>
          <a:xfrm>
            <a:off x="274056" y="193297"/>
            <a:ext cx="2988690" cy="542426"/>
          </a:xfrm>
          <a:prstGeom prst="roundRect">
            <a:avLst>
              <a:gd name="adj" fmla="val 27905"/>
            </a:avLst>
          </a:prstGeom>
          <a:gradFill>
            <a:gsLst>
              <a:gs pos="24000">
                <a:srgbClr val="E54748"/>
              </a:gs>
              <a:gs pos="100000">
                <a:srgbClr val="EA757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二年级数学下册</a:t>
            </a:r>
          </a:p>
        </p:txBody>
      </p:sp>
      <p:sp>
        <p:nvSpPr>
          <p:cNvPr id="5" name="TextBox 48">
            <a:extLst>
              <a:ext uri="{FF2B5EF4-FFF2-40B4-BE49-F238E27FC236}">
                <a16:creationId xmlns:a16="http://schemas.microsoft.com/office/drawing/2014/main" id="{D5A32133-E414-9903-17EE-E3165159E7FC}"/>
              </a:ext>
            </a:extLst>
          </p:cNvPr>
          <p:cNvSpPr txBox="1"/>
          <p:nvPr/>
        </p:nvSpPr>
        <p:spPr>
          <a:xfrm>
            <a:off x="1386748" y="2751891"/>
            <a:ext cx="774686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认识时间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8AA9AF-7653-7521-60FF-B6C5D9AEFFEC}"/>
              </a:ext>
            </a:extLst>
          </p:cNvPr>
          <p:cNvSpPr txBox="1"/>
          <p:nvPr/>
        </p:nvSpPr>
        <p:spPr>
          <a:xfrm>
            <a:off x="2690695" y="1178231"/>
            <a:ext cx="46452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/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时间在哪里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5347883-B85F-8563-E2F3-44452997DD66}"/>
              </a:ext>
            </a:extLst>
          </p:cNvPr>
          <p:cNvGrpSpPr/>
          <p:nvPr/>
        </p:nvGrpSpPr>
        <p:grpSpPr>
          <a:xfrm>
            <a:off x="2229029" y="1132065"/>
            <a:ext cx="923331" cy="923331"/>
            <a:chOff x="2693623" y="1673390"/>
            <a:chExt cx="923331" cy="923331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44E25A7-BEB6-F25D-BD31-3939B81A99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93623" y="1673390"/>
              <a:ext cx="923331" cy="923331"/>
            </a:xfrm>
            <a:prstGeom prst="ellipse">
              <a:avLst/>
            </a:prstGeom>
            <a:solidFill>
              <a:srgbClr val="0079AD"/>
            </a:solidFill>
            <a:ln w="12700" cap="flat" cmpd="sng" algn="ctr">
              <a:noFill/>
              <a:prstDash val="solid"/>
              <a:miter lim="800000"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sz="4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86D2AE3C-CA2D-EAEA-7520-3472D0490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54525" y="1843138"/>
              <a:ext cx="601526" cy="5754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055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F54B60-2BF4-BC8C-E3B2-BA97F529C8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1179410"/>
            <a:ext cx="4440813" cy="4440813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80A6F8A2-F9FB-D716-A520-08064E835811}"/>
              </a:ext>
            </a:extLst>
          </p:cNvPr>
          <p:cNvGrpSpPr/>
          <p:nvPr/>
        </p:nvGrpSpPr>
        <p:grpSpPr>
          <a:xfrm>
            <a:off x="9265116" y="1159781"/>
            <a:ext cx="639947" cy="639947"/>
            <a:chOff x="1536970" y="2939299"/>
            <a:chExt cx="639947" cy="639947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5C36020-0D40-9C08-7BCF-C4B7D51F16B3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E2AD44F-5382-CE41-2F5D-20650F17AAE1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5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744D071-807E-A145-72A1-4F6840714E8F}"/>
              </a:ext>
            </a:extLst>
          </p:cNvPr>
          <p:cNvGrpSpPr>
            <a:grpSpLocks/>
          </p:cNvGrpSpPr>
          <p:nvPr/>
        </p:nvGrpSpPr>
        <p:grpSpPr>
          <a:xfrm>
            <a:off x="8266077" y="2285064"/>
            <a:ext cx="100658" cy="2229505"/>
            <a:chOff x="8585662" y="1863977"/>
            <a:chExt cx="141316" cy="313004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E785176-CA23-03B0-EA0F-675B80FC6388}"/>
                </a:ext>
              </a:extLst>
            </p:cNvPr>
            <p:cNvSpPr>
              <a:spLocks/>
            </p:cNvSpPr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A32758A-DBFB-486E-BE3C-A717E115998D}"/>
                </a:ext>
              </a:extLst>
            </p:cNvPr>
            <p:cNvSpPr>
              <a:spLocks/>
            </p:cNvSpPr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82704BA-E0BD-7100-27BC-AED4B23BECE0}"/>
              </a:ext>
            </a:extLst>
          </p:cNvPr>
          <p:cNvGrpSpPr>
            <a:grpSpLocks/>
          </p:cNvGrpSpPr>
          <p:nvPr/>
        </p:nvGrpSpPr>
        <p:grpSpPr>
          <a:xfrm rot="12600000">
            <a:off x="8252300" y="2726854"/>
            <a:ext cx="128212" cy="1345925"/>
            <a:chOff x="8566320" y="2484215"/>
            <a:chExt cx="180000" cy="188957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2BC0E61-B70B-D28A-2FCC-AC6BA5FCA388}"/>
                </a:ext>
              </a:extLst>
            </p:cNvPr>
            <p:cNvSpPr>
              <a:spLocks/>
            </p:cNvSpPr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397DDF6-586F-1040-DF7F-DC8C4AC1F704}"/>
                </a:ext>
              </a:extLst>
            </p:cNvPr>
            <p:cNvSpPr>
              <a:spLocks/>
            </p:cNvSpPr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F7345E0-3D47-E2E1-21A6-13BE3F86F065}"/>
              </a:ext>
            </a:extLst>
          </p:cNvPr>
          <p:cNvGrpSpPr>
            <a:grpSpLocks/>
          </p:cNvGrpSpPr>
          <p:nvPr/>
        </p:nvGrpSpPr>
        <p:grpSpPr>
          <a:xfrm rot="360000">
            <a:off x="8303585" y="1865145"/>
            <a:ext cx="25642" cy="3069342"/>
            <a:chOff x="8638320" y="1274445"/>
            <a:chExt cx="36000" cy="430911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C3933D3-026D-4735-9918-839109644B77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1587BC8-4C33-7142-B946-05F564AF8DD1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DF32EBD-FFB2-EFD9-23D2-55E9B6641AA1}"/>
              </a:ext>
            </a:extLst>
          </p:cNvPr>
          <p:cNvGrpSpPr>
            <a:grpSpLocks/>
          </p:cNvGrpSpPr>
          <p:nvPr/>
        </p:nvGrpSpPr>
        <p:grpSpPr>
          <a:xfrm>
            <a:off x="8169497" y="3252907"/>
            <a:ext cx="293817" cy="293817"/>
            <a:chOff x="8450072" y="3222752"/>
            <a:chExt cx="412496" cy="412496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D52563B-5B36-3A87-0A59-EB9569641B19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796674C-56BD-BA81-2D82-B86ECB7F7411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08544134-C296-E525-B512-92AC9F73C41B}"/>
              </a:ext>
            </a:extLst>
          </p:cNvPr>
          <p:cNvSpPr txBox="1"/>
          <p:nvPr/>
        </p:nvSpPr>
        <p:spPr>
          <a:xfrm>
            <a:off x="7333993" y="920319"/>
            <a:ext cx="193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（       ）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FCC60C2-F8C8-3D52-8A2A-120CA3BE1D0F}"/>
              </a:ext>
            </a:extLst>
          </p:cNvPr>
          <p:cNvSpPr txBox="1"/>
          <p:nvPr/>
        </p:nvSpPr>
        <p:spPr>
          <a:xfrm>
            <a:off x="7333993" y="5298346"/>
            <a:ext cx="193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（       ）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F567C94-8C2F-AE65-39DB-79DD8AE0CAE9}"/>
              </a:ext>
            </a:extLst>
          </p:cNvPr>
          <p:cNvSpPr txBox="1"/>
          <p:nvPr/>
        </p:nvSpPr>
        <p:spPr>
          <a:xfrm>
            <a:off x="4881246" y="3127040"/>
            <a:ext cx="193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（       ）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F78469D-4714-0B68-CEF8-75DFDF9E7678}"/>
              </a:ext>
            </a:extLst>
          </p:cNvPr>
          <p:cNvSpPr txBox="1"/>
          <p:nvPr/>
        </p:nvSpPr>
        <p:spPr>
          <a:xfrm>
            <a:off x="5950681" y="1213547"/>
            <a:ext cx="193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（       ）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2DF8E33-8B21-274D-40E0-89D68965B61D}"/>
              </a:ext>
            </a:extLst>
          </p:cNvPr>
          <p:cNvSpPr txBox="1"/>
          <p:nvPr/>
        </p:nvSpPr>
        <p:spPr>
          <a:xfrm>
            <a:off x="5064216" y="2038721"/>
            <a:ext cx="193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（       ）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8DE16CF-56F6-5696-A4FE-37EE0AD7B1A5}"/>
              </a:ext>
            </a:extLst>
          </p:cNvPr>
          <p:cNvSpPr txBox="1"/>
          <p:nvPr/>
        </p:nvSpPr>
        <p:spPr>
          <a:xfrm>
            <a:off x="9669991" y="2065370"/>
            <a:ext cx="193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（       ）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CBA1BAE-248B-4EE5-08BD-274E2DC472E5}"/>
              </a:ext>
            </a:extLst>
          </p:cNvPr>
          <p:cNvSpPr txBox="1"/>
          <p:nvPr/>
        </p:nvSpPr>
        <p:spPr>
          <a:xfrm>
            <a:off x="5137518" y="4276150"/>
            <a:ext cx="193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（       ）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373AACB-76F5-96B0-E19C-FBF7D2CDC9E4}"/>
              </a:ext>
            </a:extLst>
          </p:cNvPr>
          <p:cNvSpPr txBox="1"/>
          <p:nvPr/>
        </p:nvSpPr>
        <p:spPr>
          <a:xfrm>
            <a:off x="9623341" y="4267224"/>
            <a:ext cx="193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（       ）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2B8F8D9-E710-8492-EEC1-55AE75A6713F}"/>
              </a:ext>
            </a:extLst>
          </p:cNvPr>
          <p:cNvSpPr txBox="1"/>
          <p:nvPr/>
        </p:nvSpPr>
        <p:spPr>
          <a:xfrm>
            <a:off x="8700330" y="5019993"/>
            <a:ext cx="193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（       ）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1324601-CD7A-5B4A-A6D8-B66E896E6321}"/>
              </a:ext>
            </a:extLst>
          </p:cNvPr>
          <p:cNvSpPr txBox="1"/>
          <p:nvPr/>
        </p:nvSpPr>
        <p:spPr>
          <a:xfrm>
            <a:off x="5908230" y="5019993"/>
            <a:ext cx="1939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/>
              <a:t>（       ）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57E5375-713A-FAD9-49E4-E48E15529115}"/>
              </a:ext>
            </a:extLst>
          </p:cNvPr>
          <p:cNvSpPr txBox="1"/>
          <p:nvPr/>
        </p:nvSpPr>
        <p:spPr>
          <a:xfrm>
            <a:off x="605799" y="1773419"/>
            <a:ext cx="4238899" cy="3311163"/>
          </a:xfrm>
          <a:prstGeom prst="rect">
            <a:avLst/>
          </a:prstGeom>
          <a:solidFill>
            <a:srgbClr val="E9E8F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EE1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活动二：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/>
              <a:t>同桌合作，一个拨分针（或秒针），另一个做记录。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066E0D0-5ABE-2AEB-B4DD-B9F21129A59E}"/>
              </a:ext>
            </a:extLst>
          </p:cNvPr>
          <p:cNvGrpSpPr/>
          <p:nvPr/>
        </p:nvGrpSpPr>
        <p:grpSpPr>
          <a:xfrm>
            <a:off x="10330904" y="2045425"/>
            <a:ext cx="639947" cy="639947"/>
            <a:chOff x="1536970" y="2939299"/>
            <a:chExt cx="639947" cy="639947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BEAC27E-D022-B6F1-B403-11C6B8C8FC37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3203D08-6A91-18F3-33A4-E7419A6EB8D3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10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16316B1-BB60-533D-F8CD-723D94132A5E}"/>
              </a:ext>
            </a:extLst>
          </p:cNvPr>
          <p:cNvGrpSpPr/>
          <p:nvPr/>
        </p:nvGrpSpPr>
        <p:grpSpPr>
          <a:xfrm>
            <a:off x="10511461" y="3104595"/>
            <a:ext cx="639947" cy="639947"/>
            <a:chOff x="1536970" y="2939299"/>
            <a:chExt cx="639947" cy="639947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5CEEF2D-48EF-AC69-7A47-F067D556DA3B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C0F25AF-219D-8A96-E362-E5FC64B95BBC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15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B489609-BA5B-A593-D73B-3CB1C2878D26}"/>
              </a:ext>
            </a:extLst>
          </p:cNvPr>
          <p:cNvGrpSpPr/>
          <p:nvPr/>
        </p:nvGrpSpPr>
        <p:grpSpPr>
          <a:xfrm>
            <a:off x="10284254" y="4236314"/>
            <a:ext cx="639947" cy="639947"/>
            <a:chOff x="1536970" y="2939299"/>
            <a:chExt cx="639947" cy="639947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31AB454-85BA-9D7A-609C-FDB7F9A9AD84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BD4022B-F195-0AC3-EE82-7D810B8D0DBC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20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69298D5-6A08-779E-7E8A-2A23809EA749}"/>
              </a:ext>
            </a:extLst>
          </p:cNvPr>
          <p:cNvGrpSpPr/>
          <p:nvPr/>
        </p:nvGrpSpPr>
        <p:grpSpPr>
          <a:xfrm>
            <a:off x="9362039" y="5017503"/>
            <a:ext cx="639947" cy="639947"/>
            <a:chOff x="1536970" y="2939299"/>
            <a:chExt cx="639947" cy="639947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341F515D-E00B-3EE2-C547-38506BB2CE20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DAE56B3-D82A-639C-1DCF-4C1AA040EDF1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25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0D84092-F991-F05C-1BB1-7A57A8FD8525}"/>
              </a:ext>
            </a:extLst>
          </p:cNvPr>
          <p:cNvGrpSpPr/>
          <p:nvPr/>
        </p:nvGrpSpPr>
        <p:grpSpPr>
          <a:xfrm>
            <a:off x="7992840" y="5277302"/>
            <a:ext cx="639947" cy="639947"/>
            <a:chOff x="1536970" y="2939299"/>
            <a:chExt cx="639947" cy="639947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C6D35D17-AF6C-5663-42C9-EA0806B615D6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994D9EC-A99D-3F92-7216-1BBDEAD858FF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30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CE90ED6-36B4-FE56-DEBB-72B06E8FC5CE}"/>
              </a:ext>
            </a:extLst>
          </p:cNvPr>
          <p:cNvGrpSpPr/>
          <p:nvPr/>
        </p:nvGrpSpPr>
        <p:grpSpPr>
          <a:xfrm>
            <a:off x="6563439" y="5019993"/>
            <a:ext cx="639947" cy="639947"/>
            <a:chOff x="1536970" y="2939299"/>
            <a:chExt cx="639947" cy="639947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8E4DCE29-952B-FB43-7C25-627E6582955E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111B66F-F41F-6A34-91E5-020E24C357EE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35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8E67099-776E-9A59-A23E-8D2AED21DAA9}"/>
              </a:ext>
            </a:extLst>
          </p:cNvPr>
          <p:cNvGrpSpPr/>
          <p:nvPr/>
        </p:nvGrpSpPr>
        <p:grpSpPr>
          <a:xfrm>
            <a:off x="5804013" y="4245240"/>
            <a:ext cx="639947" cy="639947"/>
            <a:chOff x="1536970" y="2939299"/>
            <a:chExt cx="639947" cy="639947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DA7EBCE-58AA-767E-4DED-CE73AB4BEDDC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7D6C163-4A6D-E35B-9601-0D55123DC154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40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C216DF9-F2F3-1EFD-ABBF-C14E829D5F9E}"/>
              </a:ext>
            </a:extLst>
          </p:cNvPr>
          <p:cNvGrpSpPr/>
          <p:nvPr/>
        </p:nvGrpSpPr>
        <p:grpSpPr>
          <a:xfrm>
            <a:off x="5545518" y="3085277"/>
            <a:ext cx="639947" cy="639947"/>
            <a:chOff x="1536970" y="2939299"/>
            <a:chExt cx="639947" cy="639947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729C29BF-2EF1-93E3-E82B-7DD16FB3FE6D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F2C3F28-8A1D-3D6D-AA1C-4428E92CBC9A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45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A7C64458-791D-7684-A4C1-342CA5B82684}"/>
              </a:ext>
            </a:extLst>
          </p:cNvPr>
          <p:cNvGrpSpPr/>
          <p:nvPr/>
        </p:nvGrpSpPr>
        <p:grpSpPr>
          <a:xfrm>
            <a:off x="5717702" y="2011134"/>
            <a:ext cx="639947" cy="639947"/>
            <a:chOff x="1536970" y="2939299"/>
            <a:chExt cx="639947" cy="639947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D80FE70A-34AE-0579-59DA-5F11F06CA140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A99E2B3-3894-B831-FD2B-D92319936615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50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12EEFDE-7350-90EA-FB97-2472102E0858}"/>
              </a:ext>
            </a:extLst>
          </p:cNvPr>
          <p:cNvGrpSpPr/>
          <p:nvPr/>
        </p:nvGrpSpPr>
        <p:grpSpPr>
          <a:xfrm>
            <a:off x="6612766" y="1153563"/>
            <a:ext cx="639947" cy="639947"/>
            <a:chOff x="1536970" y="2939299"/>
            <a:chExt cx="639947" cy="639947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00BFA96F-A3AC-711A-BD29-7CC672C9512F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51E8E57-221A-6E62-0C2F-B6B491D8C0E8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55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4A2C234-31E3-8BBE-5736-8B2C313AB428}"/>
              </a:ext>
            </a:extLst>
          </p:cNvPr>
          <p:cNvGrpSpPr/>
          <p:nvPr/>
        </p:nvGrpSpPr>
        <p:grpSpPr>
          <a:xfrm>
            <a:off x="7992840" y="845857"/>
            <a:ext cx="639947" cy="639947"/>
            <a:chOff x="1536970" y="2939299"/>
            <a:chExt cx="639947" cy="639947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0B7BD316-4633-3FD0-7B21-291A063550C9}"/>
                </a:ext>
              </a:extLst>
            </p:cNvPr>
            <p:cNvSpPr/>
            <p:nvPr/>
          </p:nvSpPr>
          <p:spPr>
            <a:xfrm>
              <a:off x="1536970" y="2939299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C0AC292-53D1-C01F-63CC-5F28BEF5A386}"/>
                </a:ext>
              </a:extLst>
            </p:cNvPr>
            <p:cNvSpPr txBox="1"/>
            <p:nvPr/>
          </p:nvSpPr>
          <p:spPr>
            <a:xfrm>
              <a:off x="1536970" y="2966885"/>
              <a:ext cx="6399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60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2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F311805B-71DA-BF38-DE18-C55F75F76D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8255" y="578660"/>
            <a:ext cx="5700681" cy="5700681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E792B497-365C-0EB0-CEB5-C190E3B688B4}"/>
              </a:ext>
            </a:extLst>
          </p:cNvPr>
          <p:cNvSpPr/>
          <p:nvPr/>
        </p:nvSpPr>
        <p:spPr>
          <a:xfrm>
            <a:off x="389327" y="663691"/>
            <a:ext cx="2109354" cy="707886"/>
          </a:xfrm>
          <a:prstGeom prst="roundRect">
            <a:avLst>
              <a:gd name="adj" fmla="val 50000"/>
            </a:avLst>
          </a:prstGeom>
          <a:solidFill>
            <a:srgbClr val="FBDCC4"/>
          </a:solidFill>
          <a:ln>
            <a:noFill/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AB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拨一拨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7F30BD2-C42B-A766-AE75-3CB73BB878F9}"/>
              </a:ext>
            </a:extLst>
          </p:cNvPr>
          <p:cNvSpPr txBox="1"/>
          <p:nvPr/>
        </p:nvSpPr>
        <p:spPr>
          <a:xfrm>
            <a:off x="499753" y="2147770"/>
            <a:ext cx="5066526" cy="2480166"/>
          </a:xfrm>
          <a:prstGeom prst="rect">
            <a:avLst/>
          </a:prstGeom>
          <a:solidFill>
            <a:srgbClr val="E9E8F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EE1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活动三：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/>
              <a:t>拨动指针，看看时与分之间有什么关系。</a:t>
            </a: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EE23F443-EC92-1A60-E1A0-D126241C6FC5}"/>
              </a:ext>
            </a:extLst>
          </p:cNvPr>
          <p:cNvSpPr/>
          <p:nvPr/>
        </p:nvSpPr>
        <p:spPr>
          <a:xfrm>
            <a:off x="6554194" y="1248792"/>
            <a:ext cx="4348800" cy="4348800"/>
          </a:xfrm>
          <a:prstGeom prst="arc">
            <a:avLst>
              <a:gd name="adj1" fmla="val 16198867"/>
              <a:gd name="adj2" fmla="val 5374093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弧形 2">
            <a:extLst>
              <a:ext uri="{FF2B5EF4-FFF2-40B4-BE49-F238E27FC236}">
                <a16:creationId xmlns:a16="http://schemas.microsoft.com/office/drawing/2014/main" id="{13EA4901-6AE7-8F4D-BE41-4A9E30678392}"/>
              </a:ext>
            </a:extLst>
          </p:cNvPr>
          <p:cNvSpPr/>
          <p:nvPr/>
        </p:nvSpPr>
        <p:spPr>
          <a:xfrm>
            <a:off x="6554194" y="1248792"/>
            <a:ext cx="4348800" cy="4348800"/>
          </a:xfrm>
          <a:prstGeom prst="arc">
            <a:avLst>
              <a:gd name="adj1" fmla="val 16198867"/>
              <a:gd name="adj2" fmla="val 17114628"/>
            </a:avLst>
          </a:prstGeom>
          <a:solidFill>
            <a:schemeClr val="accent5">
              <a:lumMod val="20000"/>
              <a:lumOff val="80000"/>
              <a:alpha val="70000"/>
            </a:scheme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5A7E944-7F09-614F-5BE3-1E53AD6A19FD}"/>
              </a:ext>
            </a:extLst>
          </p:cNvPr>
          <p:cNvSpPr/>
          <p:nvPr/>
        </p:nvSpPr>
        <p:spPr>
          <a:xfrm>
            <a:off x="6554194" y="1248792"/>
            <a:ext cx="4348800" cy="4348800"/>
          </a:xfrm>
          <a:prstGeom prst="ellipse">
            <a:avLst/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F49BFBDF-B603-B610-1020-6DA78CF9263A}"/>
              </a:ext>
            </a:extLst>
          </p:cNvPr>
          <p:cNvSpPr/>
          <p:nvPr/>
        </p:nvSpPr>
        <p:spPr>
          <a:xfrm>
            <a:off x="6554194" y="1248792"/>
            <a:ext cx="4348800" cy="4348800"/>
          </a:xfrm>
          <a:prstGeom prst="arc">
            <a:avLst>
              <a:gd name="adj1" fmla="val 16198867"/>
              <a:gd name="adj2" fmla="val 17969187"/>
            </a:avLst>
          </a:prstGeom>
          <a:solidFill>
            <a:schemeClr val="accent5">
              <a:lumMod val="20000"/>
              <a:lumOff val="80000"/>
              <a:alpha val="70000"/>
            </a:scheme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A72A944-C2A1-435A-19F7-105ABA0DF198}"/>
              </a:ext>
            </a:extLst>
          </p:cNvPr>
          <p:cNvGrpSpPr/>
          <p:nvPr/>
        </p:nvGrpSpPr>
        <p:grpSpPr>
          <a:xfrm>
            <a:off x="8663987" y="1997990"/>
            <a:ext cx="129215" cy="2862020"/>
            <a:chOff x="8585662" y="1863977"/>
            <a:chExt cx="141316" cy="3130046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3B0E034-7CFC-60B6-D2FC-E94C2C04C0D9}"/>
                </a:ext>
              </a:extLst>
            </p:cNvPr>
            <p:cNvSpPr/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6A6D0B6-50EC-EA5C-1432-3C9AF709A01A}"/>
                </a:ext>
              </a:extLst>
            </p:cNvPr>
            <p:cNvSpPr/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35AA612-0185-7A3C-5F3B-63191F9419A5}"/>
              </a:ext>
            </a:extLst>
          </p:cNvPr>
          <p:cNvGrpSpPr/>
          <p:nvPr/>
        </p:nvGrpSpPr>
        <p:grpSpPr>
          <a:xfrm>
            <a:off x="8646302" y="2565117"/>
            <a:ext cx="164587" cy="1727766"/>
            <a:chOff x="8566320" y="2484215"/>
            <a:chExt cx="180000" cy="1889570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D021327-E5AF-AC7E-C729-27C39740B03C}"/>
                </a:ext>
              </a:extLst>
            </p:cNvPr>
            <p:cNvSpPr/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11EFE01-36EE-DFCC-B8E1-ACAA4BDD7B6E}"/>
                </a:ext>
              </a:extLst>
            </p:cNvPr>
            <p:cNvSpPr/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DB14A02-0AF4-8831-E07F-AD8DBA94A83E}"/>
              </a:ext>
            </a:extLst>
          </p:cNvPr>
          <p:cNvGrpSpPr/>
          <p:nvPr/>
        </p:nvGrpSpPr>
        <p:grpSpPr>
          <a:xfrm>
            <a:off x="8540008" y="3240413"/>
            <a:ext cx="377174" cy="377174"/>
            <a:chOff x="8450072" y="3222752"/>
            <a:chExt cx="412496" cy="412496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2A972A5-3B12-C65B-6088-7D6E1A0004BE}"/>
                </a:ext>
              </a:extLst>
            </p:cNvPr>
            <p:cNvSpPr/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5621DB7-B263-1137-5DEB-BDC6018D9126}"/>
                </a:ext>
              </a:extLst>
            </p:cNvPr>
            <p:cNvSpPr/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6088FBF-1080-3269-59F2-BD1C47285625}"/>
              </a:ext>
            </a:extLst>
          </p:cNvPr>
          <p:cNvSpPr/>
          <p:nvPr/>
        </p:nvSpPr>
        <p:spPr>
          <a:xfrm>
            <a:off x="4436063" y="5331198"/>
            <a:ext cx="1780162" cy="7078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/>
              <a:t>12:00</a:t>
            </a:r>
            <a:endParaRPr lang="zh-CN" altLang="en-US" sz="4000" b="1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6049079-D20A-8646-D54A-EAB40F44A727}"/>
              </a:ext>
            </a:extLst>
          </p:cNvPr>
          <p:cNvSpPr/>
          <p:nvPr/>
        </p:nvSpPr>
        <p:spPr>
          <a:xfrm>
            <a:off x="4436063" y="5331198"/>
            <a:ext cx="1780162" cy="7078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/>
              <a:t>12:30</a:t>
            </a:r>
            <a:endParaRPr lang="zh-CN" altLang="en-US" sz="4000" b="1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16B4BF1-4E16-9470-3E6B-19422C5F2F49}"/>
              </a:ext>
            </a:extLst>
          </p:cNvPr>
          <p:cNvSpPr/>
          <p:nvPr/>
        </p:nvSpPr>
        <p:spPr>
          <a:xfrm>
            <a:off x="4436063" y="5331198"/>
            <a:ext cx="1780162" cy="7078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/>
              <a:t>1:00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12540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2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6" grpId="0" animBg="1"/>
      <p:bldP spid="7" grpId="0" animBg="1"/>
      <p:bldP spid="8" grpId="0" animBg="1"/>
      <p:bldP spid="10" grpId="0" animBg="1"/>
      <p:bldP spid="10" grpId="1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E4A1022-B994-D8B8-1DC0-7E2CEEE041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182" y="795828"/>
            <a:ext cx="11083636" cy="419629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B54E240-1157-F9F2-DEBC-BEDCD32B3C95}"/>
              </a:ext>
            </a:extLst>
          </p:cNvPr>
          <p:cNvSpPr/>
          <p:nvPr/>
        </p:nvSpPr>
        <p:spPr>
          <a:xfrm>
            <a:off x="4326276" y="5192274"/>
            <a:ext cx="3539449" cy="646113"/>
          </a:xfrm>
          <a:prstGeom prst="rect">
            <a:avLst/>
          </a:prstGeom>
          <a:solidFill>
            <a:srgbClr val="DCE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chemeClr val="tx1"/>
                </a:solidFill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</a:rPr>
              <a:t>时</a:t>
            </a:r>
            <a:r>
              <a:rPr lang="en-US" altLang="zh-CN" sz="3600" b="1" dirty="0">
                <a:solidFill>
                  <a:schemeClr val="tx1"/>
                </a:solidFill>
              </a:rPr>
              <a:t>=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(    )</a:t>
            </a:r>
            <a:r>
              <a:rPr lang="zh-CN" altLang="en-US" sz="3600" b="1" dirty="0">
                <a:solidFill>
                  <a:schemeClr val="tx1"/>
                </a:solidFill>
              </a:rPr>
              <a:t>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97DAD6-81B0-6CF7-C44B-BAD4EB8C8948}"/>
              </a:ext>
            </a:extLst>
          </p:cNvPr>
          <p:cNvSpPr txBox="1"/>
          <p:nvPr/>
        </p:nvSpPr>
        <p:spPr>
          <a:xfrm>
            <a:off x="6027904" y="5192274"/>
            <a:ext cx="943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E1D23"/>
                </a:solidFill>
                <a:effectLst/>
                <a:ea typeface="NEU-BZ" panose="02010600010101010101" pitchFamily="2" charset="-122"/>
              </a:rPr>
              <a:t>60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4406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30EB0FB-107C-5C38-EF51-51D6F097D418}"/>
              </a:ext>
            </a:extLst>
          </p:cNvPr>
          <p:cNvSpPr txBox="1"/>
          <p:nvPr/>
        </p:nvSpPr>
        <p:spPr>
          <a:xfrm>
            <a:off x="499753" y="2147770"/>
            <a:ext cx="5066526" cy="2480166"/>
          </a:xfrm>
          <a:prstGeom prst="rect">
            <a:avLst/>
          </a:prstGeom>
          <a:solidFill>
            <a:srgbClr val="E9E8F3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EE1D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活动四：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/>
              <a:t>拨动指针，看看分与秒之间有什么关系。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1D68023-DE48-D4E5-3269-1FB81BB5FD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8254" y="578660"/>
            <a:ext cx="5700681" cy="5700681"/>
          </a:xfrm>
          <a:prstGeom prst="rect">
            <a:avLst/>
          </a:prstGeom>
        </p:spPr>
      </p:pic>
      <p:sp>
        <p:nvSpPr>
          <p:cNvPr id="17" name="弧形 16">
            <a:extLst>
              <a:ext uri="{FF2B5EF4-FFF2-40B4-BE49-F238E27FC236}">
                <a16:creationId xmlns:a16="http://schemas.microsoft.com/office/drawing/2014/main" id="{AB956227-5097-6BF5-06DF-3EA43B6CA8E3}"/>
              </a:ext>
            </a:extLst>
          </p:cNvPr>
          <p:cNvSpPr/>
          <p:nvPr/>
        </p:nvSpPr>
        <p:spPr>
          <a:xfrm>
            <a:off x="6554194" y="1248792"/>
            <a:ext cx="4348800" cy="4348800"/>
          </a:xfrm>
          <a:prstGeom prst="arc">
            <a:avLst>
              <a:gd name="adj1" fmla="val 16198867"/>
              <a:gd name="adj2" fmla="val 5374093"/>
            </a:avLst>
          </a:prstGeom>
          <a:solidFill>
            <a:schemeClr val="accent6">
              <a:lumMod val="20000"/>
              <a:lumOff val="80000"/>
              <a:alpha val="70000"/>
            </a:scheme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891E3380-8E53-B2B6-92B8-3924CF637600}"/>
              </a:ext>
            </a:extLst>
          </p:cNvPr>
          <p:cNvSpPr/>
          <p:nvPr/>
        </p:nvSpPr>
        <p:spPr>
          <a:xfrm>
            <a:off x="6554194" y="1248792"/>
            <a:ext cx="4348800" cy="4348800"/>
          </a:xfrm>
          <a:prstGeom prst="arc">
            <a:avLst>
              <a:gd name="adj1" fmla="val 19853036"/>
              <a:gd name="adj2" fmla="val 20033904"/>
            </a:avLst>
          </a:prstGeom>
          <a:solidFill>
            <a:srgbClr val="FF5050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A287112-3143-B834-E57C-2077DFA676B0}"/>
              </a:ext>
            </a:extLst>
          </p:cNvPr>
          <p:cNvSpPr/>
          <p:nvPr/>
        </p:nvSpPr>
        <p:spPr>
          <a:xfrm>
            <a:off x="6554194" y="1248792"/>
            <a:ext cx="4348800" cy="4348800"/>
          </a:xfrm>
          <a:prstGeom prst="ellipse">
            <a:avLst/>
          </a:prstGeom>
          <a:solidFill>
            <a:schemeClr val="accent6">
              <a:lumMod val="20000"/>
              <a:lumOff val="80000"/>
              <a:alpha val="70000"/>
            </a:scheme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4CDDAC22-3E7C-6B7F-BEAD-A0E81B5B0EE7}"/>
              </a:ext>
            </a:extLst>
          </p:cNvPr>
          <p:cNvSpPr/>
          <p:nvPr/>
        </p:nvSpPr>
        <p:spPr>
          <a:xfrm>
            <a:off x="6554194" y="1248792"/>
            <a:ext cx="4348800" cy="4348800"/>
          </a:xfrm>
          <a:prstGeom prst="arc">
            <a:avLst>
              <a:gd name="adj1" fmla="val 19833628"/>
              <a:gd name="adj2" fmla="val 20195387"/>
            </a:avLst>
          </a:prstGeom>
          <a:solidFill>
            <a:srgbClr val="FF5050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697094C-EE69-1031-7670-357FE5B9C931}"/>
              </a:ext>
            </a:extLst>
          </p:cNvPr>
          <p:cNvGrpSpPr/>
          <p:nvPr/>
        </p:nvGrpSpPr>
        <p:grpSpPr>
          <a:xfrm rot="3600000">
            <a:off x="8663986" y="1997990"/>
            <a:ext cx="129215" cy="2862020"/>
            <a:chOff x="8585662" y="1863977"/>
            <a:chExt cx="141316" cy="3130046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EBA79A8-5A6C-3796-91E0-CE6AFEB7B1A2}"/>
                </a:ext>
              </a:extLst>
            </p:cNvPr>
            <p:cNvSpPr/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F392C00-5128-3DB8-D9FB-917B43EC5773}"/>
                </a:ext>
              </a:extLst>
            </p:cNvPr>
            <p:cNvSpPr/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65CBD14-3DF3-345F-848E-19B6269EE96C}"/>
              </a:ext>
            </a:extLst>
          </p:cNvPr>
          <p:cNvGrpSpPr/>
          <p:nvPr/>
        </p:nvGrpSpPr>
        <p:grpSpPr>
          <a:xfrm rot="-5100000">
            <a:off x="8646301" y="2565117"/>
            <a:ext cx="164587" cy="1727766"/>
            <a:chOff x="8566320" y="2484215"/>
            <a:chExt cx="180000" cy="188957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98A49CE-4E8F-1721-2E36-C7881287242F}"/>
                </a:ext>
              </a:extLst>
            </p:cNvPr>
            <p:cNvSpPr/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31AEDA6-BE71-4DD5-FE39-FFE4F651D4E4}"/>
                </a:ext>
              </a:extLst>
            </p:cNvPr>
            <p:cNvSpPr/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BDB859C-3D2B-F534-5BC0-6D3B85F94213}"/>
              </a:ext>
            </a:extLst>
          </p:cNvPr>
          <p:cNvGrpSpPr/>
          <p:nvPr/>
        </p:nvGrpSpPr>
        <p:grpSpPr>
          <a:xfrm>
            <a:off x="8712135" y="1458940"/>
            <a:ext cx="32917" cy="3940121"/>
            <a:chOff x="8638320" y="1274445"/>
            <a:chExt cx="36000" cy="430911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6671252-4D28-158E-BFEC-0B0C26917730}"/>
                </a:ext>
              </a:extLst>
            </p:cNvPr>
            <p:cNvSpPr/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F18E35B-9BA9-E5BB-B271-1A2570566766}"/>
                </a:ext>
              </a:extLst>
            </p:cNvPr>
            <p:cNvSpPr/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307C7A7-F04E-50FD-1BA4-982E164FA9E8}"/>
              </a:ext>
            </a:extLst>
          </p:cNvPr>
          <p:cNvGrpSpPr/>
          <p:nvPr/>
        </p:nvGrpSpPr>
        <p:grpSpPr>
          <a:xfrm>
            <a:off x="8540008" y="3240412"/>
            <a:ext cx="377174" cy="377174"/>
            <a:chOff x="8450072" y="3222752"/>
            <a:chExt cx="412496" cy="41249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E728E0D-61F1-50F3-6567-1788E5237AB4}"/>
                </a:ext>
              </a:extLst>
            </p:cNvPr>
            <p:cNvSpPr/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4CE66DF-16F5-87B3-0FC8-8A3CCE6255C4}"/>
                </a:ext>
              </a:extLst>
            </p:cNvPr>
            <p:cNvSpPr/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80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384F29BB-655D-BB71-7B5E-80DCCEB29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82" y="1129704"/>
            <a:ext cx="11083636" cy="352854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F3191008-9B4A-F844-D5F0-E7232C9DC912}"/>
              </a:ext>
            </a:extLst>
          </p:cNvPr>
          <p:cNvSpPr/>
          <p:nvPr/>
        </p:nvSpPr>
        <p:spPr>
          <a:xfrm>
            <a:off x="4326276" y="5192274"/>
            <a:ext cx="3539449" cy="646113"/>
          </a:xfrm>
          <a:prstGeom prst="rect">
            <a:avLst/>
          </a:prstGeom>
          <a:solidFill>
            <a:srgbClr val="DCE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chemeClr val="tx1"/>
                </a:solidFill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</a:rPr>
              <a:t>分</a:t>
            </a:r>
            <a:r>
              <a:rPr lang="en-US" altLang="zh-CN" sz="3600" b="1" dirty="0">
                <a:solidFill>
                  <a:schemeClr val="tx1"/>
                </a:solidFill>
              </a:rPr>
              <a:t>=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(    )</a:t>
            </a:r>
            <a:r>
              <a:rPr lang="zh-CN" altLang="en-US" sz="3600" b="1" dirty="0">
                <a:solidFill>
                  <a:schemeClr val="tx1"/>
                </a:solidFill>
              </a:rPr>
              <a:t>秒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AFDA4E9-C1B0-340A-E392-6995E30F4E7B}"/>
              </a:ext>
            </a:extLst>
          </p:cNvPr>
          <p:cNvSpPr txBox="1"/>
          <p:nvPr/>
        </p:nvSpPr>
        <p:spPr>
          <a:xfrm>
            <a:off x="6027904" y="5192274"/>
            <a:ext cx="943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E1D23"/>
                </a:solidFill>
                <a:effectLst/>
                <a:ea typeface="NEU-BZ" panose="02010600010101010101" pitchFamily="2" charset="-122"/>
              </a:rPr>
              <a:t>60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4278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E3EC9C1-189D-01AC-2769-51CAD803ED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7299" y="702014"/>
            <a:ext cx="3393331" cy="339333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A20A61E-14D0-D280-78D2-65AA8E707C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370" y="702014"/>
            <a:ext cx="3393331" cy="33933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B7D6A3F-0AB0-6289-0078-90AB0348F1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9334" y="702014"/>
            <a:ext cx="3393331" cy="339333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5F8E20AC-8016-B8DB-F78F-8F00B9C990B4}"/>
              </a:ext>
            </a:extLst>
          </p:cNvPr>
          <p:cNvGrpSpPr>
            <a:grpSpLocks/>
          </p:cNvGrpSpPr>
          <p:nvPr/>
        </p:nvGrpSpPr>
        <p:grpSpPr>
          <a:xfrm>
            <a:off x="9944167" y="1226001"/>
            <a:ext cx="19594" cy="2345357"/>
            <a:chOff x="8638320" y="1274445"/>
            <a:chExt cx="36000" cy="430911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483822A-BE1D-B420-497B-93743D7285CF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F41A829-27AC-BCD1-8895-0CDA540D86ED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3E6D4E2-0DA6-4680-3310-1DAB6C8EC57D}"/>
              </a:ext>
            </a:extLst>
          </p:cNvPr>
          <p:cNvGrpSpPr>
            <a:grpSpLocks/>
          </p:cNvGrpSpPr>
          <p:nvPr/>
        </p:nvGrpSpPr>
        <p:grpSpPr>
          <a:xfrm>
            <a:off x="9841708" y="2286423"/>
            <a:ext cx="224513" cy="224513"/>
            <a:chOff x="8450072" y="3222752"/>
            <a:chExt cx="412496" cy="412496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D42D7BA-8779-AE80-18C9-C6D47C4484CB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9A18BCF-DF63-BE18-B239-DE5C5AD1BDC5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9A47C96-A84C-94C4-063A-F9DE8E959C8D}"/>
              </a:ext>
            </a:extLst>
          </p:cNvPr>
          <p:cNvGrpSpPr>
            <a:grpSpLocks/>
          </p:cNvGrpSpPr>
          <p:nvPr/>
        </p:nvGrpSpPr>
        <p:grpSpPr>
          <a:xfrm>
            <a:off x="2189050" y="1884453"/>
            <a:ext cx="97970" cy="1028453"/>
            <a:chOff x="8566320" y="2484215"/>
            <a:chExt cx="180000" cy="1889570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64A26D3-EAB4-E49E-5AF9-DDF00092C5AC}"/>
                </a:ext>
              </a:extLst>
            </p:cNvPr>
            <p:cNvSpPr>
              <a:spLocks/>
            </p:cNvSpPr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6958C7C-D714-648C-A266-29C3D367834A}"/>
                </a:ext>
              </a:extLst>
            </p:cNvPr>
            <p:cNvSpPr>
              <a:spLocks/>
            </p:cNvSpPr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0E73A8B-E8A4-EA63-1FC4-83478E9C5B3E}"/>
              </a:ext>
            </a:extLst>
          </p:cNvPr>
          <p:cNvGrpSpPr>
            <a:grpSpLocks/>
          </p:cNvGrpSpPr>
          <p:nvPr/>
        </p:nvGrpSpPr>
        <p:grpSpPr>
          <a:xfrm>
            <a:off x="2125779" y="2286423"/>
            <a:ext cx="224513" cy="224513"/>
            <a:chOff x="8450072" y="3222752"/>
            <a:chExt cx="412496" cy="41249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DA55C78-BC33-A7EF-0A04-31021AAAB333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DA0FDE6-27D1-CF07-8281-73FEC151814E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1681EC2-7F3B-4556-8A6F-A26A38E2E35B}"/>
              </a:ext>
            </a:extLst>
          </p:cNvPr>
          <p:cNvGrpSpPr>
            <a:grpSpLocks/>
          </p:cNvGrpSpPr>
          <p:nvPr/>
        </p:nvGrpSpPr>
        <p:grpSpPr>
          <a:xfrm>
            <a:off x="6057541" y="1546870"/>
            <a:ext cx="76915" cy="1703618"/>
            <a:chOff x="8585662" y="1863977"/>
            <a:chExt cx="141316" cy="3130046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32C1AEC-4192-3B86-7998-CA51ABE21720}"/>
                </a:ext>
              </a:extLst>
            </p:cNvPr>
            <p:cNvSpPr>
              <a:spLocks/>
            </p:cNvSpPr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03EBF47-099B-213A-6AA7-0C7B8F567297}"/>
                </a:ext>
              </a:extLst>
            </p:cNvPr>
            <p:cNvSpPr>
              <a:spLocks/>
            </p:cNvSpPr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7532A55-386D-F676-2C59-53E20C7A55E6}"/>
              </a:ext>
            </a:extLst>
          </p:cNvPr>
          <p:cNvGrpSpPr>
            <a:grpSpLocks/>
          </p:cNvGrpSpPr>
          <p:nvPr/>
        </p:nvGrpSpPr>
        <p:grpSpPr>
          <a:xfrm>
            <a:off x="5983743" y="2286423"/>
            <a:ext cx="224513" cy="224513"/>
            <a:chOff x="8450072" y="3222752"/>
            <a:chExt cx="412496" cy="412496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58C179C-9F31-0495-40BC-D51DD11E468A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DE7B3C0-2076-0894-FE31-0D23D9AD2D44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396C4C46-7F0E-6C19-1B42-B261BAF01485}"/>
              </a:ext>
            </a:extLst>
          </p:cNvPr>
          <p:cNvSpPr txBox="1"/>
          <p:nvPr/>
        </p:nvSpPr>
        <p:spPr>
          <a:xfrm>
            <a:off x="635721" y="4297501"/>
            <a:ext cx="8028942" cy="18762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5000"/>
              </a:lnSpc>
            </a:pPr>
            <a:r>
              <a:rPr 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时针转</a:t>
            </a:r>
            <a:r>
              <a:rPr lang="en-US" alt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 1 </a:t>
            </a:r>
            <a:r>
              <a:rPr 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圈，表示时间过了</a:t>
            </a:r>
            <a:r>
              <a:rPr lang="zh-CN" altLang="en-US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（　　）</a:t>
            </a:r>
            <a:r>
              <a:rPr 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小时，</a:t>
            </a:r>
            <a:endParaRPr lang="en-US" altLang="zh-CN" sz="3200" b="1" dirty="0">
              <a:cs typeface="方正楷体简体" panose="03000509000000000000" pitchFamily="65" charset="-122"/>
              <a:sym typeface="DongTian" panose="02020603050405020304" pitchFamily="18" charset="0"/>
            </a:endParaRPr>
          </a:p>
          <a:p>
            <a:pPr indent="0">
              <a:lnSpc>
                <a:spcPct val="125000"/>
              </a:lnSpc>
            </a:pPr>
            <a:r>
              <a:rPr 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分针转</a:t>
            </a:r>
            <a:r>
              <a:rPr lang="en-US" alt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 1 </a:t>
            </a:r>
            <a:r>
              <a:rPr 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圈，表示时间过了</a:t>
            </a:r>
            <a:r>
              <a:rPr lang="zh-CN" altLang="en-US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（　　）</a:t>
            </a:r>
            <a:r>
              <a:rPr 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分，</a:t>
            </a:r>
          </a:p>
          <a:p>
            <a:pPr indent="0">
              <a:lnSpc>
                <a:spcPct val="125000"/>
              </a:lnSpc>
            </a:pPr>
            <a:r>
              <a:rPr 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秒针转</a:t>
            </a:r>
            <a:r>
              <a:rPr lang="en-US" alt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 </a:t>
            </a:r>
            <a:r>
              <a:rPr lang="en-US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1 </a:t>
            </a:r>
            <a:r>
              <a:rPr 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圈，表示时间过了</a:t>
            </a:r>
            <a:r>
              <a:rPr lang="zh-CN" altLang="en-US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（　　）</a:t>
            </a:r>
            <a:r>
              <a:rPr lang="zh-CN" sz="3200" b="1" dirty="0">
                <a:cs typeface="方正楷体简体" panose="03000509000000000000" pitchFamily="65" charset="-122"/>
                <a:sym typeface="DongTian" panose="02020603050405020304" pitchFamily="18" charset="0"/>
              </a:rPr>
              <a:t>秒。</a:t>
            </a:r>
            <a:endParaRPr lang="zh-CN" altLang="en-US" sz="3200" b="1" dirty="0">
              <a:cs typeface="方正楷体简体" panose="03000509000000000000" pitchFamily="65" charset="-122"/>
              <a:sym typeface="DongTian" panose="02020603050405020304" pitchFamily="18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D261FA8-BF40-F819-692E-DEFFA275E6B3}"/>
              </a:ext>
            </a:extLst>
          </p:cNvPr>
          <p:cNvSpPr txBox="1"/>
          <p:nvPr/>
        </p:nvSpPr>
        <p:spPr>
          <a:xfrm>
            <a:off x="6144184" y="4346140"/>
            <a:ext cx="9437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1D23"/>
                </a:solidFill>
                <a:effectLst/>
                <a:ea typeface="NEU-BZ" panose="02010600010101010101" pitchFamily="2" charset="-122"/>
              </a:rPr>
              <a:t>12</a:t>
            </a:r>
            <a:endParaRPr lang="zh-CN" altLang="en-US" sz="3200" b="1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41DC079-7C8A-3F50-F169-CFF5AA0DE1A5}"/>
              </a:ext>
            </a:extLst>
          </p:cNvPr>
          <p:cNvSpPr txBox="1"/>
          <p:nvPr/>
        </p:nvSpPr>
        <p:spPr>
          <a:xfrm>
            <a:off x="6144184" y="4957846"/>
            <a:ext cx="9437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1D23"/>
                </a:solidFill>
                <a:effectLst/>
                <a:ea typeface="NEU-BZ" panose="02010600010101010101" pitchFamily="2" charset="-122"/>
              </a:rPr>
              <a:t>60</a:t>
            </a:r>
            <a:endParaRPr lang="zh-CN" altLang="en-US" sz="3200" b="1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48C95AA-0C36-0FCA-870D-95CC549E973F}"/>
              </a:ext>
            </a:extLst>
          </p:cNvPr>
          <p:cNvSpPr txBox="1"/>
          <p:nvPr/>
        </p:nvSpPr>
        <p:spPr>
          <a:xfrm>
            <a:off x="6144184" y="5583019"/>
            <a:ext cx="9437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1D23"/>
                </a:solidFill>
                <a:effectLst/>
                <a:ea typeface="NEU-BZ" panose="02010600010101010101" pitchFamily="2" charset="-122"/>
              </a:rPr>
              <a:t>60</a:t>
            </a:r>
            <a:endParaRPr lang="zh-CN" altLang="en-US" sz="3200" b="1" dirty="0"/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1AC11D65-062D-2B01-CF65-5F4D818F6F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910" y="4638990"/>
            <a:ext cx="1425720" cy="1357614"/>
          </a:xfrm>
          <a:prstGeom prst="rect">
            <a:avLst/>
          </a:prstGeom>
        </p:spPr>
      </p:pic>
      <p:sp>
        <p:nvSpPr>
          <p:cNvPr id="46" name="AutoShape 27">
            <a:extLst>
              <a:ext uri="{FF2B5EF4-FFF2-40B4-BE49-F238E27FC236}">
                <a16:creationId xmlns:a16="http://schemas.microsoft.com/office/drawing/2014/main" id="{60AD8488-E86C-E97A-608B-DB4A36F080B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498076" y="2996119"/>
            <a:ext cx="4730629" cy="1210218"/>
          </a:xfrm>
          <a:prstGeom prst="wedgeRoundRectCallout">
            <a:avLst>
              <a:gd name="adj1" fmla="val -35174"/>
              <a:gd name="adj2" fmla="val 10242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分也可以说成半小时，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秒说成半分钟。</a:t>
            </a:r>
          </a:p>
        </p:txBody>
      </p:sp>
    </p:spTree>
    <p:extLst>
      <p:ext uri="{BB962C8B-B14F-4D97-AF65-F5344CB8AC3E}">
        <p14:creationId xmlns:p14="http://schemas.microsoft.com/office/powerpoint/2010/main" val="317066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C2261961-C5CA-15C8-5833-8A260330AF36}"/>
              </a:ext>
            </a:extLst>
          </p:cNvPr>
          <p:cNvSpPr/>
          <p:nvPr/>
        </p:nvSpPr>
        <p:spPr>
          <a:xfrm>
            <a:off x="389327" y="360502"/>
            <a:ext cx="2109354" cy="707886"/>
          </a:xfrm>
          <a:prstGeom prst="roundRect">
            <a:avLst>
              <a:gd name="adj" fmla="val 50000"/>
            </a:avLst>
          </a:prstGeom>
          <a:solidFill>
            <a:srgbClr val="FBDCC4"/>
          </a:solidFill>
          <a:ln>
            <a:noFill/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AB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读一读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31CA03-6874-4034-E0CF-D514DDFD5744}"/>
              </a:ext>
            </a:extLst>
          </p:cNvPr>
          <p:cNvSpPr txBox="1"/>
          <p:nvPr/>
        </p:nvSpPr>
        <p:spPr>
          <a:xfrm>
            <a:off x="2591420" y="422058"/>
            <a:ext cx="37412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231F20"/>
                </a:solidFill>
                <a:effectLst/>
              </a:rPr>
              <a:t>从</a:t>
            </a:r>
            <a:r>
              <a:rPr lang="en-US" altLang="zh-CN" sz="3200" b="1" dirty="0">
                <a:solidFill>
                  <a:srgbClr val="231F20"/>
                </a:solidFill>
                <a:effectLst/>
              </a:rPr>
              <a:t>4</a:t>
            </a:r>
            <a:r>
              <a:rPr lang="zh-CN" altLang="en-US" sz="3200" b="1" dirty="0">
                <a:solidFill>
                  <a:srgbClr val="231F20"/>
                </a:solidFill>
                <a:effectLst/>
              </a:rPr>
              <a:t>时开始数。</a:t>
            </a:r>
            <a:endParaRPr lang="zh-CN" altLang="en-US" sz="4000" b="1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6E30257-C822-8E23-0F07-C597161B62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7781" y="1334173"/>
            <a:ext cx="2331889" cy="2331889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F2BE7473-8F9A-A0A4-CD1C-37AA01DA3CC9}"/>
              </a:ext>
            </a:extLst>
          </p:cNvPr>
          <p:cNvGrpSpPr/>
          <p:nvPr/>
        </p:nvGrpSpPr>
        <p:grpSpPr>
          <a:xfrm>
            <a:off x="2137297" y="1914756"/>
            <a:ext cx="52856" cy="1170722"/>
            <a:chOff x="8585662" y="1863977"/>
            <a:chExt cx="141316" cy="3130046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4D9D741-E1BE-2A51-C849-D4BD9F2E87F1}"/>
                </a:ext>
              </a:extLst>
            </p:cNvPr>
            <p:cNvSpPr/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FCF1D4A-D130-62E5-2FCA-42F6E2239CFA}"/>
                </a:ext>
              </a:extLst>
            </p:cNvPr>
            <p:cNvSpPr/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2814E1-5CEA-EBB8-62B2-C7C07CFDD7C9}"/>
              </a:ext>
            </a:extLst>
          </p:cNvPr>
          <p:cNvGrpSpPr/>
          <p:nvPr/>
        </p:nvGrpSpPr>
        <p:grpSpPr>
          <a:xfrm rot="7200000" flipH="1">
            <a:off x="2130063" y="2146742"/>
            <a:ext cx="67325" cy="706750"/>
            <a:chOff x="8566320" y="2484215"/>
            <a:chExt cx="180000" cy="1889570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93AAD0D-77F0-40C7-726C-C98668ADCEB7}"/>
                </a:ext>
              </a:extLst>
            </p:cNvPr>
            <p:cNvSpPr/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963B460-921F-A000-C046-599BA1D7A4DB}"/>
                </a:ext>
              </a:extLst>
            </p:cNvPr>
            <p:cNvSpPr/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321D3A71-B2B1-D64F-BF1A-A1FD22B11BEB}"/>
              </a:ext>
            </a:extLst>
          </p:cNvPr>
          <p:cNvSpPr/>
          <p:nvPr/>
        </p:nvSpPr>
        <p:spPr>
          <a:xfrm rot="360000" flipH="1" flipV="1">
            <a:off x="2114875" y="2497910"/>
            <a:ext cx="13465" cy="805862"/>
          </a:xfrm>
          <a:custGeom>
            <a:avLst/>
            <a:gdLst>
              <a:gd name="connsiteX0" fmla="*/ 18000 w 36000"/>
              <a:gd name="connsiteY0" fmla="*/ 0 h 2154555"/>
              <a:gd name="connsiteX1" fmla="*/ 36000 w 36000"/>
              <a:gd name="connsiteY1" fmla="*/ 249555 h 2154555"/>
              <a:gd name="connsiteX2" fmla="*/ 36000 w 36000"/>
              <a:gd name="connsiteY2" fmla="*/ 2154555 h 2154555"/>
              <a:gd name="connsiteX3" fmla="*/ 0 w 36000"/>
              <a:gd name="connsiteY3" fmla="*/ 2154555 h 2154555"/>
              <a:gd name="connsiteX4" fmla="*/ 0 w 36000"/>
              <a:gd name="connsiteY4" fmla="*/ 249555 h 2154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0" h="2154555">
                <a:moveTo>
                  <a:pt x="18000" y="0"/>
                </a:moveTo>
                <a:lnTo>
                  <a:pt x="36000" y="249555"/>
                </a:lnTo>
                <a:lnTo>
                  <a:pt x="36000" y="2154555"/>
                </a:lnTo>
                <a:lnTo>
                  <a:pt x="0" y="2154555"/>
                </a:lnTo>
                <a:lnTo>
                  <a:pt x="0" y="249555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5F92ADB-3ED1-06BB-E58C-555DAF837E3B}"/>
              </a:ext>
            </a:extLst>
          </p:cNvPr>
          <p:cNvGrpSpPr/>
          <p:nvPr/>
        </p:nvGrpSpPr>
        <p:grpSpPr>
          <a:xfrm>
            <a:off x="2086583" y="2422975"/>
            <a:ext cx="154285" cy="154285"/>
            <a:chOff x="8450072" y="3222752"/>
            <a:chExt cx="412496" cy="41249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352FF5C-0C09-CB60-A2A0-3496D673B3AF}"/>
                </a:ext>
              </a:extLst>
            </p:cNvPr>
            <p:cNvSpPr/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541EB380-F7DD-811E-C4C5-C8539B175C75}"/>
                </a:ext>
              </a:extLst>
            </p:cNvPr>
            <p:cNvSpPr/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DA996DC-373D-CB67-3064-7C5D1140AA1A}"/>
              </a:ext>
            </a:extLst>
          </p:cNvPr>
          <p:cNvGrpSpPr/>
          <p:nvPr/>
        </p:nvGrpSpPr>
        <p:grpSpPr>
          <a:xfrm>
            <a:off x="2600095" y="1175633"/>
            <a:ext cx="476655" cy="523220"/>
            <a:chOff x="1536970" y="2953091"/>
            <a:chExt cx="639947" cy="70246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9CA5CE4-5410-E9B1-1AF9-B4D0D29AA136}"/>
                </a:ext>
              </a:extLst>
            </p:cNvPr>
            <p:cNvSpPr/>
            <p:nvPr/>
          </p:nvSpPr>
          <p:spPr>
            <a:xfrm>
              <a:off x="1536970" y="2984351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3F0CAC1-D8FE-BD51-0F70-7323F61FF930}"/>
                </a:ext>
              </a:extLst>
            </p:cNvPr>
            <p:cNvSpPr txBox="1"/>
            <p:nvPr/>
          </p:nvSpPr>
          <p:spPr>
            <a:xfrm>
              <a:off x="1536970" y="2953091"/>
              <a:ext cx="639947" cy="70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5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D9BCCEE8-3818-1AC5-6928-B82504C398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60" y="4155300"/>
            <a:ext cx="1699724" cy="67828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8B48972-77F0-67CB-9A13-557A3A30AFA5}"/>
              </a:ext>
            </a:extLst>
          </p:cNvPr>
          <p:cNvSpPr txBox="1"/>
          <p:nvPr/>
        </p:nvSpPr>
        <p:spPr>
          <a:xfrm>
            <a:off x="2306936" y="4198348"/>
            <a:ext cx="2018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a typeface="+mj-ea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ea typeface="+mj-ea"/>
              </a:rPr>
              <a:t>时</a:t>
            </a:r>
            <a:r>
              <a:rPr lang="en-US" altLang="zh-CN" sz="3200" b="1" dirty="0">
                <a:solidFill>
                  <a:srgbClr val="FF0000"/>
                </a:solidFill>
                <a:ea typeface="+mj-ea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ea typeface="+mj-ea"/>
              </a:rPr>
              <a:t>分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FC74121-C57F-DD04-C103-002F055067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67833" y="1334173"/>
            <a:ext cx="2331889" cy="2331889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56A04670-32CF-1C05-FDCF-8F18CC61C0D9}"/>
              </a:ext>
            </a:extLst>
          </p:cNvPr>
          <p:cNvGrpSpPr/>
          <p:nvPr/>
        </p:nvGrpSpPr>
        <p:grpSpPr>
          <a:xfrm rot="1800000">
            <a:off x="5707349" y="1914756"/>
            <a:ext cx="52856" cy="1170722"/>
            <a:chOff x="8585662" y="1863977"/>
            <a:chExt cx="141316" cy="3130046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B8BC3F9-A651-2543-4690-1D3BA78D4386}"/>
                </a:ext>
              </a:extLst>
            </p:cNvPr>
            <p:cNvSpPr/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CB0CAB8-1754-C337-B3AE-9B765F83FFAC}"/>
                </a:ext>
              </a:extLst>
            </p:cNvPr>
            <p:cNvSpPr/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E790D28-DE07-00D8-EBA5-B93E55711814}"/>
              </a:ext>
            </a:extLst>
          </p:cNvPr>
          <p:cNvGrpSpPr/>
          <p:nvPr/>
        </p:nvGrpSpPr>
        <p:grpSpPr>
          <a:xfrm rot="7320000" flipH="1">
            <a:off x="5700115" y="2146742"/>
            <a:ext cx="67325" cy="706750"/>
            <a:chOff x="8566320" y="2484215"/>
            <a:chExt cx="180000" cy="188957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375C02A-250D-AFB5-2455-C894E77FF04A}"/>
                </a:ext>
              </a:extLst>
            </p:cNvPr>
            <p:cNvSpPr/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487946E-2A0E-AD46-4235-1F753EF398F8}"/>
                </a:ext>
              </a:extLst>
            </p:cNvPr>
            <p:cNvSpPr/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233E8DC-5A71-359A-45B5-577BDF9F3D13}"/>
              </a:ext>
            </a:extLst>
          </p:cNvPr>
          <p:cNvSpPr/>
          <p:nvPr/>
        </p:nvSpPr>
        <p:spPr>
          <a:xfrm rot="360000" flipH="1" flipV="1">
            <a:off x="5684927" y="2497910"/>
            <a:ext cx="13465" cy="805862"/>
          </a:xfrm>
          <a:custGeom>
            <a:avLst/>
            <a:gdLst>
              <a:gd name="connsiteX0" fmla="*/ 18000 w 36000"/>
              <a:gd name="connsiteY0" fmla="*/ 0 h 2154555"/>
              <a:gd name="connsiteX1" fmla="*/ 36000 w 36000"/>
              <a:gd name="connsiteY1" fmla="*/ 249555 h 2154555"/>
              <a:gd name="connsiteX2" fmla="*/ 36000 w 36000"/>
              <a:gd name="connsiteY2" fmla="*/ 2154555 h 2154555"/>
              <a:gd name="connsiteX3" fmla="*/ 0 w 36000"/>
              <a:gd name="connsiteY3" fmla="*/ 2154555 h 2154555"/>
              <a:gd name="connsiteX4" fmla="*/ 0 w 36000"/>
              <a:gd name="connsiteY4" fmla="*/ 249555 h 2154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0" h="2154555">
                <a:moveTo>
                  <a:pt x="18000" y="0"/>
                </a:moveTo>
                <a:lnTo>
                  <a:pt x="36000" y="249555"/>
                </a:lnTo>
                <a:lnTo>
                  <a:pt x="36000" y="2154555"/>
                </a:lnTo>
                <a:lnTo>
                  <a:pt x="0" y="2154555"/>
                </a:lnTo>
                <a:lnTo>
                  <a:pt x="0" y="249555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BBFF178-709E-AFA5-8A04-04899923ECA9}"/>
              </a:ext>
            </a:extLst>
          </p:cNvPr>
          <p:cNvGrpSpPr/>
          <p:nvPr/>
        </p:nvGrpSpPr>
        <p:grpSpPr>
          <a:xfrm>
            <a:off x="5656635" y="2422975"/>
            <a:ext cx="154285" cy="154285"/>
            <a:chOff x="8450072" y="3222752"/>
            <a:chExt cx="412496" cy="412496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0CB0AB6-A7EF-F6E5-7C25-534DAAA994E2}"/>
                </a:ext>
              </a:extLst>
            </p:cNvPr>
            <p:cNvSpPr/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787566AD-E411-14F2-A5E0-0F0886E62D78}"/>
                </a:ext>
              </a:extLst>
            </p:cNvPr>
            <p:cNvSpPr/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2E0BC0B-790B-BE07-66E9-B4212FB9B368}"/>
              </a:ext>
            </a:extLst>
          </p:cNvPr>
          <p:cNvGrpSpPr/>
          <p:nvPr/>
        </p:nvGrpSpPr>
        <p:grpSpPr>
          <a:xfrm>
            <a:off x="6170147" y="1175633"/>
            <a:ext cx="476655" cy="523220"/>
            <a:chOff x="1536970" y="2953091"/>
            <a:chExt cx="639947" cy="702464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D95342D-D5C9-50EF-E8C9-B618FEAFE528}"/>
                </a:ext>
              </a:extLst>
            </p:cNvPr>
            <p:cNvSpPr/>
            <p:nvPr/>
          </p:nvSpPr>
          <p:spPr>
            <a:xfrm>
              <a:off x="1536970" y="2984351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9879D9D-9609-741B-725D-11724FCE95CA}"/>
                </a:ext>
              </a:extLst>
            </p:cNvPr>
            <p:cNvSpPr txBox="1"/>
            <p:nvPr/>
          </p:nvSpPr>
          <p:spPr>
            <a:xfrm>
              <a:off x="1536970" y="2953091"/>
              <a:ext cx="639947" cy="70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5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sp>
        <p:nvSpPr>
          <p:cNvPr id="31" name="箭头: 右 30">
            <a:extLst>
              <a:ext uri="{FF2B5EF4-FFF2-40B4-BE49-F238E27FC236}">
                <a16:creationId xmlns:a16="http://schemas.microsoft.com/office/drawing/2014/main" id="{7A7B13E1-D21C-26EE-76BB-521A3DCD7F9B}"/>
              </a:ext>
            </a:extLst>
          </p:cNvPr>
          <p:cNvSpPr/>
          <p:nvPr/>
        </p:nvSpPr>
        <p:spPr>
          <a:xfrm>
            <a:off x="3622073" y="2312819"/>
            <a:ext cx="653358" cy="37318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FDD266A-48E3-959C-5FDD-EE15EEBDA82D}"/>
              </a:ext>
            </a:extLst>
          </p:cNvPr>
          <p:cNvGrpSpPr/>
          <p:nvPr/>
        </p:nvGrpSpPr>
        <p:grpSpPr>
          <a:xfrm>
            <a:off x="6526720" y="1595783"/>
            <a:ext cx="630176" cy="523220"/>
            <a:chOff x="1431789" y="2953091"/>
            <a:chExt cx="846061" cy="702464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FB5FFE8-93BC-B4C2-C9B7-702300008D2D}"/>
                </a:ext>
              </a:extLst>
            </p:cNvPr>
            <p:cNvSpPr/>
            <p:nvPr/>
          </p:nvSpPr>
          <p:spPr>
            <a:xfrm>
              <a:off x="1536970" y="2984351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F0B3F54-AB59-EE1E-C1E4-A6490208BDA6}"/>
                </a:ext>
              </a:extLst>
            </p:cNvPr>
            <p:cNvSpPr txBox="1"/>
            <p:nvPr/>
          </p:nvSpPr>
          <p:spPr>
            <a:xfrm>
              <a:off x="1431789" y="2953091"/>
              <a:ext cx="846061" cy="70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10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77E5D57-A1CA-4118-EDEF-C981C708206A}"/>
              </a:ext>
            </a:extLst>
          </p:cNvPr>
          <p:cNvGrpSpPr/>
          <p:nvPr/>
        </p:nvGrpSpPr>
        <p:grpSpPr>
          <a:xfrm>
            <a:off x="6693759" y="2237802"/>
            <a:ext cx="630176" cy="523220"/>
            <a:chOff x="1431789" y="2953091"/>
            <a:chExt cx="846061" cy="702464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798FE28E-6ED7-4318-B386-1E87F8A019F4}"/>
                </a:ext>
              </a:extLst>
            </p:cNvPr>
            <p:cNvSpPr/>
            <p:nvPr/>
          </p:nvSpPr>
          <p:spPr>
            <a:xfrm>
              <a:off x="1536970" y="2984351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C0BB49-A0AA-ABFE-F0C0-9A7C5845079D}"/>
                </a:ext>
              </a:extLst>
            </p:cNvPr>
            <p:cNvSpPr txBox="1"/>
            <p:nvPr/>
          </p:nvSpPr>
          <p:spPr>
            <a:xfrm>
              <a:off x="1431789" y="2953091"/>
              <a:ext cx="846061" cy="70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15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E9760AB-1D9B-8C2C-258F-A6E7262DC10B}"/>
              </a:ext>
            </a:extLst>
          </p:cNvPr>
          <p:cNvGrpSpPr/>
          <p:nvPr/>
        </p:nvGrpSpPr>
        <p:grpSpPr>
          <a:xfrm>
            <a:off x="6525986" y="2823868"/>
            <a:ext cx="630176" cy="523220"/>
            <a:chOff x="1431789" y="2953091"/>
            <a:chExt cx="846061" cy="702464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9EBAC408-37A4-524B-EEB0-5BFE932DB6AA}"/>
                </a:ext>
              </a:extLst>
            </p:cNvPr>
            <p:cNvSpPr/>
            <p:nvPr/>
          </p:nvSpPr>
          <p:spPr>
            <a:xfrm>
              <a:off x="1536970" y="2984351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407C258-A756-87B0-3EF6-3E5045A61E43}"/>
                </a:ext>
              </a:extLst>
            </p:cNvPr>
            <p:cNvSpPr txBox="1"/>
            <p:nvPr/>
          </p:nvSpPr>
          <p:spPr>
            <a:xfrm>
              <a:off x="1431789" y="2953091"/>
              <a:ext cx="846061" cy="70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20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5608E53-0BA9-6F8B-1F16-6F4B3EF6FA01}"/>
              </a:ext>
            </a:extLst>
          </p:cNvPr>
          <p:cNvGrpSpPr/>
          <p:nvPr/>
        </p:nvGrpSpPr>
        <p:grpSpPr>
          <a:xfrm>
            <a:off x="6078095" y="3279987"/>
            <a:ext cx="630176" cy="523220"/>
            <a:chOff x="1431789" y="2953091"/>
            <a:chExt cx="846061" cy="70246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7C0AC50-575C-9CE2-0BF6-3B40232EDF5F}"/>
                </a:ext>
              </a:extLst>
            </p:cNvPr>
            <p:cNvSpPr/>
            <p:nvPr/>
          </p:nvSpPr>
          <p:spPr>
            <a:xfrm>
              <a:off x="1536970" y="2984351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31D702B-AC16-054B-2CC4-A5ED86FC393E}"/>
                </a:ext>
              </a:extLst>
            </p:cNvPr>
            <p:cNvSpPr txBox="1"/>
            <p:nvPr/>
          </p:nvSpPr>
          <p:spPr>
            <a:xfrm>
              <a:off x="1431789" y="2953091"/>
              <a:ext cx="846061" cy="70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25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4E252A0-2422-7320-B995-2C294A1920DC}"/>
              </a:ext>
            </a:extLst>
          </p:cNvPr>
          <p:cNvGrpSpPr/>
          <p:nvPr/>
        </p:nvGrpSpPr>
        <p:grpSpPr>
          <a:xfrm>
            <a:off x="5438087" y="3465738"/>
            <a:ext cx="630176" cy="523220"/>
            <a:chOff x="1431789" y="2953091"/>
            <a:chExt cx="846061" cy="702464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50C94EE-0F4D-6CBD-A7CF-692AC0B404B4}"/>
                </a:ext>
              </a:extLst>
            </p:cNvPr>
            <p:cNvSpPr/>
            <p:nvPr/>
          </p:nvSpPr>
          <p:spPr>
            <a:xfrm>
              <a:off x="1536970" y="2984351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8457449-F283-7457-9710-BBCFCCC4E635}"/>
                </a:ext>
              </a:extLst>
            </p:cNvPr>
            <p:cNvSpPr txBox="1"/>
            <p:nvPr/>
          </p:nvSpPr>
          <p:spPr>
            <a:xfrm>
              <a:off x="1431789" y="2953091"/>
              <a:ext cx="846061" cy="70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30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852E8DDD-0D42-E3F0-4310-F40D2C5C90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5798" y="4155300"/>
            <a:ext cx="1703113" cy="676800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C4CB99B8-2FE2-7BB2-084B-A75154445576}"/>
              </a:ext>
            </a:extLst>
          </p:cNvPr>
          <p:cNvSpPr txBox="1"/>
          <p:nvPr/>
        </p:nvSpPr>
        <p:spPr>
          <a:xfrm>
            <a:off x="6194605" y="3829490"/>
            <a:ext cx="2018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a typeface="+mj-ea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ea typeface="+mj-ea"/>
              </a:rPr>
              <a:t>时</a:t>
            </a:r>
            <a:r>
              <a:rPr lang="en-US" altLang="zh-CN" sz="3200" b="1" dirty="0">
                <a:solidFill>
                  <a:srgbClr val="FF0000"/>
                </a:solidFill>
                <a:ea typeface="+mj-ea"/>
              </a:rPr>
              <a:t>30</a:t>
            </a:r>
            <a:r>
              <a:rPr lang="zh-CN" altLang="en-US" sz="3200" dirty="0">
                <a:solidFill>
                  <a:srgbClr val="FF0000"/>
                </a:solidFill>
                <a:ea typeface="+mj-ea"/>
              </a:rPr>
              <a:t>分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2A8C0712-9543-6874-EE2D-510F79C6D9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30379" y="1334173"/>
            <a:ext cx="2331889" cy="2331889"/>
          </a:xfrm>
          <a:prstGeom prst="rect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A230A084-EA40-66F2-9640-02F911F71885}"/>
              </a:ext>
            </a:extLst>
          </p:cNvPr>
          <p:cNvGrpSpPr/>
          <p:nvPr/>
        </p:nvGrpSpPr>
        <p:grpSpPr>
          <a:xfrm rot="10800000">
            <a:off x="9669895" y="1914756"/>
            <a:ext cx="52856" cy="1170722"/>
            <a:chOff x="8585662" y="1863977"/>
            <a:chExt cx="141316" cy="3130046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3362E1B-4C0B-8AB8-2E81-BE075848988F}"/>
                </a:ext>
              </a:extLst>
            </p:cNvPr>
            <p:cNvSpPr/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FFA4CFE-5138-932D-8228-B008AC73E03A}"/>
                </a:ext>
              </a:extLst>
            </p:cNvPr>
            <p:cNvSpPr/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6E85FF7-422A-924F-D2A8-95F5EC47A96E}"/>
              </a:ext>
            </a:extLst>
          </p:cNvPr>
          <p:cNvGrpSpPr/>
          <p:nvPr/>
        </p:nvGrpSpPr>
        <p:grpSpPr>
          <a:xfrm rot="8100000" flipH="1">
            <a:off x="9662661" y="2146742"/>
            <a:ext cx="67325" cy="706750"/>
            <a:chOff x="8566320" y="2484215"/>
            <a:chExt cx="180000" cy="1889570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9E57669-BE4F-468E-A8C3-333E83B53D25}"/>
                </a:ext>
              </a:extLst>
            </p:cNvPr>
            <p:cNvSpPr/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6838778-78C7-C049-AEFC-169DE136564A}"/>
                </a:ext>
              </a:extLst>
            </p:cNvPr>
            <p:cNvSpPr/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95BD05D4-A32E-D4FF-8F59-B432D5307923}"/>
              </a:ext>
            </a:extLst>
          </p:cNvPr>
          <p:cNvSpPr/>
          <p:nvPr/>
        </p:nvSpPr>
        <p:spPr>
          <a:xfrm rot="360000" flipH="1" flipV="1">
            <a:off x="9647473" y="2497910"/>
            <a:ext cx="13465" cy="805862"/>
          </a:xfrm>
          <a:custGeom>
            <a:avLst/>
            <a:gdLst>
              <a:gd name="connsiteX0" fmla="*/ 18000 w 36000"/>
              <a:gd name="connsiteY0" fmla="*/ 0 h 2154555"/>
              <a:gd name="connsiteX1" fmla="*/ 36000 w 36000"/>
              <a:gd name="connsiteY1" fmla="*/ 249555 h 2154555"/>
              <a:gd name="connsiteX2" fmla="*/ 36000 w 36000"/>
              <a:gd name="connsiteY2" fmla="*/ 2154555 h 2154555"/>
              <a:gd name="connsiteX3" fmla="*/ 0 w 36000"/>
              <a:gd name="connsiteY3" fmla="*/ 2154555 h 2154555"/>
              <a:gd name="connsiteX4" fmla="*/ 0 w 36000"/>
              <a:gd name="connsiteY4" fmla="*/ 249555 h 2154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00" h="2154555">
                <a:moveTo>
                  <a:pt x="18000" y="0"/>
                </a:moveTo>
                <a:lnTo>
                  <a:pt x="36000" y="249555"/>
                </a:lnTo>
                <a:lnTo>
                  <a:pt x="36000" y="2154555"/>
                </a:lnTo>
                <a:lnTo>
                  <a:pt x="0" y="2154555"/>
                </a:lnTo>
                <a:lnTo>
                  <a:pt x="0" y="249555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82B2995-772B-D12E-1AC8-B37A9FCD84DC}"/>
              </a:ext>
            </a:extLst>
          </p:cNvPr>
          <p:cNvGrpSpPr/>
          <p:nvPr/>
        </p:nvGrpSpPr>
        <p:grpSpPr>
          <a:xfrm>
            <a:off x="9619181" y="2422975"/>
            <a:ext cx="154285" cy="154285"/>
            <a:chOff x="8450072" y="3222752"/>
            <a:chExt cx="412496" cy="412496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E5FA394F-BB69-62F8-2470-814204CC7B3B}"/>
                </a:ext>
              </a:extLst>
            </p:cNvPr>
            <p:cNvSpPr/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99B56EF-8446-5F99-C12D-579769E52374}"/>
                </a:ext>
              </a:extLst>
            </p:cNvPr>
            <p:cNvSpPr/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箭头: 右 65">
            <a:extLst>
              <a:ext uri="{FF2B5EF4-FFF2-40B4-BE49-F238E27FC236}">
                <a16:creationId xmlns:a16="http://schemas.microsoft.com/office/drawing/2014/main" id="{A980092C-AC09-55E7-91AA-75412CF03548}"/>
              </a:ext>
            </a:extLst>
          </p:cNvPr>
          <p:cNvSpPr/>
          <p:nvPr/>
        </p:nvSpPr>
        <p:spPr>
          <a:xfrm>
            <a:off x="7410244" y="2312819"/>
            <a:ext cx="653358" cy="37318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3E6676BE-675A-771E-B32D-A9B1E8366B36}"/>
              </a:ext>
            </a:extLst>
          </p:cNvPr>
          <p:cNvGrpSpPr/>
          <p:nvPr/>
        </p:nvGrpSpPr>
        <p:grpSpPr>
          <a:xfrm>
            <a:off x="9400633" y="1175633"/>
            <a:ext cx="1885848" cy="2813325"/>
            <a:chOff x="9264398" y="1311820"/>
            <a:chExt cx="1885848" cy="2813325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B26C8FE-0AC3-BCFA-1466-9BC1B989CF8C}"/>
                </a:ext>
              </a:extLst>
            </p:cNvPr>
            <p:cNvGrpSpPr/>
            <p:nvPr/>
          </p:nvGrpSpPr>
          <p:grpSpPr>
            <a:xfrm>
              <a:off x="9996458" y="1311820"/>
              <a:ext cx="476655" cy="523220"/>
              <a:chOff x="1536970" y="2953091"/>
              <a:chExt cx="639947" cy="702464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95D7EEB7-7E9E-C0E6-D6C1-9B64026F978C}"/>
                  </a:ext>
                </a:extLst>
              </p:cNvPr>
              <p:cNvSpPr/>
              <p:nvPr/>
            </p:nvSpPr>
            <p:spPr>
              <a:xfrm>
                <a:off x="1536970" y="2984351"/>
                <a:ext cx="639947" cy="6399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6BCA4407-14B6-14DB-7A88-6FC3FDA57801}"/>
                  </a:ext>
                </a:extLst>
              </p:cNvPr>
              <p:cNvSpPr txBox="1"/>
              <p:nvPr/>
            </p:nvSpPr>
            <p:spPr>
              <a:xfrm>
                <a:off x="1536970" y="2953091"/>
                <a:ext cx="639947" cy="702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楷体"/>
                    <a:cs typeface="+mn-cs"/>
                  </a:rPr>
                  <a:t>5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45734A08-5E63-D367-DAC8-DA2D92AD604D}"/>
                </a:ext>
              </a:extLst>
            </p:cNvPr>
            <p:cNvGrpSpPr/>
            <p:nvPr/>
          </p:nvGrpSpPr>
          <p:grpSpPr>
            <a:xfrm>
              <a:off x="10353031" y="1731970"/>
              <a:ext cx="630176" cy="523220"/>
              <a:chOff x="1431789" y="2953091"/>
              <a:chExt cx="846061" cy="702464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555925A1-175C-BE2F-FA29-A853BB4F7CFE}"/>
                  </a:ext>
                </a:extLst>
              </p:cNvPr>
              <p:cNvSpPr/>
              <p:nvPr/>
            </p:nvSpPr>
            <p:spPr>
              <a:xfrm>
                <a:off x="1536970" y="2984351"/>
                <a:ext cx="639947" cy="6399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BAD268DA-2DDF-EDE0-80C1-49BFE06FDF44}"/>
                  </a:ext>
                </a:extLst>
              </p:cNvPr>
              <p:cNvSpPr txBox="1"/>
              <p:nvPr/>
            </p:nvSpPr>
            <p:spPr>
              <a:xfrm>
                <a:off x="1431789" y="2953091"/>
                <a:ext cx="846061" cy="702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楷体"/>
                    <a:cs typeface="+mn-cs"/>
                  </a:rPr>
                  <a:t>10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3F861113-236F-23F2-7FB0-944A001CCB8D}"/>
                </a:ext>
              </a:extLst>
            </p:cNvPr>
            <p:cNvGrpSpPr/>
            <p:nvPr/>
          </p:nvGrpSpPr>
          <p:grpSpPr>
            <a:xfrm>
              <a:off x="10520070" y="2373989"/>
              <a:ext cx="630176" cy="523220"/>
              <a:chOff x="1431789" y="2953091"/>
              <a:chExt cx="846061" cy="702464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04D4BF21-1A62-202B-48F0-87011FC3D7E2}"/>
                  </a:ext>
                </a:extLst>
              </p:cNvPr>
              <p:cNvSpPr/>
              <p:nvPr/>
            </p:nvSpPr>
            <p:spPr>
              <a:xfrm>
                <a:off x="1536970" y="2984351"/>
                <a:ext cx="639947" cy="6399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28EDC391-7479-110D-3127-0A569951EC28}"/>
                  </a:ext>
                </a:extLst>
              </p:cNvPr>
              <p:cNvSpPr txBox="1"/>
              <p:nvPr/>
            </p:nvSpPr>
            <p:spPr>
              <a:xfrm>
                <a:off x="1431789" y="2953091"/>
                <a:ext cx="846061" cy="702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楷体"/>
                    <a:cs typeface="+mn-cs"/>
                  </a:rPr>
                  <a:t>15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5939373D-6939-28D4-52C0-DAB4505EDB42}"/>
                </a:ext>
              </a:extLst>
            </p:cNvPr>
            <p:cNvGrpSpPr/>
            <p:nvPr/>
          </p:nvGrpSpPr>
          <p:grpSpPr>
            <a:xfrm>
              <a:off x="10352297" y="2960055"/>
              <a:ext cx="630176" cy="523220"/>
              <a:chOff x="1431789" y="2953091"/>
              <a:chExt cx="846061" cy="702464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2226A8A5-AE74-3BDA-82A9-9BB131EAB633}"/>
                  </a:ext>
                </a:extLst>
              </p:cNvPr>
              <p:cNvSpPr/>
              <p:nvPr/>
            </p:nvSpPr>
            <p:spPr>
              <a:xfrm>
                <a:off x="1536970" y="2984351"/>
                <a:ext cx="639947" cy="6399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999D76B0-72C6-D5B3-90AF-5563A315EBE0}"/>
                  </a:ext>
                </a:extLst>
              </p:cNvPr>
              <p:cNvSpPr txBox="1"/>
              <p:nvPr/>
            </p:nvSpPr>
            <p:spPr>
              <a:xfrm>
                <a:off x="1431789" y="2953091"/>
                <a:ext cx="846061" cy="702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楷体"/>
                    <a:cs typeface="+mn-cs"/>
                  </a:rPr>
                  <a:t>20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4BD70F92-869D-92DB-EE30-87FA96BC0649}"/>
                </a:ext>
              </a:extLst>
            </p:cNvPr>
            <p:cNvGrpSpPr/>
            <p:nvPr/>
          </p:nvGrpSpPr>
          <p:grpSpPr>
            <a:xfrm>
              <a:off x="9904406" y="3416174"/>
              <a:ext cx="630176" cy="523220"/>
              <a:chOff x="1431789" y="2953091"/>
              <a:chExt cx="846061" cy="702464"/>
            </a:xfrm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85A081CC-05ED-C5D1-F57E-F05B2115BC70}"/>
                  </a:ext>
                </a:extLst>
              </p:cNvPr>
              <p:cNvSpPr/>
              <p:nvPr/>
            </p:nvSpPr>
            <p:spPr>
              <a:xfrm>
                <a:off x="1536970" y="2984351"/>
                <a:ext cx="639947" cy="6399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A2961738-CE1D-E0E0-CC55-90D0296D18FF}"/>
                  </a:ext>
                </a:extLst>
              </p:cNvPr>
              <p:cNvSpPr txBox="1"/>
              <p:nvPr/>
            </p:nvSpPr>
            <p:spPr>
              <a:xfrm>
                <a:off x="1431789" y="2953091"/>
                <a:ext cx="846061" cy="702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楷体"/>
                    <a:cs typeface="+mn-cs"/>
                  </a:rPr>
                  <a:t>25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343A8E16-60A8-F36C-6AE6-0B2DD35F2203}"/>
                </a:ext>
              </a:extLst>
            </p:cNvPr>
            <p:cNvGrpSpPr/>
            <p:nvPr/>
          </p:nvGrpSpPr>
          <p:grpSpPr>
            <a:xfrm>
              <a:off x="9264398" y="3601925"/>
              <a:ext cx="630176" cy="523220"/>
              <a:chOff x="1431789" y="2953091"/>
              <a:chExt cx="846061" cy="702464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6A888E44-6798-CD5A-A8DB-824373F671A4}"/>
                  </a:ext>
                </a:extLst>
              </p:cNvPr>
              <p:cNvSpPr/>
              <p:nvPr/>
            </p:nvSpPr>
            <p:spPr>
              <a:xfrm>
                <a:off x="1536970" y="2984351"/>
                <a:ext cx="639947" cy="6399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894362B6-B019-1072-A136-DAF6A916CD14}"/>
                  </a:ext>
                </a:extLst>
              </p:cNvPr>
              <p:cNvSpPr txBox="1"/>
              <p:nvPr/>
            </p:nvSpPr>
            <p:spPr>
              <a:xfrm>
                <a:off x="1431789" y="2953091"/>
                <a:ext cx="846061" cy="702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楷体"/>
                    <a:cs typeface="+mn-cs"/>
                  </a:rPr>
                  <a:t>30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endParaRPr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530030B-5D12-820B-76FD-FEC736453110}"/>
              </a:ext>
            </a:extLst>
          </p:cNvPr>
          <p:cNvGrpSpPr/>
          <p:nvPr/>
        </p:nvGrpSpPr>
        <p:grpSpPr>
          <a:xfrm>
            <a:off x="8739675" y="3304290"/>
            <a:ext cx="630176" cy="523220"/>
            <a:chOff x="1431789" y="2953091"/>
            <a:chExt cx="846061" cy="702464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3BE0C86B-A821-2702-2A9F-8482F3E47F30}"/>
                </a:ext>
              </a:extLst>
            </p:cNvPr>
            <p:cNvSpPr/>
            <p:nvPr/>
          </p:nvSpPr>
          <p:spPr>
            <a:xfrm>
              <a:off x="1536970" y="2984351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075E5082-D1BA-C4AA-FA9E-77476F9B81A9}"/>
                </a:ext>
              </a:extLst>
            </p:cNvPr>
            <p:cNvSpPr txBox="1"/>
            <p:nvPr/>
          </p:nvSpPr>
          <p:spPr>
            <a:xfrm>
              <a:off x="1431789" y="2953091"/>
              <a:ext cx="846061" cy="70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35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EC9A50E-38CB-1FCD-7131-2AB6348EBA4C}"/>
              </a:ext>
            </a:extLst>
          </p:cNvPr>
          <p:cNvGrpSpPr/>
          <p:nvPr/>
        </p:nvGrpSpPr>
        <p:grpSpPr>
          <a:xfrm>
            <a:off x="8264113" y="2823868"/>
            <a:ext cx="630176" cy="523220"/>
            <a:chOff x="1431789" y="2953091"/>
            <a:chExt cx="846061" cy="702464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F4586E01-7149-FFA1-DBEC-68EC5EAD57B1}"/>
                </a:ext>
              </a:extLst>
            </p:cNvPr>
            <p:cNvSpPr/>
            <p:nvPr/>
          </p:nvSpPr>
          <p:spPr>
            <a:xfrm>
              <a:off x="1536970" y="2984351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A12209B8-B5D5-2E31-6CCC-DE3E1C100790}"/>
                </a:ext>
              </a:extLst>
            </p:cNvPr>
            <p:cNvSpPr txBox="1"/>
            <p:nvPr/>
          </p:nvSpPr>
          <p:spPr>
            <a:xfrm>
              <a:off x="1431789" y="2953091"/>
              <a:ext cx="846061" cy="70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40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94D389CD-2200-EFCF-FDD2-5AE9B7CDBDA0}"/>
              </a:ext>
            </a:extLst>
          </p:cNvPr>
          <p:cNvGrpSpPr/>
          <p:nvPr/>
        </p:nvGrpSpPr>
        <p:grpSpPr>
          <a:xfrm>
            <a:off x="8134230" y="2237802"/>
            <a:ext cx="630176" cy="523220"/>
            <a:chOff x="1431789" y="2953091"/>
            <a:chExt cx="846061" cy="702464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D96BD640-4BDA-602B-A116-0497FAF8C372}"/>
                </a:ext>
              </a:extLst>
            </p:cNvPr>
            <p:cNvSpPr/>
            <p:nvPr/>
          </p:nvSpPr>
          <p:spPr>
            <a:xfrm>
              <a:off x="1536970" y="2984351"/>
              <a:ext cx="639947" cy="639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/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97A31E31-0412-98F4-F82B-DBB895315593}"/>
                </a:ext>
              </a:extLst>
            </p:cNvPr>
            <p:cNvSpPr txBox="1"/>
            <p:nvPr/>
          </p:nvSpPr>
          <p:spPr>
            <a:xfrm>
              <a:off x="1431789" y="2953091"/>
              <a:ext cx="846061" cy="70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/>
                  <a:ea typeface="楷体"/>
                  <a:cs typeface="+mn-cs"/>
                </a:rPr>
                <a:t>45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楷体"/>
                <a:cs typeface="+mn-cs"/>
              </a:endParaRPr>
            </a:p>
          </p:txBody>
        </p:sp>
      </p:grpSp>
      <p:pic>
        <p:nvPicPr>
          <p:cNvPr id="92" name="图片 91">
            <a:extLst>
              <a:ext uri="{FF2B5EF4-FFF2-40B4-BE49-F238E27FC236}">
                <a16:creationId xmlns:a16="http://schemas.microsoft.com/office/drawing/2014/main" id="{9E27D5DC-E9A0-18B0-577D-411C68A980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3272" y="4163465"/>
            <a:ext cx="1728001" cy="676800"/>
          </a:xfrm>
          <a:prstGeom prst="rect">
            <a:avLst/>
          </a:prstGeom>
        </p:spPr>
      </p:pic>
      <p:sp>
        <p:nvSpPr>
          <p:cNvPr id="93" name="文本框 92">
            <a:extLst>
              <a:ext uri="{FF2B5EF4-FFF2-40B4-BE49-F238E27FC236}">
                <a16:creationId xmlns:a16="http://schemas.microsoft.com/office/drawing/2014/main" id="{4576B291-1900-27C5-E186-C10C7D2287A9}"/>
              </a:ext>
            </a:extLst>
          </p:cNvPr>
          <p:cNvSpPr txBox="1"/>
          <p:nvPr/>
        </p:nvSpPr>
        <p:spPr>
          <a:xfrm>
            <a:off x="10122601" y="4198348"/>
            <a:ext cx="2018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a typeface="+mj-ea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ea typeface="+mj-ea"/>
              </a:rPr>
              <a:t>时</a:t>
            </a:r>
            <a:r>
              <a:rPr lang="en-US" altLang="zh-CN" sz="3200" b="1" dirty="0">
                <a:solidFill>
                  <a:srgbClr val="FF0000"/>
                </a:solidFill>
                <a:ea typeface="+mj-ea"/>
              </a:rPr>
              <a:t>45</a:t>
            </a:r>
            <a:r>
              <a:rPr lang="zh-CN" altLang="en-US" sz="3200" dirty="0">
                <a:solidFill>
                  <a:srgbClr val="FF0000"/>
                </a:solidFill>
                <a:ea typeface="+mj-ea"/>
              </a:rPr>
              <a:t>分</a:t>
            </a:r>
          </a:p>
        </p:txBody>
      </p:sp>
      <p:pic>
        <p:nvPicPr>
          <p:cNvPr id="96" name="图片 95">
            <a:extLst>
              <a:ext uri="{FF2B5EF4-FFF2-40B4-BE49-F238E27FC236}">
                <a16:creationId xmlns:a16="http://schemas.microsoft.com/office/drawing/2014/main" id="{8EDF8BAC-81D5-01DC-712E-08F295CEE7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116" y="4960272"/>
            <a:ext cx="1311820" cy="1311820"/>
          </a:xfrm>
          <a:prstGeom prst="rect">
            <a:avLst/>
          </a:prstGeom>
        </p:spPr>
      </p:pic>
      <p:sp>
        <p:nvSpPr>
          <p:cNvPr id="97" name="AutoShape 27">
            <a:extLst>
              <a:ext uri="{FF2B5EF4-FFF2-40B4-BE49-F238E27FC236}">
                <a16:creationId xmlns:a16="http://schemas.microsoft.com/office/drawing/2014/main" id="{CCB4F990-21BF-0633-9C9C-9A3A9B88EF7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858117" y="5004520"/>
            <a:ext cx="7111883" cy="1172544"/>
          </a:xfrm>
          <a:prstGeom prst="wedgeRoundRectCallout">
            <a:avLst>
              <a:gd name="adj1" fmla="val 57382"/>
              <a:gd name="adj2" fmla="val 3035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时针走过数字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，分针从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起走了多少个小格，就是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时多少分。</a:t>
            </a:r>
          </a:p>
        </p:txBody>
      </p:sp>
      <p:sp>
        <p:nvSpPr>
          <p:cNvPr id="98" name="AutoShape 27">
            <a:extLst>
              <a:ext uri="{FF2B5EF4-FFF2-40B4-BE49-F238E27FC236}">
                <a16:creationId xmlns:a16="http://schemas.microsoft.com/office/drawing/2014/main" id="{F25D92C2-1035-1B8B-923E-F6E0DF9C638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713911" y="4951845"/>
            <a:ext cx="7418781" cy="1760239"/>
          </a:xfrm>
          <a:prstGeom prst="wedgeRoundRectCallout">
            <a:avLst>
              <a:gd name="adj1" fmla="val 55351"/>
              <a:gd name="adj2" fmla="val 1198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用电子表记录法时，为了避免混淆，如果分钟数不到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时，我们要在分钟数前写“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”，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时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分就要记作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4:05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8C948802-9083-06B6-86C1-C390565020B3}"/>
              </a:ext>
            </a:extLst>
          </p:cNvPr>
          <p:cNvSpPr txBox="1"/>
          <p:nvPr/>
        </p:nvSpPr>
        <p:spPr>
          <a:xfrm>
            <a:off x="6194605" y="4365437"/>
            <a:ext cx="2018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a typeface="+mj-ea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ea typeface="+mj-ea"/>
              </a:rPr>
              <a:t>时</a:t>
            </a:r>
            <a:r>
              <a:rPr lang="zh-CN" altLang="en-US" sz="3200" b="1" dirty="0">
                <a:solidFill>
                  <a:srgbClr val="FF0000"/>
                </a:solidFill>
                <a:ea typeface="+mj-ea"/>
              </a:rPr>
              <a:t>半</a:t>
            </a:r>
            <a:endParaRPr lang="zh-CN" altLang="en-US" sz="3200" dirty="0">
              <a:solidFill>
                <a:srgbClr val="FF0000"/>
              </a:solidFill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958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0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750000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50000">
                                      <p:cBhvr>
                                        <p:cTn id="1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31" grpId="0" animBg="1"/>
      <p:bldP spid="45" grpId="0"/>
      <p:bldP spid="59" grpId="0"/>
      <p:bldP spid="66" grpId="0" animBg="1"/>
      <p:bldP spid="93" grpId="0"/>
      <p:bldP spid="97" grpId="0" animBg="1"/>
      <p:bldP spid="97" grpId="1" animBg="1"/>
      <p:bldP spid="98" grpId="0" animBg="1"/>
      <p:bldP spid="9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0E174DC8-F473-9304-26E9-400AFA151C04}"/>
              </a:ext>
            </a:extLst>
          </p:cNvPr>
          <p:cNvSpPr/>
          <p:nvPr/>
        </p:nvSpPr>
        <p:spPr>
          <a:xfrm>
            <a:off x="389327" y="508052"/>
            <a:ext cx="2109354" cy="707886"/>
          </a:xfrm>
          <a:prstGeom prst="roundRect">
            <a:avLst>
              <a:gd name="adj" fmla="val 50000"/>
            </a:avLst>
          </a:prstGeom>
          <a:solidFill>
            <a:srgbClr val="FBDCC4"/>
          </a:solidFill>
          <a:ln>
            <a:noFill/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AB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试一试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D70975-66BA-EEDD-5F1C-748F7BDE84E7}"/>
              </a:ext>
            </a:extLst>
          </p:cNvPr>
          <p:cNvSpPr txBox="1"/>
          <p:nvPr/>
        </p:nvSpPr>
        <p:spPr>
          <a:xfrm>
            <a:off x="2688696" y="569608"/>
            <a:ext cx="60175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231F20"/>
                </a:solidFill>
                <a:effectLst/>
              </a:rPr>
              <a:t>你能读出下面</a:t>
            </a:r>
            <a:r>
              <a:rPr lang="zh-CN" altLang="en-US" sz="3200" b="1" dirty="0">
                <a:solidFill>
                  <a:srgbClr val="231F20"/>
                </a:solidFill>
                <a:effectLst/>
              </a:rPr>
              <a:t>的时间吗？</a:t>
            </a:r>
            <a:endParaRPr lang="zh-CN" altLang="en-US" sz="4000" b="1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16E2845-2466-8196-DDAE-20E8C631A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82478" y="1401227"/>
            <a:ext cx="2370942" cy="230501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9B99BA0-3C55-6B52-E443-841E7C056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82476" y="3983380"/>
            <a:ext cx="2370943" cy="230501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0F9DFB8-AF29-F524-A64D-8882D3221412}"/>
              </a:ext>
            </a:extLst>
          </p:cNvPr>
          <p:cNvSpPr txBox="1"/>
          <p:nvPr/>
        </p:nvSpPr>
        <p:spPr>
          <a:xfrm>
            <a:off x="4098412" y="2893085"/>
            <a:ext cx="17582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1D23"/>
                </a:solidFill>
                <a:effectLst/>
              </a:rPr>
              <a:t>9</a:t>
            </a:r>
            <a:r>
              <a:rPr lang="zh-CN" altLang="en-US" sz="3200" b="1" dirty="0">
                <a:solidFill>
                  <a:srgbClr val="EE1D23"/>
                </a:solidFill>
                <a:effectLst/>
              </a:rPr>
              <a:t>时</a:t>
            </a:r>
            <a:r>
              <a:rPr lang="en-US" altLang="zh-CN" sz="3200" b="1" dirty="0">
                <a:solidFill>
                  <a:srgbClr val="EE1D23"/>
                </a:solidFill>
                <a:effectLst/>
              </a:rPr>
              <a:t>10</a:t>
            </a:r>
            <a:r>
              <a:rPr lang="zh-CN" altLang="en-US" sz="3200" b="1" dirty="0">
                <a:solidFill>
                  <a:srgbClr val="EE1D23"/>
                </a:solidFill>
                <a:effectLst/>
              </a:rPr>
              <a:t>分</a:t>
            </a:r>
            <a:endParaRPr lang="zh-CN" altLang="en-US" sz="4800" b="1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2177FD9-91A5-3EA8-4BC2-F21AB7AD78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5314" y="1401227"/>
            <a:ext cx="2370942" cy="230501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28D6561-8A93-C597-0024-BD908AD014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5312" y="3983380"/>
            <a:ext cx="2370943" cy="230501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3674C9F-DBBA-B154-55FC-0B34942A11C0}"/>
              </a:ext>
            </a:extLst>
          </p:cNvPr>
          <p:cNvSpPr txBox="1"/>
          <p:nvPr/>
        </p:nvSpPr>
        <p:spPr>
          <a:xfrm>
            <a:off x="8822987" y="2893085"/>
            <a:ext cx="17582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1D23"/>
                </a:solidFill>
                <a:effectLst/>
              </a:rPr>
              <a:t>9</a:t>
            </a:r>
            <a:r>
              <a:rPr lang="zh-CN" altLang="en-US" sz="3200" b="1" dirty="0">
                <a:solidFill>
                  <a:srgbClr val="EE1D23"/>
                </a:solidFill>
                <a:effectLst/>
              </a:rPr>
              <a:t>时</a:t>
            </a:r>
            <a:r>
              <a:rPr lang="en-US" altLang="zh-CN" sz="3200" b="1" dirty="0">
                <a:solidFill>
                  <a:srgbClr val="EE1D23"/>
                </a:solidFill>
                <a:effectLst/>
              </a:rPr>
              <a:t>15</a:t>
            </a:r>
            <a:r>
              <a:rPr lang="zh-CN" altLang="en-US" sz="3200" b="1" dirty="0">
                <a:solidFill>
                  <a:srgbClr val="EE1D23"/>
                </a:solidFill>
                <a:effectLst/>
              </a:rPr>
              <a:t>分</a:t>
            </a:r>
            <a:endParaRPr lang="zh-CN" altLang="en-US" sz="4800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58B89AF-49D3-4E6D-96F3-D764B060C1D3}"/>
              </a:ext>
            </a:extLst>
          </p:cNvPr>
          <p:cNvSpPr txBox="1"/>
          <p:nvPr/>
        </p:nvSpPr>
        <p:spPr>
          <a:xfrm>
            <a:off x="4098412" y="5444941"/>
            <a:ext cx="17582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1D23"/>
                </a:solidFill>
                <a:effectLst/>
              </a:rPr>
              <a:t>9</a:t>
            </a:r>
            <a:r>
              <a:rPr lang="zh-CN" altLang="en-US" sz="3200" b="1" dirty="0">
                <a:solidFill>
                  <a:srgbClr val="EE1D23"/>
                </a:solidFill>
                <a:effectLst/>
              </a:rPr>
              <a:t>时</a:t>
            </a:r>
            <a:r>
              <a:rPr lang="en-US" altLang="zh-CN" sz="3200" b="1" dirty="0">
                <a:solidFill>
                  <a:srgbClr val="EE1D23"/>
                </a:solidFill>
                <a:effectLst/>
              </a:rPr>
              <a:t>55</a:t>
            </a:r>
            <a:r>
              <a:rPr lang="zh-CN" altLang="en-US" sz="3200" b="1" dirty="0">
                <a:solidFill>
                  <a:srgbClr val="EE1D23"/>
                </a:solidFill>
                <a:effectLst/>
              </a:rPr>
              <a:t>分</a:t>
            </a:r>
            <a:endParaRPr lang="zh-CN" altLang="en-US" sz="48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88261D3-CF3B-22FB-745C-5811E7823D0A}"/>
              </a:ext>
            </a:extLst>
          </p:cNvPr>
          <p:cNvSpPr txBox="1"/>
          <p:nvPr/>
        </p:nvSpPr>
        <p:spPr>
          <a:xfrm>
            <a:off x="8822987" y="5444941"/>
            <a:ext cx="23709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1D23"/>
                </a:solidFill>
                <a:effectLst/>
              </a:rPr>
              <a:t>10</a:t>
            </a:r>
            <a:r>
              <a:rPr lang="zh-CN" altLang="en-US" sz="3200" b="1" dirty="0">
                <a:solidFill>
                  <a:srgbClr val="EE1D23"/>
                </a:solidFill>
                <a:effectLst/>
              </a:rPr>
              <a:t>时</a:t>
            </a:r>
            <a:r>
              <a:rPr lang="en-US" altLang="zh-CN" sz="3200" b="1" dirty="0">
                <a:solidFill>
                  <a:srgbClr val="EE1D23"/>
                </a:solidFill>
                <a:effectLst/>
              </a:rPr>
              <a:t>5</a:t>
            </a:r>
            <a:r>
              <a:rPr lang="zh-CN" altLang="en-US" sz="3200" b="1" dirty="0">
                <a:solidFill>
                  <a:srgbClr val="EE1D23"/>
                </a:solidFill>
                <a:effectLst/>
              </a:rPr>
              <a:t>分</a:t>
            </a:r>
            <a:endParaRPr lang="zh-CN" altLang="en-US" sz="4800" b="1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EE07EAA8-163F-40E0-A5BC-3DB09F64B0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8585" y="2258458"/>
            <a:ext cx="1029090" cy="590550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F636FFA-890B-4651-8EE2-4279CAEEBEC3}"/>
              </a:ext>
            </a:extLst>
          </p:cNvPr>
          <p:cNvSpPr/>
          <p:nvPr/>
        </p:nvSpPr>
        <p:spPr>
          <a:xfrm rot="5400000" flipH="1">
            <a:off x="7838680" y="2258859"/>
            <a:ext cx="78581" cy="516733"/>
          </a:xfrm>
          <a:custGeom>
            <a:avLst/>
            <a:gdLst>
              <a:gd name="connsiteX0" fmla="*/ 411480 w 411480"/>
              <a:gd name="connsiteY0" fmla="*/ 366753 h 2125028"/>
              <a:gd name="connsiteX1" fmla="*/ 411480 w 411480"/>
              <a:gd name="connsiteY1" fmla="*/ 368629 h 2125028"/>
              <a:gd name="connsiteX2" fmla="*/ 411480 w 411480"/>
              <a:gd name="connsiteY2" fmla="*/ 2125028 h 2125028"/>
              <a:gd name="connsiteX3" fmla="*/ 0 w 411480"/>
              <a:gd name="connsiteY3" fmla="*/ 2125028 h 2125028"/>
              <a:gd name="connsiteX4" fmla="*/ 0 w 411480"/>
              <a:gd name="connsiteY4" fmla="*/ 366753 h 2125028"/>
              <a:gd name="connsiteX5" fmla="*/ 1048 w 411480"/>
              <a:gd name="connsiteY5" fmla="*/ 366753 h 2125028"/>
              <a:gd name="connsiteX6" fmla="*/ 205741 w 411480"/>
              <a:gd name="connsiteY6" fmla="*/ 0 h 2125028"/>
              <a:gd name="connsiteX7" fmla="*/ 410433 w 411480"/>
              <a:gd name="connsiteY7" fmla="*/ 366753 h 212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480" h="2125028">
                <a:moveTo>
                  <a:pt x="411480" y="366753"/>
                </a:moveTo>
                <a:lnTo>
                  <a:pt x="411480" y="368629"/>
                </a:lnTo>
                <a:lnTo>
                  <a:pt x="411480" y="2125028"/>
                </a:lnTo>
                <a:lnTo>
                  <a:pt x="0" y="2125028"/>
                </a:lnTo>
                <a:lnTo>
                  <a:pt x="0" y="366753"/>
                </a:lnTo>
                <a:lnTo>
                  <a:pt x="1048" y="366753"/>
                </a:lnTo>
                <a:lnTo>
                  <a:pt x="205741" y="0"/>
                </a:lnTo>
                <a:lnTo>
                  <a:pt x="410433" y="366753"/>
                </a:lnTo>
                <a:close/>
              </a:path>
            </a:pathLst>
          </a:custGeom>
          <a:solidFill>
            <a:srgbClr val="EAFBFD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B26270A-4311-412F-A5AF-E85793CAE103}"/>
              </a:ext>
            </a:extLst>
          </p:cNvPr>
          <p:cNvSpPr/>
          <p:nvPr/>
        </p:nvSpPr>
        <p:spPr>
          <a:xfrm rot="16793511">
            <a:off x="7359685" y="2349122"/>
            <a:ext cx="88732" cy="274632"/>
          </a:xfrm>
          <a:custGeom>
            <a:avLst/>
            <a:gdLst>
              <a:gd name="connsiteX0" fmla="*/ 791071 w 797918"/>
              <a:gd name="connsiteY0" fmla="*/ 789865 h 2342279"/>
              <a:gd name="connsiteX1" fmla="*/ 791082 w 797918"/>
              <a:gd name="connsiteY1" fmla="*/ 794605 h 2342279"/>
              <a:gd name="connsiteX2" fmla="*/ 797918 w 797918"/>
              <a:gd name="connsiteY2" fmla="*/ 808457 h 2342279"/>
              <a:gd name="connsiteX3" fmla="*/ 791116 w 797918"/>
              <a:gd name="connsiteY3" fmla="*/ 808456 h 2342279"/>
              <a:gd name="connsiteX4" fmla="*/ 794856 w 797918"/>
              <a:gd name="connsiteY4" fmla="*/ 2340362 h 2342279"/>
              <a:gd name="connsiteX5" fmla="*/ 9514 w 797918"/>
              <a:gd name="connsiteY5" fmla="*/ 2342279 h 2342279"/>
              <a:gd name="connsiteX6" fmla="*/ 5770 w 797918"/>
              <a:gd name="connsiteY6" fmla="*/ 808457 h 2342279"/>
              <a:gd name="connsiteX7" fmla="*/ 0 w 797918"/>
              <a:gd name="connsiteY7" fmla="*/ 808457 h 2342279"/>
              <a:gd name="connsiteX8" fmla="*/ 5742 w 797918"/>
              <a:gd name="connsiteY8" fmla="*/ 796822 h 2342279"/>
              <a:gd name="connsiteX9" fmla="*/ 5729 w 797918"/>
              <a:gd name="connsiteY9" fmla="*/ 791783 h 2342279"/>
              <a:gd name="connsiteX10" fmla="*/ 8231 w 797918"/>
              <a:gd name="connsiteY10" fmla="*/ 791777 h 2342279"/>
              <a:gd name="connsiteX11" fmla="*/ 398959 w 797918"/>
              <a:gd name="connsiteY11" fmla="*/ 0 h 2342279"/>
              <a:gd name="connsiteX12" fmla="*/ 788746 w 797918"/>
              <a:gd name="connsiteY12" fmla="*/ 789871 h 234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7918" h="2342279">
                <a:moveTo>
                  <a:pt x="791071" y="789865"/>
                </a:moveTo>
                <a:lnTo>
                  <a:pt x="791082" y="794605"/>
                </a:lnTo>
                <a:lnTo>
                  <a:pt x="797918" y="808457"/>
                </a:lnTo>
                <a:lnTo>
                  <a:pt x="791116" y="808456"/>
                </a:lnTo>
                <a:lnTo>
                  <a:pt x="794856" y="2340362"/>
                </a:lnTo>
                <a:lnTo>
                  <a:pt x="9514" y="2342279"/>
                </a:lnTo>
                <a:lnTo>
                  <a:pt x="5770" y="808457"/>
                </a:lnTo>
                <a:lnTo>
                  <a:pt x="0" y="808457"/>
                </a:lnTo>
                <a:lnTo>
                  <a:pt x="5742" y="796822"/>
                </a:lnTo>
                <a:lnTo>
                  <a:pt x="5729" y="791783"/>
                </a:lnTo>
                <a:lnTo>
                  <a:pt x="8231" y="791777"/>
                </a:lnTo>
                <a:lnTo>
                  <a:pt x="398959" y="0"/>
                </a:lnTo>
                <a:lnTo>
                  <a:pt x="788746" y="789871"/>
                </a:lnTo>
                <a:close/>
              </a:path>
            </a:pathLst>
          </a:custGeom>
          <a:solidFill>
            <a:srgbClr val="93C2E8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C75585E-3280-41C1-AF74-4743E1C62384}"/>
              </a:ext>
            </a:extLst>
          </p:cNvPr>
          <p:cNvSpPr/>
          <p:nvPr/>
        </p:nvSpPr>
        <p:spPr>
          <a:xfrm>
            <a:off x="7520782" y="2448762"/>
            <a:ext cx="136928" cy="136928"/>
          </a:xfrm>
          <a:prstGeom prst="ellipse">
            <a:avLst/>
          </a:prstGeom>
          <a:solidFill>
            <a:srgbClr val="FFBA7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ABA1051-94BE-0E02-FFAA-7947ACE4CFDF}"/>
              </a:ext>
            </a:extLst>
          </p:cNvPr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1660A4-9554-CAA9-D93D-19987A849728}"/>
              </a:ext>
            </a:extLst>
          </p:cNvPr>
          <p:cNvSpPr txBox="1"/>
          <p:nvPr/>
        </p:nvSpPr>
        <p:spPr>
          <a:xfrm>
            <a:off x="576364" y="1036154"/>
            <a:ext cx="7731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通过这节课的学习，你有什么收获？</a:t>
            </a:r>
          </a:p>
        </p:txBody>
      </p:sp>
      <p:sp>
        <p:nvSpPr>
          <p:cNvPr id="3" name="圆角矩形 1">
            <a:extLst>
              <a:ext uri="{FF2B5EF4-FFF2-40B4-BE49-F238E27FC236}">
                <a16:creationId xmlns:a16="http://schemas.microsoft.com/office/drawing/2014/main" id="{80F609BF-F425-B123-92B0-E9956530565A}"/>
              </a:ext>
            </a:extLst>
          </p:cNvPr>
          <p:cNvSpPr/>
          <p:nvPr/>
        </p:nvSpPr>
        <p:spPr>
          <a:xfrm>
            <a:off x="876565" y="3622824"/>
            <a:ext cx="2170881" cy="742815"/>
          </a:xfrm>
          <a:prstGeom prst="roundRect">
            <a:avLst/>
          </a:prstGeom>
          <a:solidFill>
            <a:srgbClr val="FFCCFF"/>
          </a:solidFill>
          <a:ln w="25400" cap="flat" cmpd="sng" algn="ctr">
            <a:solidFill>
              <a:srgbClr val="FFCC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/>
                <a:cs typeface="+mn-cs"/>
              </a:rPr>
              <a:t>认识时间</a:t>
            </a:r>
          </a:p>
        </p:txBody>
      </p:sp>
      <p:sp>
        <p:nvSpPr>
          <p:cNvPr id="5" name="新月形 4">
            <a:extLst>
              <a:ext uri="{FF2B5EF4-FFF2-40B4-BE49-F238E27FC236}">
                <a16:creationId xmlns:a16="http://schemas.microsoft.com/office/drawing/2014/main" id="{32BC9B5D-BB29-201F-32A0-CC3F154232BD}"/>
              </a:ext>
            </a:extLst>
          </p:cNvPr>
          <p:cNvSpPr/>
          <p:nvPr/>
        </p:nvSpPr>
        <p:spPr>
          <a:xfrm>
            <a:off x="3277812" y="2223828"/>
            <a:ext cx="331352" cy="3540808"/>
          </a:xfrm>
          <a:prstGeom prst="moon">
            <a:avLst>
              <a:gd name="adj" fmla="val 20730"/>
            </a:avLst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黑体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FC14A9D-357C-9FBC-7637-355238FC11B7}"/>
              </a:ext>
            </a:extLst>
          </p:cNvPr>
          <p:cNvGrpSpPr/>
          <p:nvPr/>
        </p:nvGrpSpPr>
        <p:grpSpPr>
          <a:xfrm>
            <a:off x="3788908" y="2098038"/>
            <a:ext cx="558800" cy="396875"/>
            <a:chOff x="3592513" y="1660525"/>
            <a:chExt cx="558800" cy="396875"/>
          </a:xfrm>
        </p:grpSpPr>
        <p:sp>
          <p:nvSpPr>
            <p:cNvPr id="6" name="燕尾形 5">
              <a:extLst>
                <a:ext uri="{FF2B5EF4-FFF2-40B4-BE49-F238E27FC236}">
                  <a16:creationId xmlns:a16="http://schemas.microsoft.com/office/drawing/2014/main" id="{3D399020-CEE2-76B1-E760-EA3DE0EB5044}"/>
                </a:ext>
              </a:extLst>
            </p:cNvPr>
            <p:cNvSpPr/>
            <p:nvPr/>
          </p:nvSpPr>
          <p:spPr>
            <a:xfrm>
              <a:off x="3592513" y="1660525"/>
              <a:ext cx="277812" cy="396875"/>
            </a:xfrm>
            <a:prstGeom prst="chevron">
              <a:avLst>
                <a:gd name="adj" fmla="val 67073"/>
              </a:avLst>
            </a:prstGeom>
            <a:solidFill>
              <a:srgbClr val="FF6D9E"/>
            </a:solidFill>
            <a:ln>
              <a:solidFill>
                <a:srgbClr val="FF6D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7">
              <a:extLst>
                <a:ext uri="{FF2B5EF4-FFF2-40B4-BE49-F238E27FC236}">
                  <a16:creationId xmlns:a16="http://schemas.microsoft.com/office/drawing/2014/main" id="{76373FAE-C3F4-4BFB-014A-A70ACF731D53}"/>
                </a:ext>
              </a:extLst>
            </p:cNvPr>
            <p:cNvSpPr/>
            <p:nvPr/>
          </p:nvSpPr>
          <p:spPr>
            <a:xfrm>
              <a:off x="3875088" y="1660525"/>
              <a:ext cx="276225" cy="396875"/>
            </a:xfrm>
            <a:prstGeom prst="chevron">
              <a:avLst>
                <a:gd name="adj" fmla="val 67073"/>
              </a:avLst>
            </a:prstGeom>
            <a:solidFill>
              <a:srgbClr val="FFA7C4"/>
            </a:solidFill>
            <a:ln>
              <a:solidFill>
                <a:srgbClr val="FFA7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圆角矩形 12">
            <a:extLst>
              <a:ext uri="{FF2B5EF4-FFF2-40B4-BE49-F238E27FC236}">
                <a16:creationId xmlns:a16="http://schemas.microsoft.com/office/drawing/2014/main" id="{AF6315C9-A6A3-5327-2998-1E6FFF2DF136}"/>
              </a:ext>
            </a:extLst>
          </p:cNvPr>
          <p:cNvSpPr/>
          <p:nvPr/>
        </p:nvSpPr>
        <p:spPr>
          <a:xfrm>
            <a:off x="4527451" y="1711211"/>
            <a:ext cx="2466738" cy="1170527"/>
          </a:xfrm>
          <a:prstGeom prst="roundRect">
            <a:avLst/>
          </a:prstGeom>
          <a:solidFill>
            <a:srgbClr val="FFCCFF"/>
          </a:solidFill>
          <a:ln w="25400" cap="flat" cmpd="sng" algn="ctr">
            <a:solidFill>
              <a:srgbClr val="FFCCFF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黑体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黑体"/>
              </a:rPr>
              <a:t>时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黑体"/>
              </a:rPr>
              <a:t>=60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黑体"/>
              </a:rPr>
              <a:t>分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黑体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prstClr val="black"/>
                </a:solidFill>
                <a:ea typeface="黑体"/>
              </a:rPr>
              <a:t>1</a:t>
            </a:r>
            <a:r>
              <a:rPr lang="zh-CN" altLang="en-US" sz="3200" b="1" kern="0" dirty="0">
                <a:solidFill>
                  <a:prstClr val="black"/>
                </a:solidFill>
                <a:ea typeface="黑体"/>
              </a:rPr>
              <a:t>分</a:t>
            </a:r>
            <a:r>
              <a:rPr lang="en-US" altLang="zh-CN" sz="3200" b="1" kern="0" dirty="0">
                <a:solidFill>
                  <a:prstClr val="black"/>
                </a:solidFill>
                <a:ea typeface="黑体"/>
              </a:rPr>
              <a:t>=60</a:t>
            </a:r>
            <a:r>
              <a:rPr lang="zh-CN" altLang="en-US" sz="3200" b="1" kern="0" dirty="0">
                <a:solidFill>
                  <a:prstClr val="black"/>
                </a:solidFill>
                <a:ea typeface="黑体"/>
              </a:rPr>
              <a:t>秒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黑体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3C28FA5-3176-64B1-C85A-F89D9BA70985}"/>
              </a:ext>
            </a:extLst>
          </p:cNvPr>
          <p:cNvGrpSpPr/>
          <p:nvPr/>
        </p:nvGrpSpPr>
        <p:grpSpPr>
          <a:xfrm>
            <a:off x="3788908" y="3795795"/>
            <a:ext cx="558800" cy="396875"/>
            <a:chOff x="3592513" y="1660525"/>
            <a:chExt cx="558800" cy="396875"/>
          </a:xfrm>
        </p:grpSpPr>
        <p:sp>
          <p:nvSpPr>
            <p:cNvPr id="12" name="燕尾形 5">
              <a:extLst>
                <a:ext uri="{FF2B5EF4-FFF2-40B4-BE49-F238E27FC236}">
                  <a16:creationId xmlns:a16="http://schemas.microsoft.com/office/drawing/2014/main" id="{4CE71755-238A-E714-BFFC-A13A6E43D480}"/>
                </a:ext>
              </a:extLst>
            </p:cNvPr>
            <p:cNvSpPr/>
            <p:nvPr/>
          </p:nvSpPr>
          <p:spPr>
            <a:xfrm>
              <a:off x="3592513" y="1660525"/>
              <a:ext cx="277812" cy="396875"/>
            </a:xfrm>
            <a:prstGeom prst="chevron">
              <a:avLst>
                <a:gd name="adj" fmla="val 67073"/>
              </a:avLst>
            </a:prstGeom>
            <a:solidFill>
              <a:srgbClr val="FF6D9E"/>
            </a:solidFill>
            <a:ln>
              <a:solidFill>
                <a:srgbClr val="FF6D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7">
              <a:extLst>
                <a:ext uri="{FF2B5EF4-FFF2-40B4-BE49-F238E27FC236}">
                  <a16:creationId xmlns:a16="http://schemas.microsoft.com/office/drawing/2014/main" id="{C8CF4DAB-DC1A-C49D-0A8D-5A989D73D5FB}"/>
                </a:ext>
              </a:extLst>
            </p:cNvPr>
            <p:cNvSpPr/>
            <p:nvPr/>
          </p:nvSpPr>
          <p:spPr>
            <a:xfrm>
              <a:off x="3875088" y="1660525"/>
              <a:ext cx="276225" cy="396875"/>
            </a:xfrm>
            <a:prstGeom prst="chevron">
              <a:avLst>
                <a:gd name="adj" fmla="val 67073"/>
              </a:avLst>
            </a:prstGeom>
            <a:solidFill>
              <a:srgbClr val="FFA7C4"/>
            </a:solidFill>
            <a:ln>
              <a:solidFill>
                <a:srgbClr val="FFA7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圆角矩形 12">
            <a:extLst>
              <a:ext uri="{FF2B5EF4-FFF2-40B4-BE49-F238E27FC236}">
                <a16:creationId xmlns:a16="http://schemas.microsoft.com/office/drawing/2014/main" id="{7BD63375-752F-8BD5-11C1-4EB008C34062}"/>
              </a:ext>
            </a:extLst>
          </p:cNvPr>
          <p:cNvSpPr/>
          <p:nvPr/>
        </p:nvSpPr>
        <p:spPr>
          <a:xfrm>
            <a:off x="4527451" y="3105716"/>
            <a:ext cx="6493987" cy="1777032"/>
          </a:xfrm>
          <a:prstGeom prst="roundRect">
            <a:avLst/>
          </a:prstGeom>
          <a:solidFill>
            <a:srgbClr val="FFCCFF"/>
          </a:solidFill>
          <a:ln w="25400" cap="flat" cmpd="sng" algn="ctr">
            <a:solidFill>
              <a:srgbClr val="FFCCFF"/>
            </a:solidFill>
            <a:prstDash val="solid"/>
          </a:ln>
          <a:effectLst/>
        </p:spPr>
        <p:txBody>
          <a:bodyPr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kern="0" dirty="0">
                <a:solidFill>
                  <a:prstClr val="black"/>
                </a:solidFill>
                <a:ea typeface="黑体"/>
              </a:rPr>
              <a:t>时针转</a:t>
            </a:r>
            <a:r>
              <a:rPr lang="en-US" altLang="zh-CN" sz="3200" b="1" kern="0" dirty="0">
                <a:solidFill>
                  <a:prstClr val="black"/>
                </a:solidFill>
                <a:ea typeface="黑体"/>
              </a:rPr>
              <a:t>1</a:t>
            </a:r>
            <a:r>
              <a:rPr lang="zh-CN" altLang="en-US" sz="3200" b="1" kern="0" dirty="0">
                <a:solidFill>
                  <a:prstClr val="black"/>
                </a:solidFill>
                <a:ea typeface="黑体"/>
              </a:rPr>
              <a:t>圈，表示时间过了</a:t>
            </a:r>
            <a:r>
              <a:rPr lang="en-US" altLang="zh-CN" sz="3200" b="1" kern="0" dirty="0">
                <a:solidFill>
                  <a:prstClr val="black"/>
                </a:solidFill>
                <a:ea typeface="黑体"/>
              </a:rPr>
              <a:t>12</a:t>
            </a:r>
            <a:r>
              <a:rPr lang="zh-CN" altLang="en-US" sz="3200" b="1" kern="0" dirty="0">
                <a:solidFill>
                  <a:prstClr val="black"/>
                </a:solidFill>
                <a:ea typeface="黑体"/>
              </a:rPr>
              <a:t>小时，分针转</a:t>
            </a:r>
            <a:r>
              <a:rPr lang="en-US" altLang="zh-CN" sz="3200" b="1" kern="0" dirty="0">
                <a:solidFill>
                  <a:prstClr val="black"/>
                </a:solidFill>
                <a:ea typeface="黑体"/>
              </a:rPr>
              <a:t>1</a:t>
            </a:r>
            <a:r>
              <a:rPr lang="zh-CN" altLang="en-US" sz="3200" b="1" kern="0" dirty="0">
                <a:solidFill>
                  <a:prstClr val="black"/>
                </a:solidFill>
                <a:ea typeface="黑体"/>
              </a:rPr>
              <a:t>圈，表示时间过了</a:t>
            </a:r>
            <a:r>
              <a:rPr lang="en-US" altLang="zh-CN" sz="3200" b="1" kern="0" dirty="0">
                <a:solidFill>
                  <a:prstClr val="black"/>
                </a:solidFill>
                <a:ea typeface="黑体"/>
              </a:rPr>
              <a:t>60</a:t>
            </a:r>
            <a:r>
              <a:rPr lang="zh-CN" altLang="en-US" sz="3200" b="1" kern="0" dirty="0">
                <a:solidFill>
                  <a:prstClr val="black"/>
                </a:solidFill>
                <a:ea typeface="黑体"/>
              </a:rPr>
              <a:t>分，秒针转</a:t>
            </a:r>
            <a:r>
              <a:rPr lang="en-US" altLang="zh-CN" sz="3200" b="1" kern="0" dirty="0">
                <a:solidFill>
                  <a:prstClr val="black"/>
                </a:solidFill>
                <a:ea typeface="黑体"/>
              </a:rPr>
              <a:t>1</a:t>
            </a:r>
            <a:r>
              <a:rPr lang="zh-CN" altLang="en-US" sz="3200" b="1" kern="0" dirty="0">
                <a:solidFill>
                  <a:prstClr val="black"/>
                </a:solidFill>
                <a:ea typeface="黑体"/>
              </a:rPr>
              <a:t>圈，表示时间过了</a:t>
            </a:r>
            <a:r>
              <a:rPr lang="en-US" altLang="zh-CN" sz="3200" b="1" kern="0" dirty="0">
                <a:solidFill>
                  <a:prstClr val="black"/>
                </a:solidFill>
                <a:ea typeface="黑体"/>
              </a:rPr>
              <a:t>60</a:t>
            </a:r>
            <a:r>
              <a:rPr lang="zh-CN" altLang="en-US" sz="3200" b="1" kern="0" dirty="0">
                <a:solidFill>
                  <a:prstClr val="black"/>
                </a:solidFill>
                <a:ea typeface="黑体"/>
              </a:rPr>
              <a:t>秒。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黑体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DF20D7D-052E-1DE4-ABB3-E2A7E192189E}"/>
              </a:ext>
            </a:extLst>
          </p:cNvPr>
          <p:cNvGrpSpPr/>
          <p:nvPr/>
        </p:nvGrpSpPr>
        <p:grpSpPr>
          <a:xfrm>
            <a:off x="3788908" y="5494738"/>
            <a:ext cx="558800" cy="396875"/>
            <a:chOff x="3592513" y="1660525"/>
            <a:chExt cx="558800" cy="396875"/>
          </a:xfrm>
        </p:grpSpPr>
        <p:sp>
          <p:nvSpPr>
            <p:cNvPr id="16" name="燕尾形 5">
              <a:extLst>
                <a:ext uri="{FF2B5EF4-FFF2-40B4-BE49-F238E27FC236}">
                  <a16:creationId xmlns:a16="http://schemas.microsoft.com/office/drawing/2014/main" id="{1CA5A048-1E86-0924-2835-CAF772178037}"/>
                </a:ext>
              </a:extLst>
            </p:cNvPr>
            <p:cNvSpPr/>
            <p:nvPr/>
          </p:nvSpPr>
          <p:spPr>
            <a:xfrm>
              <a:off x="3592513" y="1660525"/>
              <a:ext cx="277812" cy="396875"/>
            </a:xfrm>
            <a:prstGeom prst="chevron">
              <a:avLst>
                <a:gd name="adj" fmla="val 67073"/>
              </a:avLst>
            </a:prstGeom>
            <a:solidFill>
              <a:srgbClr val="FF6D9E"/>
            </a:solidFill>
            <a:ln>
              <a:solidFill>
                <a:srgbClr val="FF6D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燕尾形 7">
              <a:extLst>
                <a:ext uri="{FF2B5EF4-FFF2-40B4-BE49-F238E27FC236}">
                  <a16:creationId xmlns:a16="http://schemas.microsoft.com/office/drawing/2014/main" id="{9ED34F3A-AC38-CC82-D446-568FD8DC6ACB}"/>
                </a:ext>
              </a:extLst>
            </p:cNvPr>
            <p:cNvSpPr/>
            <p:nvPr/>
          </p:nvSpPr>
          <p:spPr>
            <a:xfrm>
              <a:off x="3875088" y="1660525"/>
              <a:ext cx="276225" cy="396875"/>
            </a:xfrm>
            <a:prstGeom prst="chevron">
              <a:avLst>
                <a:gd name="adj" fmla="val 67073"/>
              </a:avLst>
            </a:prstGeom>
            <a:solidFill>
              <a:srgbClr val="FFA7C4"/>
            </a:solidFill>
            <a:ln>
              <a:solidFill>
                <a:srgbClr val="FFA7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圆角矩形 12">
            <a:extLst>
              <a:ext uri="{FF2B5EF4-FFF2-40B4-BE49-F238E27FC236}">
                <a16:creationId xmlns:a16="http://schemas.microsoft.com/office/drawing/2014/main" id="{E12AE2BA-3582-AD97-903E-5FAACCEEFC45}"/>
              </a:ext>
            </a:extLst>
          </p:cNvPr>
          <p:cNvSpPr/>
          <p:nvPr/>
        </p:nvSpPr>
        <p:spPr>
          <a:xfrm>
            <a:off x="4527451" y="5106726"/>
            <a:ext cx="6766361" cy="1172899"/>
          </a:xfrm>
          <a:prstGeom prst="roundRect">
            <a:avLst/>
          </a:prstGeom>
          <a:solidFill>
            <a:srgbClr val="FFCCFF"/>
          </a:solidFill>
          <a:ln w="25400" cap="flat" cmpd="sng" algn="ctr">
            <a:solidFill>
              <a:srgbClr val="FFCCFF"/>
            </a:solidFill>
            <a:prstDash val="solid"/>
          </a:ln>
          <a:effectLst/>
        </p:spPr>
        <p:txBody>
          <a:bodyPr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kern="0" dirty="0">
                <a:solidFill>
                  <a:prstClr val="black"/>
                </a:solidFill>
                <a:ea typeface="黑体"/>
              </a:rPr>
              <a:t>从几时开始，分钟转了多少个小格，就是几时几分。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黑体"/>
            </a:endParaRPr>
          </a:p>
        </p:txBody>
      </p:sp>
    </p:spTree>
    <p:extLst>
      <p:ext uri="{BB962C8B-B14F-4D97-AF65-F5344CB8AC3E}">
        <p14:creationId xmlns:p14="http://schemas.microsoft.com/office/powerpoint/2010/main" val="104114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4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9A22E47-3B1C-3AC5-245B-7516D23790D7}"/>
              </a:ext>
            </a:extLst>
          </p:cNvPr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39B04F-9712-DC5D-C344-05AB7BA5527A}"/>
              </a:ext>
            </a:extLst>
          </p:cNvPr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latin typeface="Arial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90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AB2ABFC-B80A-8F6C-4777-064CD682EF20}"/>
              </a:ext>
            </a:extLst>
          </p:cNvPr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情境导入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B7EF362-CF6C-BE3C-E8F1-2BA6D0042C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9"/>
          <a:stretch/>
        </p:blipFill>
        <p:spPr bwMode="auto">
          <a:xfrm>
            <a:off x="2303902" y="1923044"/>
            <a:ext cx="7584195" cy="423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53AAD1A-A453-77E7-2686-C0570BE48DA9}"/>
              </a:ext>
            </a:extLst>
          </p:cNvPr>
          <p:cNvSpPr txBox="1"/>
          <p:nvPr/>
        </p:nvSpPr>
        <p:spPr>
          <a:xfrm>
            <a:off x="870239" y="1080622"/>
            <a:ext cx="60942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effectLst/>
                <a:latin typeface="+mn-ea"/>
              </a:rPr>
              <a:t>日夜变换，一天过去了。</a:t>
            </a:r>
            <a:endParaRPr lang="zh-CN" altLang="en-US" sz="4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8649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id="{C335CBA5-2D36-D9E3-7194-77B555DFB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72" y="1032"/>
            <a:ext cx="12179259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776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:a16="http://schemas.microsoft.com/office/drawing/2014/main" id="{BFAE57E3-7B5B-7918-0266-C557C8EE1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812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0F99594-F447-D2E3-CE72-0C16BEC29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01" y="285736"/>
            <a:ext cx="8327300" cy="30653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3CF13B6A-9356-FE06-8248-A911CF2BB5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801" y="3402330"/>
            <a:ext cx="8327300" cy="306369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47B02FD-5AEA-FF08-3959-BC76FB133F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9740" y="4361756"/>
            <a:ext cx="1862459" cy="2001538"/>
          </a:xfrm>
          <a:prstGeom prst="rect">
            <a:avLst/>
          </a:prstGeom>
        </p:spPr>
      </p:pic>
      <p:sp>
        <p:nvSpPr>
          <p:cNvPr id="5" name="AutoShape 27">
            <a:extLst>
              <a:ext uri="{FF2B5EF4-FFF2-40B4-BE49-F238E27FC236}">
                <a16:creationId xmlns:a16="http://schemas.microsoft.com/office/drawing/2014/main" id="{DB1B8AD7-2B40-602D-55ED-907D88A292F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88833" y="2084624"/>
            <a:ext cx="2890548" cy="1791184"/>
          </a:xfrm>
          <a:prstGeom prst="wedgeRoundRectCallout">
            <a:avLst>
              <a:gd name="adj1" fmla="val -26310"/>
              <a:gd name="adj2" fmla="val 7050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说一说小云的一天是怎样安排的。</a:t>
            </a:r>
          </a:p>
        </p:txBody>
      </p:sp>
      <p:sp>
        <p:nvSpPr>
          <p:cNvPr id="14" name="AutoShape 27">
            <a:extLst>
              <a:ext uri="{FF2B5EF4-FFF2-40B4-BE49-F238E27FC236}">
                <a16:creationId xmlns:a16="http://schemas.microsoft.com/office/drawing/2014/main" id="{A0967D37-2AE4-6B4F-DFA2-3E4603BFA8B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689198" y="2604017"/>
            <a:ext cx="2890548" cy="1230075"/>
          </a:xfrm>
          <a:prstGeom prst="wedgeRoundRectCallout">
            <a:avLst>
              <a:gd name="adj1" fmla="val -30264"/>
              <a:gd name="adj2" fmla="val 8148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钟表上的时间你们会读吗？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C07581B-69AB-47D3-925B-A2B66E5A73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069" y="4076700"/>
            <a:ext cx="94652" cy="140494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F1A7B22-B4F6-424B-91D6-728EC360EDA0}"/>
              </a:ext>
            </a:extLst>
          </p:cNvPr>
          <p:cNvSpPr/>
          <p:nvPr/>
        </p:nvSpPr>
        <p:spPr>
          <a:xfrm rot="1936994">
            <a:off x="906441" y="4060769"/>
            <a:ext cx="43047" cy="131061"/>
          </a:xfrm>
          <a:custGeom>
            <a:avLst/>
            <a:gdLst>
              <a:gd name="connsiteX0" fmla="*/ 0 w 43047"/>
              <a:gd name="connsiteY0" fmla="*/ 0 h 131061"/>
              <a:gd name="connsiteX1" fmla="*/ 42159 w 43047"/>
              <a:gd name="connsiteY1" fmla="*/ 0 h 131061"/>
              <a:gd name="connsiteX2" fmla="*/ 42159 w 43047"/>
              <a:gd name="connsiteY2" fmla="*/ 85984 h 131061"/>
              <a:gd name="connsiteX3" fmla="*/ 43047 w 43047"/>
              <a:gd name="connsiteY3" fmla="*/ 85986 h 131061"/>
              <a:gd name="connsiteX4" fmla="*/ 21857 w 43047"/>
              <a:gd name="connsiteY4" fmla="*/ 131061 h 131061"/>
              <a:gd name="connsiteX5" fmla="*/ 1195 w 43047"/>
              <a:gd name="connsiteY5" fmla="*/ 86545 h 131061"/>
              <a:gd name="connsiteX6" fmla="*/ 0 w 43047"/>
              <a:gd name="connsiteY6" fmla="*/ 86545 h 131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47" h="131061">
                <a:moveTo>
                  <a:pt x="0" y="0"/>
                </a:moveTo>
                <a:lnTo>
                  <a:pt x="42159" y="0"/>
                </a:lnTo>
                <a:lnTo>
                  <a:pt x="42159" y="85984"/>
                </a:lnTo>
                <a:lnTo>
                  <a:pt x="43047" y="85986"/>
                </a:lnTo>
                <a:lnTo>
                  <a:pt x="21857" y="131061"/>
                </a:lnTo>
                <a:lnTo>
                  <a:pt x="1195" y="86545"/>
                </a:lnTo>
                <a:lnTo>
                  <a:pt x="0" y="86545"/>
                </a:lnTo>
                <a:close/>
              </a:path>
            </a:pathLst>
          </a:custGeom>
          <a:solidFill>
            <a:srgbClr val="93C2E8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68266BB-4B52-4BBA-8C52-491F705340F3}"/>
              </a:ext>
            </a:extLst>
          </p:cNvPr>
          <p:cNvSpPr/>
          <p:nvPr/>
        </p:nvSpPr>
        <p:spPr>
          <a:xfrm>
            <a:off x="944447" y="4015154"/>
            <a:ext cx="59531" cy="59531"/>
          </a:xfrm>
          <a:prstGeom prst="ellipse">
            <a:avLst/>
          </a:prstGeom>
          <a:solidFill>
            <a:srgbClr val="FDC689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91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42A07B-5F9D-EAD6-0312-34B0DAD5BE51}"/>
              </a:ext>
            </a:extLst>
          </p:cNvPr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探索新知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BEE5FFD-9BD4-50DE-87CC-F12456CFFBF9}"/>
              </a:ext>
            </a:extLst>
          </p:cNvPr>
          <p:cNvSpPr/>
          <p:nvPr/>
        </p:nvSpPr>
        <p:spPr>
          <a:xfrm>
            <a:off x="613064" y="1101436"/>
            <a:ext cx="2109354" cy="707886"/>
          </a:xfrm>
          <a:prstGeom prst="roundRect">
            <a:avLst>
              <a:gd name="adj" fmla="val 50000"/>
            </a:avLst>
          </a:prstGeom>
          <a:solidFill>
            <a:srgbClr val="FBDCC4"/>
          </a:solidFill>
          <a:ln>
            <a:noFill/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AB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认一认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C6CD99D-1579-9A3B-05A6-07766B0D7312}"/>
              </a:ext>
            </a:extLst>
          </p:cNvPr>
          <p:cNvGrpSpPr/>
          <p:nvPr/>
        </p:nvGrpSpPr>
        <p:grpSpPr>
          <a:xfrm>
            <a:off x="5878255" y="578660"/>
            <a:ext cx="5700681" cy="5700681"/>
            <a:chOff x="5539048" y="311728"/>
            <a:chExt cx="6234545" cy="6234545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3AC7E281-22B4-BF8E-FBB3-0B893A614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39048" y="311728"/>
              <a:ext cx="6234545" cy="6234545"/>
            </a:xfrm>
            <a:prstGeom prst="rect">
              <a:avLst/>
            </a:prstGeom>
          </p:spPr>
        </p:pic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CD14C82F-29D3-BD0B-EBC8-BEC6ABC98544}"/>
                </a:ext>
              </a:extLst>
            </p:cNvPr>
            <p:cNvGrpSpPr/>
            <p:nvPr/>
          </p:nvGrpSpPr>
          <p:grpSpPr>
            <a:xfrm>
              <a:off x="8585662" y="1863977"/>
              <a:ext cx="141316" cy="3130046"/>
              <a:chOff x="8585662" y="1863977"/>
              <a:chExt cx="141316" cy="3130046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36D6BBA9-8D9E-A865-9DAB-0ED3815782CF}"/>
                  </a:ext>
                </a:extLst>
              </p:cNvPr>
              <p:cNvSpPr/>
              <p:nvPr/>
            </p:nvSpPr>
            <p:spPr>
              <a:xfrm>
                <a:off x="8585662" y="1863977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solidFill>
                <a:srgbClr val="007AB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992C1A3-8EAE-0BFC-24AD-1B09F23D1234}"/>
                  </a:ext>
                </a:extLst>
              </p:cNvPr>
              <p:cNvSpPr/>
              <p:nvPr/>
            </p:nvSpPr>
            <p:spPr>
              <a:xfrm flipV="1">
                <a:off x="8585662" y="3429000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85FBD8A3-DC11-B70B-FA30-2E2D33C2E1C1}"/>
                </a:ext>
              </a:extLst>
            </p:cNvPr>
            <p:cNvGrpSpPr/>
            <p:nvPr/>
          </p:nvGrpSpPr>
          <p:grpSpPr>
            <a:xfrm rot="12600000">
              <a:off x="8566320" y="2484215"/>
              <a:ext cx="180000" cy="1889570"/>
              <a:chOff x="8566320" y="2484215"/>
              <a:chExt cx="180000" cy="1889570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EB08E916-70D0-55A4-8AE4-C024863E51E9}"/>
                  </a:ext>
                </a:extLst>
              </p:cNvPr>
              <p:cNvSpPr/>
              <p:nvPr/>
            </p:nvSpPr>
            <p:spPr>
              <a:xfrm>
                <a:off x="8566320" y="2484215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solidFill>
                <a:srgbClr val="EE1D2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4052CC10-CC38-4750-30CB-AA3912E79462}"/>
                  </a:ext>
                </a:extLst>
              </p:cNvPr>
              <p:cNvSpPr/>
              <p:nvPr/>
            </p:nvSpPr>
            <p:spPr>
              <a:xfrm flipV="1">
                <a:off x="8566320" y="3429000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F6A102C0-F930-8541-5D1D-9DE481DE717B}"/>
                </a:ext>
              </a:extLst>
            </p:cNvPr>
            <p:cNvGrpSpPr/>
            <p:nvPr/>
          </p:nvGrpSpPr>
          <p:grpSpPr>
            <a:xfrm rot="360000">
              <a:off x="8638320" y="1274445"/>
              <a:ext cx="36000" cy="4309110"/>
              <a:chOff x="8638320" y="1274445"/>
              <a:chExt cx="36000" cy="4309110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1F5206D-21D2-E0BD-6336-8680C0D1382E}"/>
                  </a:ext>
                </a:extLst>
              </p:cNvPr>
              <p:cNvSpPr/>
              <p:nvPr/>
            </p:nvSpPr>
            <p:spPr>
              <a:xfrm>
                <a:off x="8638320" y="1274445"/>
                <a:ext cx="36000" cy="2154555"/>
              </a:xfrm>
              <a:custGeom>
                <a:avLst/>
                <a:gdLst>
                  <a:gd name="connsiteX0" fmla="*/ 18000 w 36000"/>
                  <a:gd name="connsiteY0" fmla="*/ 0 h 2154555"/>
                  <a:gd name="connsiteX1" fmla="*/ 36000 w 36000"/>
                  <a:gd name="connsiteY1" fmla="*/ 249555 h 2154555"/>
                  <a:gd name="connsiteX2" fmla="*/ 36000 w 36000"/>
                  <a:gd name="connsiteY2" fmla="*/ 2154555 h 2154555"/>
                  <a:gd name="connsiteX3" fmla="*/ 0 w 36000"/>
                  <a:gd name="connsiteY3" fmla="*/ 2154555 h 2154555"/>
                  <a:gd name="connsiteX4" fmla="*/ 0 w 36000"/>
                  <a:gd name="connsiteY4" fmla="*/ 249555 h 215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0" h="2154555">
                    <a:moveTo>
                      <a:pt x="18000" y="0"/>
                    </a:moveTo>
                    <a:lnTo>
                      <a:pt x="36000" y="249555"/>
                    </a:lnTo>
                    <a:lnTo>
                      <a:pt x="36000" y="2154555"/>
                    </a:lnTo>
                    <a:lnTo>
                      <a:pt x="0" y="2154555"/>
                    </a:lnTo>
                    <a:lnTo>
                      <a:pt x="0" y="24955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001E13D-C1EE-2749-53AB-70AC48E978A8}"/>
                  </a:ext>
                </a:extLst>
              </p:cNvPr>
              <p:cNvSpPr/>
              <p:nvPr/>
            </p:nvSpPr>
            <p:spPr>
              <a:xfrm flipH="1" flipV="1">
                <a:off x="8638320" y="3429000"/>
                <a:ext cx="36000" cy="2154555"/>
              </a:xfrm>
              <a:custGeom>
                <a:avLst/>
                <a:gdLst>
                  <a:gd name="connsiteX0" fmla="*/ 18000 w 36000"/>
                  <a:gd name="connsiteY0" fmla="*/ 0 h 2154555"/>
                  <a:gd name="connsiteX1" fmla="*/ 36000 w 36000"/>
                  <a:gd name="connsiteY1" fmla="*/ 249555 h 2154555"/>
                  <a:gd name="connsiteX2" fmla="*/ 36000 w 36000"/>
                  <a:gd name="connsiteY2" fmla="*/ 2154555 h 2154555"/>
                  <a:gd name="connsiteX3" fmla="*/ 0 w 36000"/>
                  <a:gd name="connsiteY3" fmla="*/ 2154555 h 2154555"/>
                  <a:gd name="connsiteX4" fmla="*/ 0 w 36000"/>
                  <a:gd name="connsiteY4" fmla="*/ 249555 h 215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0" h="2154555">
                    <a:moveTo>
                      <a:pt x="18000" y="0"/>
                    </a:moveTo>
                    <a:lnTo>
                      <a:pt x="36000" y="249555"/>
                    </a:lnTo>
                    <a:lnTo>
                      <a:pt x="36000" y="2154555"/>
                    </a:lnTo>
                    <a:lnTo>
                      <a:pt x="0" y="2154555"/>
                    </a:lnTo>
                    <a:lnTo>
                      <a:pt x="0" y="249555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ECCCB782-2F89-AB49-49C2-6AB1516F366C}"/>
                </a:ext>
              </a:extLst>
            </p:cNvPr>
            <p:cNvGrpSpPr/>
            <p:nvPr/>
          </p:nvGrpSpPr>
          <p:grpSpPr>
            <a:xfrm>
              <a:off x="8450072" y="3222752"/>
              <a:ext cx="412496" cy="412496"/>
              <a:chOff x="8450072" y="3222752"/>
              <a:chExt cx="412496" cy="412496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26E3F5B-DDD9-5E10-BF65-E63561E72A5E}"/>
                  </a:ext>
                </a:extLst>
              </p:cNvPr>
              <p:cNvSpPr/>
              <p:nvPr/>
            </p:nvSpPr>
            <p:spPr>
              <a:xfrm>
                <a:off x="8450072" y="3222752"/>
                <a:ext cx="412496" cy="412496"/>
              </a:xfrm>
              <a:prstGeom prst="ellipse">
                <a:avLst/>
              </a:prstGeom>
              <a:solidFill>
                <a:srgbClr val="B5DEC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935AAC51-4C81-B805-F823-CAE694202EDC}"/>
                  </a:ext>
                </a:extLst>
              </p:cNvPr>
              <p:cNvSpPr/>
              <p:nvPr/>
            </p:nvSpPr>
            <p:spPr>
              <a:xfrm>
                <a:off x="8506778" y="3279458"/>
                <a:ext cx="299085" cy="299085"/>
              </a:xfrm>
              <a:prstGeom prst="ellipse">
                <a:avLst/>
              </a:prstGeom>
              <a:solidFill>
                <a:srgbClr val="FAE7A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7E6B51A9-2772-804D-CAC2-451F2DD39AC5}"/>
              </a:ext>
            </a:extLst>
          </p:cNvPr>
          <p:cNvSpPr txBox="1"/>
          <p:nvPr/>
        </p:nvSpPr>
        <p:spPr>
          <a:xfrm>
            <a:off x="558339" y="1948404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231F20"/>
                </a:solidFill>
                <a:effectLst/>
                <a:latin typeface="+mn-ea"/>
              </a:rPr>
              <a:t>仔细观察，钟面上有什么？</a:t>
            </a:r>
            <a:endParaRPr lang="zh-CN" altLang="en-US" sz="4000" b="1" dirty="0">
              <a:latin typeface="+mn-ea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009C4DF6-BCCD-A3C2-EF40-44D3CB5101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69" y="4198036"/>
            <a:ext cx="1469736" cy="2081305"/>
          </a:xfrm>
          <a:prstGeom prst="rect">
            <a:avLst/>
          </a:prstGeom>
        </p:spPr>
      </p:pic>
      <p:sp>
        <p:nvSpPr>
          <p:cNvPr id="62" name="AutoShape 27">
            <a:extLst>
              <a:ext uri="{FF2B5EF4-FFF2-40B4-BE49-F238E27FC236}">
                <a16:creationId xmlns:a16="http://schemas.microsoft.com/office/drawing/2014/main" id="{169A6DD0-31D6-1383-3EA8-1D1A8EB9588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219565" y="4408634"/>
            <a:ext cx="3652027" cy="1230075"/>
          </a:xfrm>
          <a:prstGeom prst="wedgeRoundRectCallout">
            <a:avLst>
              <a:gd name="adj1" fmla="val 63009"/>
              <a:gd name="adj2" fmla="val 1292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钟面上有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根指针，还有格子和数。</a:t>
            </a:r>
          </a:p>
        </p:txBody>
      </p:sp>
      <p:sp>
        <p:nvSpPr>
          <p:cNvPr id="63" name="圆角矩形标注 45">
            <a:extLst>
              <a:ext uri="{FF2B5EF4-FFF2-40B4-BE49-F238E27FC236}">
                <a16:creationId xmlns:a16="http://schemas.microsoft.com/office/drawing/2014/main" id="{48F5B580-61F1-BD7E-9938-94BDFE674BCE}"/>
              </a:ext>
            </a:extLst>
          </p:cNvPr>
          <p:cNvSpPr/>
          <p:nvPr/>
        </p:nvSpPr>
        <p:spPr>
          <a:xfrm>
            <a:off x="4102238" y="496984"/>
            <a:ext cx="4763094" cy="715089"/>
          </a:xfrm>
          <a:prstGeom prst="wedgeRoundRectCallout">
            <a:avLst>
              <a:gd name="adj1" fmla="val 49078"/>
              <a:gd name="adj2" fmla="val 150773"/>
              <a:gd name="adj3" fmla="val 16667"/>
            </a:avLst>
          </a:prstGeom>
          <a:solidFill>
            <a:srgbClr val="F8E889"/>
          </a:solidFill>
          <a:ln w="12700"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最细最长的是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4" name="TextBox 12">
            <a:extLst>
              <a:ext uri="{FF2B5EF4-FFF2-40B4-BE49-F238E27FC236}">
                <a16:creationId xmlns:a16="http://schemas.microsoft.com/office/drawing/2014/main" id="{FE274529-1B31-C60D-3D02-3176CDAB0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9148" y="485585"/>
            <a:ext cx="15030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秒针</a:t>
            </a:r>
          </a:p>
        </p:txBody>
      </p:sp>
      <p:sp>
        <p:nvSpPr>
          <p:cNvPr id="65" name="圆角矩形标注 39">
            <a:extLst>
              <a:ext uri="{FF2B5EF4-FFF2-40B4-BE49-F238E27FC236}">
                <a16:creationId xmlns:a16="http://schemas.microsoft.com/office/drawing/2014/main" id="{6FD87D86-DCD1-1895-2DBF-BE25E9CB64A4}"/>
              </a:ext>
            </a:extLst>
          </p:cNvPr>
          <p:cNvSpPr/>
          <p:nvPr/>
        </p:nvSpPr>
        <p:spPr>
          <a:xfrm>
            <a:off x="2201522" y="3346688"/>
            <a:ext cx="5007609" cy="715089"/>
          </a:xfrm>
          <a:prstGeom prst="wedgeRoundRectCallout">
            <a:avLst>
              <a:gd name="adj1" fmla="val 72515"/>
              <a:gd name="adj2" fmla="val 46758"/>
              <a:gd name="adj3" fmla="val 16667"/>
            </a:avLst>
          </a:prstGeom>
          <a:solidFill>
            <a:srgbClr val="F8E889"/>
          </a:solidFill>
          <a:ln w="12700"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最短最粗的是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6" name="TextBox 12">
            <a:extLst>
              <a:ext uri="{FF2B5EF4-FFF2-40B4-BE49-F238E27FC236}">
                <a16:creationId xmlns:a16="http://schemas.microsoft.com/office/drawing/2014/main" id="{2A31F130-E50E-96CB-3BE2-89D22D09B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2911" y="3330689"/>
            <a:ext cx="14672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</a:t>
            </a:r>
          </a:p>
        </p:txBody>
      </p:sp>
      <p:sp>
        <p:nvSpPr>
          <p:cNvPr id="67" name="圆角矩形标注 39">
            <a:extLst>
              <a:ext uri="{FF2B5EF4-FFF2-40B4-BE49-F238E27FC236}">
                <a16:creationId xmlns:a16="http://schemas.microsoft.com/office/drawing/2014/main" id="{620C6152-96E2-9FDB-D33E-7628E1823DD2}"/>
              </a:ext>
            </a:extLst>
          </p:cNvPr>
          <p:cNvSpPr/>
          <p:nvPr/>
        </p:nvSpPr>
        <p:spPr>
          <a:xfrm>
            <a:off x="4810537" y="2535443"/>
            <a:ext cx="2598905" cy="715089"/>
          </a:xfrm>
          <a:prstGeom prst="wedgeRoundRectCallout">
            <a:avLst>
              <a:gd name="adj1" fmla="val 100110"/>
              <a:gd name="adj2" fmla="val -44986"/>
              <a:gd name="adj3" fmla="val 16667"/>
            </a:avLst>
          </a:prstGeom>
          <a:solidFill>
            <a:srgbClr val="F8E889"/>
          </a:solidFill>
          <a:ln w="12700">
            <a:solidFill>
              <a:schemeClr val="tx1"/>
            </a:solidFill>
          </a:ln>
        </p:spPr>
        <p:txBody>
          <a:bodyPr wrap="square" anchor="ctr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8" name="TextBox 12">
            <a:extLst>
              <a:ext uri="{FF2B5EF4-FFF2-40B4-BE49-F238E27FC236}">
                <a16:creationId xmlns:a16="http://schemas.microsoft.com/office/drawing/2014/main" id="{0F35CBEA-650F-90D7-87BF-33340E495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9141" y="2526928"/>
            <a:ext cx="14672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分针</a:t>
            </a:r>
          </a:p>
        </p:txBody>
      </p:sp>
    </p:spTree>
    <p:extLst>
      <p:ext uri="{BB962C8B-B14F-4D97-AF65-F5344CB8AC3E}">
        <p14:creationId xmlns:p14="http://schemas.microsoft.com/office/powerpoint/2010/main" val="155776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/>
      <p:bldP spid="65" grpId="0" animBg="1"/>
      <p:bldP spid="66" grpId="0"/>
      <p:bldP spid="67" grpId="0" animBg="1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269AC5-7FFF-A610-9935-7C5D91D415E0}"/>
              </a:ext>
            </a:extLst>
          </p:cNvPr>
          <p:cNvGrpSpPr>
            <a:grpSpLocks/>
          </p:cNvGrpSpPr>
          <p:nvPr/>
        </p:nvGrpSpPr>
        <p:grpSpPr>
          <a:xfrm>
            <a:off x="842928" y="578660"/>
            <a:ext cx="5700681" cy="5700681"/>
            <a:chOff x="5539048" y="311728"/>
            <a:chExt cx="6234545" cy="623454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CA47E58-CA31-229E-6920-C453239C38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39048" y="311728"/>
              <a:ext cx="6234545" cy="6234545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A91E069-B988-2DE1-8026-CD13FC0A9611}"/>
                </a:ext>
              </a:extLst>
            </p:cNvPr>
            <p:cNvGrpSpPr>
              <a:grpSpLocks/>
            </p:cNvGrpSpPr>
            <p:nvPr/>
          </p:nvGrpSpPr>
          <p:grpSpPr>
            <a:xfrm>
              <a:off x="8585662" y="1863977"/>
              <a:ext cx="141316" cy="3130046"/>
              <a:chOff x="8585662" y="1863977"/>
              <a:chExt cx="141316" cy="3130046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A99BC63E-1E18-DC50-5BD5-9F2DA96778C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85662" y="1863977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solidFill>
                <a:srgbClr val="007AB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F7193DCD-6D63-3164-0F01-79ACA2357068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585662" y="3429000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F7DBBD0-90F6-21A9-A25F-AC4C629CFCAD}"/>
                </a:ext>
              </a:extLst>
            </p:cNvPr>
            <p:cNvGrpSpPr>
              <a:grpSpLocks/>
            </p:cNvGrpSpPr>
            <p:nvPr/>
          </p:nvGrpSpPr>
          <p:grpSpPr>
            <a:xfrm rot="12600000">
              <a:off x="8566320" y="2484215"/>
              <a:ext cx="180000" cy="1889570"/>
              <a:chOff x="8566320" y="2484215"/>
              <a:chExt cx="180000" cy="1889570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1EBEAF6-3506-26DA-7C10-70BC7868FFC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66320" y="2484215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solidFill>
                <a:srgbClr val="EE1D2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5460388-2E98-2148-A941-15B75F3A8963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566320" y="3429000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683CB3B-8EE8-8D77-EFCC-B379CF7D51BC}"/>
                </a:ext>
              </a:extLst>
            </p:cNvPr>
            <p:cNvGrpSpPr>
              <a:grpSpLocks/>
            </p:cNvGrpSpPr>
            <p:nvPr/>
          </p:nvGrpSpPr>
          <p:grpSpPr>
            <a:xfrm rot="360000">
              <a:off x="8638320" y="1274445"/>
              <a:ext cx="36000" cy="4309110"/>
              <a:chOff x="8638320" y="1274445"/>
              <a:chExt cx="36000" cy="4309110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04E21596-14AD-AAF2-740E-FB296BA6662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638320" y="1274445"/>
                <a:ext cx="36000" cy="2154555"/>
              </a:xfrm>
              <a:custGeom>
                <a:avLst/>
                <a:gdLst>
                  <a:gd name="connsiteX0" fmla="*/ 18000 w 36000"/>
                  <a:gd name="connsiteY0" fmla="*/ 0 h 2154555"/>
                  <a:gd name="connsiteX1" fmla="*/ 36000 w 36000"/>
                  <a:gd name="connsiteY1" fmla="*/ 249555 h 2154555"/>
                  <a:gd name="connsiteX2" fmla="*/ 36000 w 36000"/>
                  <a:gd name="connsiteY2" fmla="*/ 2154555 h 2154555"/>
                  <a:gd name="connsiteX3" fmla="*/ 0 w 36000"/>
                  <a:gd name="connsiteY3" fmla="*/ 2154555 h 2154555"/>
                  <a:gd name="connsiteX4" fmla="*/ 0 w 36000"/>
                  <a:gd name="connsiteY4" fmla="*/ 249555 h 215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0" h="2154555">
                    <a:moveTo>
                      <a:pt x="18000" y="0"/>
                    </a:moveTo>
                    <a:lnTo>
                      <a:pt x="36000" y="249555"/>
                    </a:lnTo>
                    <a:lnTo>
                      <a:pt x="36000" y="2154555"/>
                    </a:lnTo>
                    <a:lnTo>
                      <a:pt x="0" y="2154555"/>
                    </a:lnTo>
                    <a:lnTo>
                      <a:pt x="0" y="24955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C6F6E69E-94FF-ED7F-9031-8187EB538108}"/>
                  </a:ext>
                </a:extLst>
              </p:cNvPr>
              <p:cNvSpPr>
                <a:spLocks/>
              </p:cNvSpPr>
              <p:nvPr/>
            </p:nvSpPr>
            <p:spPr>
              <a:xfrm flipH="1" flipV="1">
                <a:off x="8638320" y="3429000"/>
                <a:ext cx="36000" cy="2154555"/>
              </a:xfrm>
              <a:custGeom>
                <a:avLst/>
                <a:gdLst>
                  <a:gd name="connsiteX0" fmla="*/ 18000 w 36000"/>
                  <a:gd name="connsiteY0" fmla="*/ 0 h 2154555"/>
                  <a:gd name="connsiteX1" fmla="*/ 36000 w 36000"/>
                  <a:gd name="connsiteY1" fmla="*/ 249555 h 2154555"/>
                  <a:gd name="connsiteX2" fmla="*/ 36000 w 36000"/>
                  <a:gd name="connsiteY2" fmla="*/ 2154555 h 2154555"/>
                  <a:gd name="connsiteX3" fmla="*/ 0 w 36000"/>
                  <a:gd name="connsiteY3" fmla="*/ 2154555 h 2154555"/>
                  <a:gd name="connsiteX4" fmla="*/ 0 w 36000"/>
                  <a:gd name="connsiteY4" fmla="*/ 249555 h 215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0" h="2154555">
                    <a:moveTo>
                      <a:pt x="18000" y="0"/>
                    </a:moveTo>
                    <a:lnTo>
                      <a:pt x="36000" y="249555"/>
                    </a:lnTo>
                    <a:lnTo>
                      <a:pt x="36000" y="2154555"/>
                    </a:lnTo>
                    <a:lnTo>
                      <a:pt x="0" y="2154555"/>
                    </a:lnTo>
                    <a:lnTo>
                      <a:pt x="0" y="249555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E5E1C2E-A330-E4E8-8878-1CA69F5D539E}"/>
                </a:ext>
              </a:extLst>
            </p:cNvPr>
            <p:cNvGrpSpPr>
              <a:grpSpLocks/>
            </p:cNvGrpSpPr>
            <p:nvPr/>
          </p:nvGrpSpPr>
          <p:grpSpPr>
            <a:xfrm>
              <a:off x="8450072" y="3222752"/>
              <a:ext cx="412496" cy="412496"/>
              <a:chOff x="8450072" y="3222752"/>
              <a:chExt cx="412496" cy="412496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CC7AD6C2-60A7-3207-82B6-17B747A4B91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450072" y="3222752"/>
                <a:ext cx="412496" cy="412496"/>
              </a:xfrm>
              <a:prstGeom prst="ellipse">
                <a:avLst/>
              </a:prstGeom>
              <a:solidFill>
                <a:srgbClr val="B5DEC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F594FE98-C2F6-43B3-A899-698289DEE1C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06778" y="3279458"/>
                <a:ext cx="299085" cy="299085"/>
              </a:xfrm>
              <a:prstGeom prst="ellipse">
                <a:avLst/>
              </a:prstGeom>
              <a:solidFill>
                <a:srgbClr val="FAE7A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弧形 18">
            <a:extLst>
              <a:ext uri="{FF2B5EF4-FFF2-40B4-BE49-F238E27FC236}">
                <a16:creationId xmlns:a16="http://schemas.microsoft.com/office/drawing/2014/main" id="{0718D6C6-9C81-2B25-7ED3-B1E72AA2C64C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6200000"/>
              <a:gd name="adj2" fmla="val 17970280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左大括号 23">
            <a:extLst>
              <a:ext uri="{FF2B5EF4-FFF2-40B4-BE49-F238E27FC236}">
                <a16:creationId xmlns:a16="http://schemas.microsoft.com/office/drawing/2014/main" id="{B0BC2EF8-8C0F-9F69-E88B-F8BE26CE57D0}"/>
              </a:ext>
            </a:extLst>
          </p:cNvPr>
          <p:cNvSpPr/>
          <p:nvPr/>
        </p:nvSpPr>
        <p:spPr>
          <a:xfrm rot="6464360">
            <a:off x="4190234" y="654914"/>
            <a:ext cx="209942" cy="1147864"/>
          </a:xfrm>
          <a:prstGeom prst="leftBrace">
            <a:avLst>
              <a:gd name="adj1" fmla="val 45151"/>
              <a:gd name="adj2" fmla="val 50000"/>
            </a:avLst>
          </a:prstGeom>
          <a:ln>
            <a:solidFill>
              <a:srgbClr val="EE1D2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2">
            <a:extLst>
              <a:ext uri="{FF2B5EF4-FFF2-40B4-BE49-F238E27FC236}">
                <a16:creationId xmlns:a16="http://schemas.microsoft.com/office/drawing/2014/main" id="{559D4E08-91B3-EEC9-A814-0C9EB2CBD2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4737" y="443163"/>
            <a:ext cx="14672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ea typeface="楷体" panose="02010609060101010101" pitchFamily="49" charset="-122"/>
              </a:rPr>
              <a:t>大格</a:t>
            </a: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43165110-6DAB-80AB-D6A8-FEA916E0F004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7957411"/>
              <a:gd name="adj2" fmla="val 19871474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08631538-8274-388F-9F9C-38D9F28D134D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9873891"/>
              <a:gd name="adj2" fmla="val 45856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D3C78DF3-4437-C600-00DF-2620FB683FAB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32042"/>
              <a:gd name="adj2" fmla="val 1760768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id="{FB9E7015-DCFC-5234-45DE-CFBE839586B3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756497"/>
              <a:gd name="adj2" fmla="val 3652983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id="{C0A7AEB5-B13A-1297-4831-C3F1CD1BBB6D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3646388"/>
              <a:gd name="adj2" fmla="val 5381618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9AAEE3AC-894D-D558-F935-9BDF6FE56435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5376682"/>
              <a:gd name="adj2" fmla="val 7134107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390D80FA-57E8-A5EB-4AAF-0AA8BCABB4EB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7136030"/>
              <a:gd name="adj2" fmla="val 9037628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弧形 33">
            <a:extLst>
              <a:ext uri="{FF2B5EF4-FFF2-40B4-BE49-F238E27FC236}">
                <a16:creationId xmlns:a16="http://schemas.microsoft.com/office/drawing/2014/main" id="{CA313125-5981-6B0B-B626-A10AF988AD94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9031367"/>
              <a:gd name="adj2" fmla="val 10766394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弧形 34">
            <a:extLst>
              <a:ext uri="{FF2B5EF4-FFF2-40B4-BE49-F238E27FC236}">
                <a16:creationId xmlns:a16="http://schemas.microsoft.com/office/drawing/2014/main" id="{00547EE4-E503-6288-2600-6ADF91B4D652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0755482"/>
              <a:gd name="adj2" fmla="val 12558338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弧形 35">
            <a:extLst>
              <a:ext uri="{FF2B5EF4-FFF2-40B4-BE49-F238E27FC236}">
                <a16:creationId xmlns:a16="http://schemas.microsoft.com/office/drawing/2014/main" id="{D887F70F-AE13-39A5-ACDA-C5A936CE5D89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2553360"/>
              <a:gd name="adj2" fmla="val 14451559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DE85A2A5-6EBE-7D35-8580-FB7B74AAC65A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4448935"/>
              <a:gd name="adj2" fmla="val 16212960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F53CA0D-3A56-79C4-459F-FB03D19F57D1}"/>
              </a:ext>
            </a:extLst>
          </p:cNvPr>
          <p:cNvSpPr txBox="1"/>
          <p:nvPr/>
        </p:nvSpPr>
        <p:spPr>
          <a:xfrm>
            <a:off x="5600108" y="5668889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231F20"/>
                </a:solidFill>
                <a:effectLst/>
                <a:latin typeface="+mn-ea"/>
              </a:rPr>
              <a:t>钟面分成了</a:t>
            </a:r>
            <a:r>
              <a:rPr lang="en-US" altLang="zh-CN" sz="3200" b="1" dirty="0">
                <a:solidFill>
                  <a:srgbClr val="231F20"/>
                </a:solidFill>
                <a:effectLst/>
                <a:latin typeface="+mn-ea"/>
              </a:rPr>
              <a:t>(    )</a:t>
            </a:r>
            <a:r>
              <a:rPr lang="zh-CN" altLang="en-US" sz="3200" b="1" dirty="0">
                <a:solidFill>
                  <a:srgbClr val="231F20"/>
                </a:solidFill>
                <a:effectLst/>
                <a:latin typeface="+mn-ea"/>
              </a:rPr>
              <a:t>个大格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429B843-5678-4551-A2F4-EE863237F43F}"/>
              </a:ext>
            </a:extLst>
          </p:cNvPr>
          <p:cNvSpPr txBox="1"/>
          <p:nvPr/>
        </p:nvSpPr>
        <p:spPr>
          <a:xfrm>
            <a:off x="8053863" y="5668889"/>
            <a:ext cx="9437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1D23"/>
                </a:solidFill>
                <a:effectLst/>
                <a:ea typeface="NEU-BZ" panose="02010600010101010101" pitchFamily="2" charset="-122"/>
              </a:rPr>
              <a:t>12 </a:t>
            </a:r>
            <a:endParaRPr lang="zh-CN" altLang="en-US" sz="3200" b="1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85C5128-AB10-C1CD-554F-8F76767A1AFD}"/>
              </a:ext>
            </a:extLst>
          </p:cNvPr>
          <p:cNvSpPr txBox="1"/>
          <p:nvPr/>
        </p:nvSpPr>
        <p:spPr>
          <a:xfrm>
            <a:off x="6672113" y="3895107"/>
            <a:ext cx="58473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231F20"/>
                </a:solidFill>
                <a:latin typeface="+mn-ea"/>
              </a:rPr>
              <a:t>每个大格中有</a:t>
            </a:r>
            <a:r>
              <a:rPr lang="en-US" altLang="zh-CN" sz="3200" b="1" dirty="0">
                <a:solidFill>
                  <a:srgbClr val="231F20"/>
                </a:solidFill>
                <a:effectLst/>
                <a:latin typeface="+mn-ea"/>
              </a:rPr>
              <a:t>(    )</a:t>
            </a:r>
            <a:r>
              <a:rPr lang="zh-CN" altLang="en-US" sz="3200" b="1" dirty="0">
                <a:solidFill>
                  <a:srgbClr val="231F20"/>
                </a:solidFill>
                <a:effectLst/>
                <a:latin typeface="+mn-ea"/>
              </a:rPr>
              <a:t>个小格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DA7DE9-B2FA-2A6E-3F3F-4E8A13E1301C}"/>
              </a:ext>
            </a:extLst>
          </p:cNvPr>
          <p:cNvSpPr txBox="1"/>
          <p:nvPr/>
        </p:nvSpPr>
        <p:spPr>
          <a:xfrm>
            <a:off x="9633898" y="3895107"/>
            <a:ext cx="9437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1D23"/>
                </a:solidFill>
                <a:effectLst/>
                <a:ea typeface="NEU-BZ" panose="02010600010101010101" pitchFamily="2" charset="-122"/>
              </a:rPr>
              <a:t>5</a:t>
            </a:r>
            <a:endParaRPr lang="zh-CN" altLang="en-US" sz="3200" b="1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6418293-9B96-D7ED-5C1D-997F704C5948}"/>
              </a:ext>
            </a:extLst>
          </p:cNvPr>
          <p:cNvSpPr txBox="1"/>
          <p:nvPr/>
        </p:nvSpPr>
        <p:spPr>
          <a:xfrm>
            <a:off x="6320249" y="4781998"/>
            <a:ext cx="5484454" cy="584775"/>
          </a:xfrm>
          <a:prstGeom prst="rect">
            <a:avLst/>
          </a:prstGeom>
          <a:solidFill>
            <a:srgbClr val="FAE7A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231F20"/>
                </a:solidFill>
                <a:latin typeface="+mn-ea"/>
              </a:defRPr>
            </a:lvl1pPr>
          </a:lstStyle>
          <a:p>
            <a:pPr algn="ctr"/>
            <a:r>
              <a:rPr lang="zh-CN" altLang="en-US" dirty="0"/>
              <a:t>钟面上一共有</a:t>
            </a:r>
            <a:r>
              <a:rPr lang="en-US" altLang="zh-CN" dirty="0"/>
              <a:t>(    )</a:t>
            </a:r>
            <a:r>
              <a:rPr lang="zh-CN" altLang="en-US" dirty="0"/>
              <a:t>个小格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A38A978-06F1-5A42-9BDF-1C0F5E8997AC}"/>
              </a:ext>
            </a:extLst>
          </p:cNvPr>
          <p:cNvSpPr txBox="1"/>
          <p:nvPr/>
        </p:nvSpPr>
        <p:spPr>
          <a:xfrm>
            <a:off x="9366874" y="4781998"/>
            <a:ext cx="9437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EE1D23"/>
                </a:solidFill>
                <a:effectLst/>
                <a:ea typeface="NEU-BZ" panose="02010600010101010101" pitchFamily="2" charset="-122"/>
              </a:rPr>
              <a:t>60</a:t>
            </a:r>
            <a:endParaRPr lang="zh-CN" altLang="en-US" sz="3200" b="1" dirty="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B36760DB-4F75-1B8E-19EF-DD0DAE988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511" y="514694"/>
            <a:ext cx="3293328" cy="3293328"/>
          </a:xfrm>
          <a:prstGeom prst="rect">
            <a:avLst/>
          </a:prstGeom>
        </p:spPr>
      </p:pic>
      <p:sp>
        <p:nvSpPr>
          <p:cNvPr id="33" name="左大括号 32">
            <a:extLst>
              <a:ext uri="{FF2B5EF4-FFF2-40B4-BE49-F238E27FC236}">
                <a16:creationId xmlns:a16="http://schemas.microsoft.com/office/drawing/2014/main" id="{96185EDB-6C9D-9998-5E99-7DDC934DC237}"/>
              </a:ext>
            </a:extLst>
          </p:cNvPr>
          <p:cNvSpPr/>
          <p:nvPr/>
        </p:nvSpPr>
        <p:spPr>
          <a:xfrm rot="5590690">
            <a:off x="7731408" y="1681195"/>
            <a:ext cx="159188" cy="390368"/>
          </a:xfrm>
          <a:prstGeom prst="leftBrace">
            <a:avLst>
              <a:gd name="adj1" fmla="val 45151"/>
              <a:gd name="adj2" fmla="val 50000"/>
            </a:avLst>
          </a:prstGeom>
          <a:ln>
            <a:solidFill>
              <a:srgbClr val="EE1D2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2">
            <a:extLst>
              <a:ext uri="{FF2B5EF4-FFF2-40B4-BE49-F238E27FC236}">
                <a16:creationId xmlns:a16="http://schemas.microsoft.com/office/drawing/2014/main" id="{BD61F4A8-F8A7-F702-BA51-2C2C4A611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7440" y="1089494"/>
            <a:ext cx="14672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ea typeface="楷体" panose="02010609060101010101" pitchFamily="49" charset="-122"/>
              </a:rPr>
              <a:t>小格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C2FC4F3-06DD-F769-B30C-21725C3A359A}"/>
              </a:ext>
            </a:extLst>
          </p:cNvPr>
          <p:cNvSpPr txBox="1"/>
          <p:nvPr/>
        </p:nvSpPr>
        <p:spPr>
          <a:xfrm>
            <a:off x="309829" y="333996"/>
            <a:ext cx="2293296" cy="825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E1D2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活动一：</a:t>
            </a:r>
          </a:p>
        </p:txBody>
      </p:sp>
    </p:spTree>
    <p:extLst>
      <p:ext uri="{BB962C8B-B14F-4D97-AF65-F5344CB8AC3E}">
        <p14:creationId xmlns:p14="http://schemas.microsoft.com/office/powerpoint/2010/main" val="156117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9" grpId="2" animBg="1"/>
      <p:bldP spid="24" grpId="0" animBg="1"/>
      <p:bldP spid="24" grpId="1" animBg="1"/>
      <p:bldP spid="25" grpId="0"/>
      <p:bldP spid="25" grpId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9" grpId="0"/>
      <p:bldP spid="41" grpId="0"/>
      <p:bldP spid="42" grpId="0"/>
      <p:bldP spid="2" grpId="0"/>
      <p:bldP spid="18" grpId="0" animBg="1"/>
      <p:bldP spid="20" grpId="0"/>
      <p:bldP spid="33" grpId="0" animBg="1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1D58B1-58D4-1C50-D0BD-4BEC95878E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928" y="578660"/>
            <a:ext cx="5700681" cy="5700681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24BA9454-557A-AF95-65AB-2311BFC55CEF}"/>
              </a:ext>
            </a:extLst>
          </p:cNvPr>
          <p:cNvGrpSpPr>
            <a:grpSpLocks/>
          </p:cNvGrpSpPr>
          <p:nvPr/>
        </p:nvGrpSpPr>
        <p:grpSpPr>
          <a:xfrm>
            <a:off x="3628660" y="1997990"/>
            <a:ext cx="129215" cy="2862020"/>
            <a:chOff x="8585662" y="1863977"/>
            <a:chExt cx="141316" cy="313004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96E9AD8-B655-7792-DEC2-690085054C09}"/>
                </a:ext>
              </a:extLst>
            </p:cNvPr>
            <p:cNvSpPr>
              <a:spLocks/>
            </p:cNvSpPr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D13EE79-9B06-76AC-48E4-28001D7F2D7E}"/>
                </a:ext>
              </a:extLst>
            </p:cNvPr>
            <p:cNvSpPr>
              <a:spLocks/>
            </p:cNvSpPr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CAD12EE-3914-2EEE-B29E-F576591516BC}"/>
              </a:ext>
            </a:extLst>
          </p:cNvPr>
          <p:cNvGrpSpPr>
            <a:grpSpLocks/>
          </p:cNvGrpSpPr>
          <p:nvPr/>
        </p:nvGrpSpPr>
        <p:grpSpPr>
          <a:xfrm rot="12600000">
            <a:off x="3610975" y="2565117"/>
            <a:ext cx="164587" cy="1727766"/>
            <a:chOff x="8566320" y="2484215"/>
            <a:chExt cx="180000" cy="188957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28EF1BD-BBB4-4D90-FFEF-ED33503136FC}"/>
                </a:ext>
              </a:extLst>
            </p:cNvPr>
            <p:cNvSpPr>
              <a:spLocks/>
            </p:cNvSpPr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8B8D958-556D-D9F3-DAB0-838B57EEFD5D}"/>
                </a:ext>
              </a:extLst>
            </p:cNvPr>
            <p:cNvSpPr>
              <a:spLocks/>
            </p:cNvSpPr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3EE99E8-BEB9-5431-F0FC-7AD74B9F601B}"/>
              </a:ext>
            </a:extLst>
          </p:cNvPr>
          <p:cNvGrpSpPr>
            <a:grpSpLocks/>
          </p:cNvGrpSpPr>
          <p:nvPr/>
        </p:nvGrpSpPr>
        <p:grpSpPr>
          <a:xfrm>
            <a:off x="3504681" y="3240413"/>
            <a:ext cx="377174" cy="377174"/>
            <a:chOff x="8450072" y="3222752"/>
            <a:chExt cx="412496" cy="412496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6F7C133-4F5D-9CD6-D879-43362FEC51BF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F300C8F-42FE-6EE7-C079-E6851398ADF0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D0371320-8B20-E976-B0FF-63C018BE3BA2}"/>
              </a:ext>
            </a:extLst>
          </p:cNvPr>
          <p:cNvSpPr txBox="1"/>
          <p:nvPr/>
        </p:nvSpPr>
        <p:spPr>
          <a:xfrm>
            <a:off x="6749535" y="818375"/>
            <a:ext cx="4460467" cy="1300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b="1" dirty="0"/>
              <a:t>分针指向</a:t>
            </a:r>
            <a:r>
              <a:rPr lang="en-US" altLang="zh-CN" sz="3600" b="1" dirty="0"/>
              <a:t>12</a:t>
            </a:r>
            <a:r>
              <a:rPr lang="zh-CN" altLang="en-US" sz="3600" b="1" dirty="0"/>
              <a:t>，时针指向几就是几时。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81C5D82-489F-F9A1-1419-AA452BE01133}"/>
              </a:ext>
            </a:extLst>
          </p:cNvPr>
          <p:cNvSpPr txBox="1"/>
          <p:nvPr/>
        </p:nvSpPr>
        <p:spPr>
          <a:xfrm>
            <a:off x="6982211" y="2893651"/>
            <a:ext cx="4152550" cy="693523"/>
          </a:xfrm>
          <a:prstGeom prst="rect">
            <a:avLst/>
          </a:prstGeom>
          <a:solidFill>
            <a:srgbClr val="E9E8F3"/>
          </a:solidFill>
        </p:spPr>
        <p:txBody>
          <a:bodyPr wrap="square">
            <a:spAutoFit/>
          </a:bodyPr>
          <a:lstStyle/>
          <a:p>
            <a:pPr marL="0" marR="0" lvl="0" indent="0" algn="l" defTabSz="2667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时针转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大格是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时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Times New Roman" panose="02020603050405020304" pitchFamily="18" charset="0"/>
              <a:sym typeface="DongTi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A8351E9-9525-3A97-E4B8-30155390CD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170" y="4495771"/>
            <a:ext cx="1585046" cy="1783570"/>
          </a:xfrm>
          <a:prstGeom prst="rect">
            <a:avLst/>
          </a:prstGeom>
        </p:spPr>
      </p:pic>
      <p:sp>
        <p:nvSpPr>
          <p:cNvPr id="11" name="AutoShape 27">
            <a:extLst>
              <a:ext uri="{FF2B5EF4-FFF2-40B4-BE49-F238E27FC236}">
                <a16:creationId xmlns:a16="http://schemas.microsoft.com/office/drawing/2014/main" id="{6EE6975B-9F1B-02B4-E6FB-73FA03D9F9D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096000" y="4772518"/>
            <a:ext cx="3719797" cy="1230075"/>
          </a:xfrm>
          <a:prstGeom prst="wedgeRoundRectCallout">
            <a:avLst>
              <a:gd name="adj1" fmla="val -62168"/>
              <a:gd name="adj2" fmla="val 1110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时针指向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，分针指向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，是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时。</a:t>
            </a:r>
          </a:p>
        </p:txBody>
      </p:sp>
    </p:spTree>
    <p:extLst>
      <p:ext uri="{BB962C8B-B14F-4D97-AF65-F5344CB8AC3E}">
        <p14:creationId xmlns:p14="http://schemas.microsoft.com/office/powerpoint/2010/main" val="207468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EC50E91-F11C-6B9E-2918-367B786FAC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928" y="578660"/>
            <a:ext cx="5700681" cy="5700681"/>
          </a:xfrm>
          <a:prstGeom prst="rect">
            <a:avLst/>
          </a:prstGeom>
        </p:spPr>
      </p:pic>
      <p:sp>
        <p:nvSpPr>
          <p:cNvPr id="16" name="弧形 15">
            <a:extLst>
              <a:ext uri="{FF2B5EF4-FFF2-40B4-BE49-F238E27FC236}">
                <a16:creationId xmlns:a16="http://schemas.microsoft.com/office/drawing/2014/main" id="{1571E094-B61D-23C1-EA14-8603B833B290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6200000"/>
              <a:gd name="adj2" fmla="val 16532141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6497BE3B-2438-097D-C6D2-CC3914841655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6524627"/>
              <a:gd name="adj2" fmla="val 16899841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B6FBB88C-2AAD-0917-5BC0-1C6F99425571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6890182"/>
              <a:gd name="adj2" fmla="val 17268904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928F7481-4C24-2D21-DB89-D68C4B720654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7261596"/>
              <a:gd name="adj2" fmla="val 17625160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1EC26839-E0A6-1008-FAD7-465B6CA36C3D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7626468"/>
              <a:gd name="adj2" fmla="val 17972079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B91C543-D758-3854-3F61-7ED47005068F}"/>
              </a:ext>
            </a:extLst>
          </p:cNvPr>
          <p:cNvGrpSpPr>
            <a:grpSpLocks/>
          </p:cNvGrpSpPr>
          <p:nvPr/>
        </p:nvGrpSpPr>
        <p:grpSpPr>
          <a:xfrm>
            <a:off x="3628660" y="1997990"/>
            <a:ext cx="129215" cy="2862020"/>
            <a:chOff x="8585662" y="1863977"/>
            <a:chExt cx="141316" cy="313004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55DEC8C-ED0F-9C2C-8FA6-24E42BC83606}"/>
                </a:ext>
              </a:extLst>
            </p:cNvPr>
            <p:cNvSpPr>
              <a:spLocks/>
            </p:cNvSpPr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A9EA454-D71E-2E12-3C44-820E50D20EDC}"/>
                </a:ext>
              </a:extLst>
            </p:cNvPr>
            <p:cNvSpPr>
              <a:spLocks/>
            </p:cNvSpPr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B6E4542-1CB9-F1F4-CC63-41F62E9F3447}"/>
              </a:ext>
            </a:extLst>
          </p:cNvPr>
          <p:cNvGrpSpPr>
            <a:grpSpLocks/>
          </p:cNvGrpSpPr>
          <p:nvPr/>
        </p:nvGrpSpPr>
        <p:grpSpPr>
          <a:xfrm rot="12600000">
            <a:off x="3610975" y="2565117"/>
            <a:ext cx="164587" cy="1727766"/>
            <a:chOff x="8566320" y="2484215"/>
            <a:chExt cx="180000" cy="188957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B679618-C0D0-E07D-7D8D-06769713D383}"/>
                </a:ext>
              </a:extLst>
            </p:cNvPr>
            <p:cNvSpPr>
              <a:spLocks/>
            </p:cNvSpPr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780DD87-7CB7-15BF-1170-D63C541AE378}"/>
                </a:ext>
              </a:extLst>
            </p:cNvPr>
            <p:cNvSpPr>
              <a:spLocks/>
            </p:cNvSpPr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3FC92A6-6E28-22DA-2349-75A3070E3B6A}"/>
              </a:ext>
            </a:extLst>
          </p:cNvPr>
          <p:cNvGrpSpPr>
            <a:grpSpLocks/>
          </p:cNvGrpSpPr>
          <p:nvPr/>
        </p:nvGrpSpPr>
        <p:grpSpPr>
          <a:xfrm>
            <a:off x="3504681" y="3240413"/>
            <a:ext cx="377174" cy="377174"/>
            <a:chOff x="8450072" y="3222752"/>
            <a:chExt cx="412496" cy="412496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99C05E2-8131-6C49-AC6D-C16D85FD9515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BC3410B-3A1D-C75D-6C93-6A5E74EE09DA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D0A695E-7D43-236F-F2D7-D341F74DF392}"/>
              </a:ext>
            </a:extLst>
          </p:cNvPr>
          <p:cNvSpPr txBox="1"/>
          <p:nvPr/>
        </p:nvSpPr>
        <p:spPr>
          <a:xfrm>
            <a:off x="6879887" y="1858199"/>
            <a:ext cx="4152550" cy="693523"/>
          </a:xfrm>
          <a:prstGeom prst="rect">
            <a:avLst/>
          </a:prstGeom>
          <a:solidFill>
            <a:srgbClr val="E9E8F3"/>
          </a:solidFill>
        </p:spPr>
        <p:txBody>
          <a:bodyPr wrap="square">
            <a:spAutoFit/>
          </a:bodyPr>
          <a:lstStyle/>
          <a:p>
            <a:pPr marL="0" marR="0" lvl="0" indent="0" algn="l" defTabSz="2667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分针转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小格是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分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Times New Roman" panose="02020603050405020304" pitchFamily="18" charset="0"/>
              <a:sym typeface="DongTi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E38FFE8-4DAC-FCC4-8AD0-3BB3E936EF0E}"/>
              </a:ext>
            </a:extLst>
          </p:cNvPr>
          <p:cNvSpPr txBox="1"/>
          <p:nvPr/>
        </p:nvSpPr>
        <p:spPr>
          <a:xfrm>
            <a:off x="6858232" y="3227821"/>
            <a:ext cx="46748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分针转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大格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分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E15C893-B230-BF81-BDD0-4AF17040B5F8}"/>
              </a:ext>
            </a:extLst>
          </p:cNvPr>
          <p:cNvSpPr txBox="1"/>
          <p:nvPr/>
        </p:nvSpPr>
        <p:spPr>
          <a:xfrm>
            <a:off x="10245832" y="3240413"/>
            <a:ext cx="943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E1D23"/>
                </a:solidFill>
                <a:effectLst/>
                <a:ea typeface="NEU-BZ" panose="02010600010101010101" pitchFamily="2" charset="-122"/>
              </a:rPr>
              <a:t>5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7380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43BF6A5-10EE-C1B1-27DA-C62ABD93B86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928" y="578660"/>
            <a:ext cx="5700681" cy="570068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4B504244-0DE5-0B76-3D93-8086632964A2}"/>
              </a:ext>
            </a:extLst>
          </p:cNvPr>
          <p:cNvGrpSpPr>
            <a:grpSpLocks/>
          </p:cNvGrpSpPr>
          <p:nvPr/>
        </p:nvGrpSpPr>
        <p:grpSpPr>
          <a:xfrm>
            <a:off x="3676809" y="1458940"/>
            <a:ext cx="32917" cy="3940121"/>
            <a:chOff x="8638320" y="1274445"/>
            <a:chExt cx="36000" cy="430911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14E854E-2B4F-1401-8A04-D90D5F381067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0AA2369-6FE0-EF2F-E617-4C9E3E85E186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8393B67-0CF8-9AF2-A9AA-9ABCDBF3FAE5}"/>
              </a:ext>
            </a:extLst>
          </p:cNvPr>
          <p:cNvGrpSpPr>
            <a:grpSpLocks/>
          </p:cNvGrpSpPr>
          <p:nvPr/>
        </p:nvGrpSpPr>
        <p:grpSpPr>
          <a:xfrm rot="360000">
            <a:off x="3676809" y="1458940"/>
            <a:ext cx="32917" cy="3940121"/>
            <a:chOff x="8638320" y="1274445"/>
            <a:chExt cx="36000" cy="4309110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C3CD850-1945-C3E9-7F3F-FFC3F1A3F478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1A3F122-0D3B-5CB3-3B79-7DE5CD90A50D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6B5C51C-DB66-8045-0F5A-D729A835FD90}"/>
              </a:ext>
            </a:extLst>
          </p:cNvPr>
          <p:cNvGrpSpPr>
            <a:grpSpLocks/>
          </p:cNvGrpSpPr>
          <p:nvPr/>
        </p:nvGrpSpPr>
        <p:grpSpPr>
          <a:xfrm rot="780000">
            <a:off x="3676809" y="1458940"/>
            <a:ext cx="32917" cy="3940121"/>
            <a:chOff x="8638320" y="1274445"/>
            <a:chExt cx="36000" cy="430911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0EC2446-78C7-0E14-738D-DFC5CD98FAB0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8ADA3EB-E52E-16F8-6D0A-9CBB00A93561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D712830-979E-9A51-BA91-806F7BD1884D}"/>
              </a:ext>
            </a:extLst>
          </p:cNvPr>
          <p:cNvGrpSpPr>
            <a:grpSpLocks/>
          </p:cNvGrpSpPr>
          <p:nvPr/>
        </p:nvGrpSpPr>
        <p:grpSpPr>
          <a:xfrm rot="1080000">
            <a:off x="3676809" y="1458940"/>
            <a:ext cx="32917" cy="3940121"/>
            <a:chOff x="8638320" y="1274445"/>
            <a:chExt cx="36000" cy="4309110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BFC9C2B-1A33-C79E-61E6-95E3CAC3CB23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C2E10C4-40C3-CAB4-47CC-288CC64A9AAC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9948950-E95C-2961-0BC5-2B594A12ACC3}"/>
              </a:ext>
            </a:extLst>
          </p:cNvPr>
          <p:cNvGrpSpPr>
            <a:grpSpLocks/>
          </p:cNvGrpSpPr>
          <p:nvPr/>
        </p:nvGrpSpPr>
        <p:grpSpPr>
          <a:xfrm rot="1440000">
            <a:off x="3676809" y="1458940"/>
            <a:ext cx="32917" cy="3940121"/>
            <a:chOff x="8638320" y="1274445"/>
            <a:chExt cx="36000" cy="430911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188A227-98D0-30C2-010C-4F0DE549691B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0385C31-DFBF-7B14-F207-C77D3F9E340A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F94FA94-184D-6325-E038-A5A2C81076BA}"/>
              </a:ext>
            </a:extLst>
          </p:cNvPr>
          <p:cNvGrpSpPr>
            <a:grpSpLocks/>
          </p:cNvGrpSpPr>
          <p:nvPr/>
        </p:nvGrpSpPr>
        <p:grpSpPr>
          <a:xfrm rot="1800000">
            <a:off x="3676809" y="1458940"/>
            <a:ext cx="32917" cy="3940121"/>
            <a:chOff x="8638320" y="1274445"/>
            <a:chExt cx="36000" cy="4309110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78DE56A-7A90-F640-131E-12A891B3C4EA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634F81B-C714-9017-0E2F-AB873A05E780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6C798A1-3A8A-0756-CB32-81F0D84F5D80}"/>
              </a:ext>
            </a:extLst>
          </p:cNvPr>
          <p:cNvGrpSpPr>
            <a:grpSpLocks/>
          </p:cNvGrpSpPr>
          <p:nvPr/>
        </p:nvGrpSpPr>
        <p:grpSpPr>
          <a:xfrm>
            <a:off x="3628660" y="1997990"/>
            <a:ext cx="129215" cy="2862020"/>
            <a:chOff x="8585662" y="1863977"/>
            <a:chExt cx="141316" cy="313004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5FB93D9-35EC-BFFD-6FB4-2BC99DA5E63C}"/>
                </a:ext>
              </a:extLst>
            </p:cNvPr>
            <p:cNvSpPr>
              <a:spLocks/>
            </p:cNvSpPr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13C6987-C9A1-3F81-F6BE-5F0BA60E2A7F}"/>
                </a:ext>
              </a:extLst>
            </p:cNvPr>
            <p:cNvSpPr>
              <a:spLocks/>
            </p:cNvSpPr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738AA61-4C08-633D-A3F7-C14C532345D9}"/>
              </a:ext>
            </a:extLst>
          </p:cNvPr>
          <p:cNvGrpSpPr>
            <a:grpSpLocks/>
          </p:cNvGrpSpPr>
          <p:nvPr/>
        </p:nvGrpSpPr>
        <p:grpSpPr>
          <a:xfrm rot="12600000">
            <a:off x="3610975" y="2565117"/>
            <a:ext cx="164587" cy="1727766"/>
            <a:chOff x="8566320" y="2484215"/>
            <a:chExt cx="180000" cy="188957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0952993-3157-FBDB-7391-E98A15A0F873}"/>
                </a:ext>
              </a:extLst>
            </p:cNvPr>
            <p:cNvSpPr>
              <a:spLocks/>
            </p:cNvSpPr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B27A685-79A4-249C-A9C7-D6B815977B5F}"/>
                </a:ext>
              </a:extLst>
            </p:cNvPr>
            <p:cNvSpPr>
              <a:spLocks/>
            </p:cNvSpPr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8" name="弧形 37">
            <a:extLst>
              <a:ext uri="{FF2B5EF4-FFF2-40B4-BE49-F238E27FC236}">
                <a16:creationId xmlns:a16="http://schemas.microsoft.com/office/drawing/2014/main" id="{14B0B221-B44C-348C-53DF-7D930848255E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6200000"/>
              <a:gd name="adj2" fmla="val 16532141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182BF1CE-8A55-D384-FB93-B2ED01BBE1AC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6524627"/>
              <a:gd name="adj2" fmla="val 16899841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id="{8217E87E-483F-CBC0-754A-291EBC6C5347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6890182"/>
              <a:gd name="adj2" fmla="val 17268904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弧形 40">
            <a:extLst>
              <a:ext uri="{FF2B5EF4-FFF2-40B4-BE49-F238E27FC236}">
                <a16:creationId xmlns:a16="http://schemas.microsoft.com/office/drawing/2014/main" id="{7B00398C-132F-DDC5-23C5-A3F9922ACAE0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7261596"/>
              <a:gd name="adj2" fmla="val 17625160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弧形 41">
            <a:extLst>
              <a:ext uri="{FF2B5EF4-FFF2-40B4-BE49-F238E27FC236}">
                <a16:creationId xmlns:a16="http://schemas.microsoft.com/office/drawing/2014/main" id="{72817CED-1FC1-E378-B5FB-69459366652E}"/>
              </a:ext>
            </a:extLst>
          </p:cNvPr>
          <p:cNvSpPr/>
          <p:nvPr/>
        </p:nvSpPr>
        <p:spPr>
          <a:xfrm>
            <a:off x="1522953" y="1248792"/>
            <a:ext cx="4348800" cy="4348800"/>
          </a:xfrm>
          <a:prstGeom prst="arc">
            <a:avLst>
              <a:gd name="adj1" fmla="val 17626468"/>
              <a:gd name="adj2" fmla="val 17972079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10D0373-DA00-0847-C5BB-E6B923BA0721}"/>
              </a:ext>
            </a:extLst>
          </p:cNvPr>
          <p:cNvGrpSpPr>
            <a:grpSpLocks/>
          </p:cNvGrpSpPr>
          <p:nvPr/>
        </p:nvGrpSpPr>
        <p:grpSpPr>
          <a:xfrm>
            <a:off x="3504681" y="3240413"/>
            <a:ext cx="377174" cy="377174"/>
            <a:chOff x="8450072" y="3222752"/>
            <a:chExt cx="412496" cy="412496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ECAE09B-FD8F-EDFF-C7A2-8679C97EF266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160D1F78-0035-BAC6-0890-5D6B04F2242C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1B11136-67DA-067B-2F72-99F03D4497BF}"/>
              </a:ext>
            </a:extLst>
          </p:cNvPr>
          <p:cNvSpPr txBox="1"/>
          <p:nvPr/>
        </p:nvSpPr>
        <p:spPr>
          <a:xfrm>
            <a:off x="6879887" y="1858199"/>
            <a:ext cx="4152550" cy="693523"/>
          </a:xfrm>
          <a:prstGeom prst="rect">
            <a:avLst/>
          </a:prstGeom>
          <a:solidFill>
            <a:srgbClr val="E9E8F3"/>
          </a:solidFill>
        </p:spPr>
        <p:txBody>
          <a:bodyPr wrap="square">
            <a:spAutoFit/>
          </a:bodyPr>
          <a:lstStyle/>
          <a:p>
            <a:pPr marL="0" marR="0" lvl="0" indent="0" algn="l" defTabSz="2667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秒针转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小格是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秒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Times New Roman" panose="02020603050405020304" pitchFamily="18" charset="0"/>
              <a:sym typeface="DongTian" panose="02020603050405020304" pitchFamily="18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A3C702A-BBAD-FC7C-7319-C6BD3FDA6C39}"/>
              </a:ext>
            </a:extLst>
          </p:cNvPr>
          <p:cNvSpPr txBox="1"/>
          <p:nvPr/>
        </p:nvSpPr>
        <p:spPr>
          <a:xfrm>
            <a:off x="6858232" y="3227821"/>
            <a:ext cx="46748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秒针转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大格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秒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DA2EBBE-E93E-48FD-4CEA-F732F7E810DB}"/>
              </a:ext>
            </a:extLst>
          </p:cNvPr>
          <p:cNvSpPr txBox="1"/>
          <p:nvPr/>
        </p:nvSpPr>
        <p:spPr>
          <a:xfrm>
            <a:off x="10245832" y="3240413"/>
            <a:ext cx="9437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E1D23"/>
                </a:solidFill>
                <a:effectLst/>
                <a:ea typeface="NEU-BZ" panose="02010600010101010101" pitchFamily="2" charset="-122"/>
              </a:rPr>
              <a:t>5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761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4A4B145C-4348-DA95-5CF3-83D692F0A0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7299" y="702014"/>
            <a:ext cx="3393331" cy="3393331"/>
          </a:xfrm>
          <a:prstGeom prst="rect">
            <a:avLst/>
          </a:prstGeom>
        </p:spPr>
      </p:pic>
      <p:sp>
        <p:nvSpPr>
          <p:cNvPr id="46" name="弧形 45">
            <a:extLst>
              <a:ext uri="{FF2B5EF4-FFF2-40B4-BE49-F238E27FC236}">
                <a16:creationId xmlns:a16="http://schemas.microsoft.com/office/drawing/2014/main" id="{92EE25A3-49F4-8E68-0B16-DA6BCCE743D0}"/>
              </a:ext>
            </a:extLst>
          </p:cNvPr>
          <p:cNvSpPr/>
          <p:nvPr/>
        </p:nvSpPr>
        <p:spPr>
          <a:xfrm>
            <a:off x="8659707" y="1106329"/>
            <a:ext cx="2584701" cy="2584701"/>
          </a:xfrm>
          <a:prstGeom prst="arc">
            <a:avLst>
              <a:gd name="adj1" fmla="val 16205722"/>
              <a:gd name="adj2" fmla="val 16549206"/>
            </a:avLst>
          </a:prstGeom>
          <a:solidFill>
            <a:schemeClr val="accent6">
              <a:lumMod val="20000"/>
              <a:lumOff val="80000"/>
              <a:alpha val="70000"/>
            </a:scheme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EC963D2-A963-E36C-E613-0153F41C30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370" y="702014"/>
            <a:ext cx="3393331" cy="339333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260B3B9-3770-7D6A-F9AE-043FA703B6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9334" y="702014"/>
            <a:ext cx="3393331" cy="3393331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89F7C345-4613-DD0B-3311-9A816733564F}"/>
              </a:ext>
            </a:extLst>
          </p:cNvPr>
          <p:cNvGrpSpPr>
            <a:grpSpLocks/>
          </p:cNvGrpSpPr>
          <p:nvPr/>
        </p:nvGrpSpPr>
        <p:grpSpPr>
          <a:xfrm>
            <a:off x="9915506" y="1546870"/>
            <a:ext cx="76915" cy="1703618"/>
            <a:chOff x="8585662" y="1863977"/>
            <a:chExt cx="141316" cy="3130046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7751293-9B80-2A2C-6004-74601F304BDB}"/>
                </a:ext>
              </a:extLst>
            </p:cNvPr>
            <p:cNvSpPr>
              <a:spLocks/>
            </p:cNvSpPr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0E4CBF8-7DF1-44A2-4E17-064FF1D66986}"/>
                </a:ext>
              </a:extLst>
            </p:cNvPr>
            <p:cNvSpPr>
              <a:spLocks/>
            </p:cNvSpPr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E6BE068-47B4-E4C8-33D8-A46F9A2FE057}"/>
              </a:ext>
            </a:extLst>
          </p:cNvPr>
          <p:cNvGrpSpPr>
            <a:grpSpLocks/>
          </p:cNvGrpSpPr>
          <p:nvPr/>
        </p:nvGrpSpPr>
        <p:grpSpPr>
          <a:xfrm rot="12600000">
            <a:off x="9904979" y="1884453"/>
            <a:ext cx="97970" cy="1028453"/>
            <a:chOff x="8566320" y="2484215"/>
            <a:chExt cx="180000" cy="1889570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15AC7E0-E46D-DAF8-6F0F-6A7480DB8B7F}"/>
                </a:ext>
              </a:extLst>
            </p:cNvPr>
            <p:cNvSpPr>
              <a:spLocks/>
            </p:cNvSpPr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22A173B-D094-852A-5F7C-410C11039477}"/>
                </a:ext>
              </a:extLst>
            </p:cNvPr>
            <p:cNvSpPr>
              <a:spLocks/>
            </p:cNvSpPr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55A181D-6019-526F-5F41-AD7AFC09D285}"/>
              </a:ext>
            </a:extLst>
          </p:cNvPr>
          <p:cNvGrpSpPr>
            <a:grpSpLocks/>
          </p:cNvGrpSpPr>
          <p:nvPr/>
        </p:nvGrpSpPr>
        <p:grpSpPr>
          <a:xfrm>
            <a:off x="9944167" y="1226001"/>
            <a:ext cx="19594" cy="2345357"/>
            <a:chOff x="8638320" y="1274445"/>
            <a:chExt cx="36000" cy="430911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FBC2F19-011A-6D4D-F106-A2A7101C436B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9B2EF09-7443-52F6-8110-DB03AADBBB3D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F545030-FA24-8306-C044-3BA3D9DE3C27}"/>
              </a:ext>
            </a:extLst>
          </p:cNvPr>
          <p:cNvGrpSpPr>
            <a:grpSpLocks/>
          </p:cNvGrpSpPr>
          <p:nvPr/>
        </p:nvGrpSpPr>
        <p:grpSpPr>
          <a:xfrm>
            <a:off x="9841708" y="2286423"/>
            <a:ext cx="224513" cy="224513"/>
            <a:chOff x="8450072" y="3222752"/>
            <a:chExt cx="412496" cy="412496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DF40CAF3-D70E-C102-A37A-D9BE0198918E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27627A1-B9C4-0918-3701-4DB88AAC9C13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弧形 44">
            <a:extLst>
              <a:ext uri="{FF2B5EF4-FFF2-40B4-BE49-F238E27FC236}">
                <a16:creationId xmlns:a16="http://schemas.microsoft.com/office/drawing/2014/main" id="{3F692ECF-DF4F-60DA-75CF-0D1D0FC9753A}"/>
              </a:ext>
            </a:extLst>
          </p:cNvPr>
          <p:cNvSpPr/>
          <p:nvPr/>
        </p:nvSpPr>
        <p:spPr>
          <a:xfrm>
            <a:off x="945685" y="1106329"/>
            <a:ext cx="2584701" cy="2584701"/>
          </a:xfrm>
          <a:prstGeom prst="arc">
            <a:avLst>
              <a:gd name="adj1" fmla="val 7136030"/>
              <a:gd name="adj2" fmla="val 9037628"/>
            </a:avLst>
          </a:prstGeom>
          <a:solidFill>
            <a:srgbClr val="DCEDF6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D898AC5-C03D-099E-DB2C-355BC88A1BA7}"/>
              </a:ext>
            </a:extLst>
          </p:cNvPr>
          <p:cNvGrpSpPr>
            <a:grpSpLocks/>
          </p:cNvGrpSpPr>
          <p:nvPr/>
        </p:nvGrpSpPr>
        <p:grpSpPr>
          <a:xfrm>
            <a:off x="2199577" y="1546870"/>
            <a:ext cx="76915" cy="1703618"/>
            <a:chOff x="8585662" y="1863977"/>
            <a:chExt cx="141316" cy="313004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4228DAB-4E15-FF70-06BE-0C79343DD940}"/>
                </a:ext>
              </a:extLst>
            </p:cNvPr>
            <p:cNvSpPr>
              <a:spLocks/>
            </p:cNvSpPr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EC0E427-B8EB-B342-F5AF-9B421FE41C54}"/>
                </a:ext>
              </a:extLst>
            </p:cNvPr>
            <p:cNvSpPr>
              <a:spLocks/>
            </p:cNvSpPr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0608979-0BDD-6C7A-03AC-D1C11CC45FEC}"/>
              </a:ext>
            </a:extLst>
          </p:cNvPr>
          <p:cNvGrpSpPr>
            <a:grpSpLocks/>
          </p:cNvGrpSpPr>
          <p:nvPr/>
        </p:nvGrpSpPr>
        <p:grpSpPr>
          <a:xfrm rot="12600000">
            <a:off x="2189050" y="1884453"/>
            <a:ext cx="97970" cy="1028453"/>
            <a:chOff x="8566320" y="2484215"/>
            <a:chExt cx="180000" cy="188957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7DBBBF-72F4-945F-78F7-A4265A099B51}"/>
                </a:ext>
              </a:extLst>
            </p:cNvPr>
            <p:cNvSpPr>
              <a:spLocks/>
            </p:cNvSpPr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9A93B89-0FBD-2069-78B1-2A3A0F478104}"/>
                </a:ext>
              </a:extLst>
            </p:cNvPr>
            <p:cNvSpPr>
              <a:spLocks/>
            </p:cNvSpPr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49D50E8-E0E2-0112-E5BF-339CACFB1D4C}"/>
              </a:ext>
            </a:extLst>
          </p:cNvPr>
          <p:cNvGrpSpPr>
            <a:grpSpLocks/>
          </p:cNvGrpSpPr>
          <p:nvPr/>
        </p:nvGrpSpPr>
        <p:grpSpPr>
          <a:xfrm>
            <a:off x="2125779" y="2286423"/>
            <a:ext cx="224513" cy="224513"/>
            <a:chOff x="8450072" y="3222752"/>
            <a:chExt cx="412496" cy="412496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0938CA60-2FD4-7045-4009-15AB4D6A99E0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4809DDF-055E-CC09-2899-D2CCC5793654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D453F947-A8A9-85EC-39CF-D50F9CBE09F6}"/>
              </a:ext>
            </a:extLst>
          </p:cNvPr>
          <p:cNvSpPr txBox="1"/>
          <p:nvPr/>
        </p:nvSpPr>
        <p:spPr>
          <a:xfrm>
            <a:off x="541370" y="4192837"/>
            <a:ext cx="4152550" cy="626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2667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时针转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大格是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时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Times New Roman" panose="02020603050405020304" pitchFamily="18" charset="0"/>
              <a:sym typeface="DongTian" panose="02020603050405020304" pitchFamily="18" charset="0"/>
            </a:endParaRPr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id="{87FEA041-0141-6686-758B-FD341E2A953E}"/>
              </a:ext>
            </a:extLst>
          </p:cNvPr>
          <p:cNvSpPr/>
          <p:nvPr/>
        </p:nvSpPr>
        <p:spPr>
          <a:xfrm>
            <a:off x="4803649" y="1106329"/>
            <a:ext cx="2584701" cy="2584701"/>
          </a:xfrm>
          <a:prstGeom prst="arc">
            <a:avLst>
              <a:gd name="adj1" fmla="val 16205722"/>
              <a:gd name="adj2" fmla="val 16549206"/>
            </a:avLst>
          </a:prstGeom>
          <a:solidFill>
            <a:schemeClr val="accent5">
              <a:lumMod val="20000"/>
              <a:lumOff val="80000"/>
              <a:alpha val="70000"/>
            </a:scheme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8E5B5DC-66F4-F9FC-50DE-8295BC7C7A0B}"/>
              </a:ext>
            </a:extLst>
          </p:cNvPr>
          <p:cNvGrpSpPr>
            <a:grpSpLocks/>
          </p:cNvGrpSpPr>
          <p:nvPr/>
        </p:nvGrpSpPr>
        <p:grpSpPr>
          <a:xfrm>
            <a:off x="6057541" y="1546870"/>
            <a:ext cx="76915" cy="1703618"/>
            <a:chOff x="8585662" y="1863977"/>
            <a:chExt cx="141316" cy="3130046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C76C87B-16E1-8021-8EA6-CF94406C0097}"/>
                </a:ext>
              </a:extLst>
            </p:cNvPr>
            <p:cNvSpPr>
              <a:spLocks/>
            </p:cNvSpPr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E16B355-7107-ADC6-C495-6873908AB8F4}"/>
                </a:ext>
              </a:extLst>
            </p:cNvPr>
            <p:cNvSpPr>
              <a:spLocks/>
            </p:cNvSpPr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3B9DCE7-D407-CB54-EC05-6E01DEB4755D}"/>
              </a:ext>
            </a:extLst>
          </p:cNvPr>
          <p:cNvGrpSpPr>
            <a:grpSpLocks/>
          </p:cNvGrpSpPr>
          <p:nvPr/>
        </p:nvGrpSpPr>
        <p:grpSpPr>
          <a:xfrm rot="12600000">
            <a:off x="6047014" y="1884453"/>
            <a:ext cx="97970" cy="1028453"/>
            <a:chOff x="8566320" y="2484215"/>
            <a:chExt cx="180000" cy="188957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59CBAC6-ECEC-F16F-E731-89953994D09C}"/>
                </a:ext>
              </a:extLst>
            </p:cNvPr>
            <p:cNvSpPr>
              <a:spLocks/>
            </p:cNvSpPr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6425A10-24A1-9BD0-2329-366E3C5CE351}"/>
                </a:ext>
              </a:extLst>
            </p:cNvPr>
            <p:cNvSpPr>
              <a:spLocks/>
            </p:cNvSpPr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487D298-046C-D5AC-F096-E10880CB2849}"/>
              </a:ext>
            </a:extLst>
          </p:cNvPr>
          <p:cNvGrpSpPr>
            <a:grpSpLocks/>
          </p:cNvGrpSpPr>
          <p:nvPr/>
        </p:nvGrpSpPr>
        <p:grpSpPr>
          <a:xfrm>
            <a:off x="5983743" y="2286423"/>
            <a:ext cx="224513" cy="224513"/>
            <a:chOff x="8450072" y="3222752"/>
            <a:chExt cx="412496" cy="412496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3BA7797-CBB0-231C-03B0-9E0E1C58F740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F28C2B73-997B-FB97-4620-C2D96F3D4F84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758DFE18-3955-41C3-C2DA-14758FF72177}"/>
              </a:ext>
            </a:extLst>
          </p:cNvPr>
          <p:cNvSpPr txBox="1"/>
          <p:nvPr/>
        </p:nvSpPr>
        <p:spPr>
          <a:xfrm>
            <a:off x="4399334" y="4192837"/>
            <a:ext cx="4152550" cy="626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2667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分针转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小格是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分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Times New Roman" panose="02020603050405020304" pitchFamily="18" charset="0"/>
              <a:sym typeface="DongTian" panose="02020603050405020304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D7672121-378E-0E83-C74F-F31C07018F12}"/>
              </a:ext>
            </a:extLst>
          </p:cNvPr>
          <p:cNvSpPr txBox="1"/>
          <p:nvPr/>
        </p:nvSpPr>
        <p:spPr>
          <a:xfrm>
            <a:off x="8257298" y="4192837"/>
            <a:ext cx="4152550" cy="626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2667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秒针转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小格是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1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anose="02020603050405020304" pitchFamily="18" charset="0"/>
                <a:sym typeface="DongTian" panose="02020603050405020304" pitchFamily="18" charset="0"/>
              </a:rPr>
              <a:t>秒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j-ea"/>
              <a:cs typeface="Times New Roman" panose="02020603050405020304" pitchFamily="18" charset="0"/>
              <a:sym typeface="DongTian" panose="02020603050405020304" pitchFamily="18" charset="0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96C158BB-528B-90F1-0E69-9C7DE3C313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19429" y="4969136"/>
            <a:ext cx="1425720" cy="1357614"/>
          </a:xfrm>
          <a:prstGeom prst="rect">
            <a:avLst/>
          </a:prstGeom>
        </p:spPr>
      </p:pic>
      <p:sp>
        <p:nvSpPr>
          <p:cNvPr id="49" name="AutoShape 27">
            <a:extLst>
              <a:ext uri="{FF2B5EF4-FFF2-40B4-BE49-F238E27FC236}">
                <a16:creationId xmlns:a16="http://schemas.microsoft.com/office/drawing/2014/main" id="{BFEAD93B-46EB-3CDE-4F4B-7A0B5875719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059115" y="5090572"/>
            <a:ext cx="4802783" cy="661099"/>
          </a:xfrm>
          <a:prstGeom prst="wedgeRoundRectCallout">
            <a:avLst>
              <a:gd name="adj1" fmla="val 59386"/>
              <a:gd name="adj2" fmla="val 2911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时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分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秒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是时间单位。</a:t>
            </a:r>
          </a:p>
        </p:txBody>
      </p:sp>
    </p:spTree>
    <p:extLst>
      <p:ext uri="{BB962C8B-B14F-4D97-AF65-F5344CB8AC3E}">
        <p14:creationId xmlns:p14="http://schemas.microsoft.com/office/powerpoint/2010/main" val="146912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17" grpId="0" animBg="1"/>
      <p:bldP spid="49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590</Words>
  <Application>Microsoft Office PowerPoint</Application>
  <PresentationFormat>宽屏</PresentationFormat>
  <Paragraphs>121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黑体</vt:lpstr>
      <vt:lpstr>楷体</vt:lpstr>
      <vt:lpstr>宋体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Q</cp:lastModifiedBy>
  <cp:revision>39</cp:revision>
  <dcterms:created xsi:type="dcterms:W3CDTF">2025-11-22T02:15:05Z</dcterms:created>
  <dcterms:modified xsi:type="dcterms:W3CDTF">2025-12-13T02:17:36Z</dcterms:modified>
</cp:coreProperties>
</file>