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63" r:id="rId3"/>
    <p:sldId id="368" r:id="rId5"/>
    <p:sldId id="344" r:id="rId6"/>
    <p:sldId id="264" r:id="rId7"/>
    <p:sldId id="370" r:id="rId8"/>
    <p:sldId id="369" r:id="rId9"/>
    <p:sldId id="373" r:id="rId10"/>
    <p:sldId id="383" r:id="rId11"/>
    <p:sldId id="384" r:id="rId12"/>
    <p:sldId id="372" r:id="rId13"/>
    <p:sldId id="374" r:id="rId14"/>
    <p:sldId id="382" r:id="rId15"/>
    <p:sldId id="376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609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1219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2438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30480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36576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42672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4876800" algn="l" defTabSz="12192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orient="horz" pos="951" userDrawn="1">
          <p15:clr>
            <a:srgbClr val="A4A3A4"/>
          </p15:clr>
        </p15:guide>
        <p15:guide id="3" orient="horz" pos="3960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47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00C08"/>
    <a:srgbClr val="FEF2E3"/>
    <a:srgbClr val="3333CC"/>
    <a:srgbClr val="F9B6AE"/>
    <a:srgbClr val="118A8D"/>
    <a:srgbClr val="22C0C4"/>
    <a:srgbClr val="FFFFFF"/>
    <a:srgbClr val="CAD7D7"/>
    <a:srgbClr val="1CA1A4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6391" autoAdjust="0"/>
  </p:normalViewPr>
  <p:slideViewPr>
    <p:cSldViewPr showGuides="1">
      <p:cViewPr varScale="1">
        <p:scale>
          <a:sx n="69" d="100"/>
          <a:sy n="69" d="100"/>
        </p:scale>
        <p:origin x="48" y="990"/>
      </p:cViewPr>
      <p:guideLst>
        <p:guide orient="horz" pos="2176"/>
        <p:guide orient="horz" pos="951"/>
        <p:guide orient="horz" pos="3960"/>
        <p:guide pos="211"/>
        <p:guide pos="47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F0A4EBF-4035-4209-9D48-2CC843AEFB8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0AAF7BCC-D6D3-4748-BCBC-7004F99D5B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36C8733-8C9B-4C0C-9B5B-24940581C8E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D35FB4A-6E19-4F88-B39F-5061E54895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fld id="{E782B2BA-9D42-4B66-BDC3-26BC85D677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19336" y="4234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" y="209550"/>
            <a:ext cx="11545973" cy="6210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240" y="2729132"/>
            <a:ext cx="3220760" cy="41288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73543"/>
            <a:ext cx="3074796" cy="35872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 userDrawn="1"/>
        </p:nvGrpSpPr>
        <p:grpSpPr>
          <a:xfrm>
            <a:off x="4578574" y="165857"/>
            <a:ext cx="3034853" cy="814871"/>
            <a:chOff x="5015479" y="484442"/>
            <a:chExt cx="2061221" cy="553447"/>
          </a:xfrm>
        </p:grpSpPr>
        <p:sp>
          <p:nvSpPr>
            <p:cNvPr id="21" name="矩形 20"/>
            <p:cNvSpPr/>
            <p:nvPr/>
          </p:nvSpPr>
          <p:spPr>
            <a:xfrm>
              <a:off x="5047875" y="484442"/>
              <a:ext cx="2028825" cy="519925"/>
            </a:xfrm>
            <a:prstGeom prst="rect">
              <a:avLst/>
            </a:prstGeom>
            <a:solidFill>
              <a:srgbClr val="118A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015479" y="517964"/>
              <a:ext cx="2028825" cy="5199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118A8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28928">
            <a:off x="6842525" y="-97654"/>
            <a:ext cx="1056178" cy="1069464"/>
          </a:xfrm>
          <a:prstGeom prst="rect">
            <a:avLst/>
          </a:prstGeom>
        </p:spPr>
      </p:pic>
      <p:cxnSp>
        <p:nvCxnSpPr>
          <p:cNvPr id="27" name="直接连接符 26"/>
          <p:cNvCxnSpPr/>
          <p:nvPr userDrawn="1"/>
        </p:nvCxnSpPr>
        <p:spPr>
          <a:xfrm>
            <a:off x="4937691" y="918568"/>
            <a:ext cx="2316619" cy="0"/>
          </a:xfrm>
          <a:prstGeom prst="line">
            <a:avLst/>
          </a:prstGeom>
          <a:ln w="19050">
            <a:solidFill>
              <a:srgbClr val="CAD7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233"/>
            <a:ext cx="12192000" cy="6858000"/>
          </a:xfrm>
          <a:prstGeom prst="rect">
            <a:avLst/>
          </a:prstGeom>
          <a:solidFill>
            <a:srgbClr val="22C0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2" y="-162984"/>
            <a:ext cx="12323233" cy="7217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84903" y="260351"/>
            <a:ext cx="1701712" cy="960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ts val="1335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3672" y="1700808"/>
            <a:ext cx="6408712" cy="1080000"/>
            <a:chOff x="950552" y="1314629"/>
            <a:chExt cx="6408712" cy="1080000"/>
          </a:xfrm>
        </p:grpSpPr>
        <p:sp>
          <p:nvSpPr>
            <p:cNvPr id="3" name="文本框 2"/>
            <p:cNvSpPr txBox="1"/>
            <p:nvPr/>
          </p:nvSpPr>
          <p:spPr>
            <a:xfrm>
              <a:off x="1953234" y="1392964"/>
              <a:ext cx="540603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有余数的除法</a:t>
              </a:r>
              <a:endPara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>
              <a:spLocks noChangeAspect="1"/>
            </p:cNvSpPr>
            <p:nvPr/>
          </p:nvSpPr>
          <p:spPr>
            <a:xfrm>
              <a:off x="950552" y="1314629"/>
              <a:ext cx="1080000" cy="1080000"/>
            </a:xfrm>
            <a:prstGeom prst="ellipse">
              <a:avLst/>
            </a:prstGeom>
            <a:solidFill>
              <a:srgbClr val="0079AD"/>
            </a:solidFill>
            <a:ln>
              <a:noFill/>
            </a:ln>
            <a:effectLst>
              <a:outerShdw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一</a:t>
              </a:r>
              <a:endPara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2271" y="186501"/>
            <a:ext cx="270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R·</a:t>
            </a:r>
            <a:r>
              <a:rPr lang="zh-CN" altLang="en-US" sz="2000" dirty="0">
                <a:solidFill>
                  <a:prstClr val="white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阿里巴巴普惠体 R" panose="00020600040101010101" pitchFamily="18" charset="-122"/>
                <a:sym typeface="+mn-ea"/>
              </a:rPr>
              <a:t>二年级数学下册</a:t>
            </a:r>
            <a:endParaRPr lang="zh-CN" altLang="en-US" sz="2000" dirty="0">
              <a:solidFill>
                <a:prstClr val="black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419064" y="3246196"/>
            <a:ext cx="935387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有余数除法的竖式计算（</a:t>
            </a:r>
            <a:r>
              <a:rPr lang="en-US" altLang="zh-CN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zh-CN" altLang="en-US" sz="5400" b="1" dirty="0">
                <a:solidFill>
                  <a:srgbClr val="22C0C4"/>
                </a:solidFill>
                <a:effectLst>
                  <a:outerShdw dist="635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endParaRPr lang="zh-CN" altLang="en-US" sz="5400" b="1" dirty="0">
              <a:solidFill>
                <a:srgbClr val="22C0C4"/>
              </a:solidFill>
              <a:effectLst>
                <a:outerShdw dist="635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653669" y="1124744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1241498" y="1218603"/>
            <a:ext cx="37237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41498" y="1884451"/>
            <a:ext cx="4536504" cy="646331"/>
            <a:chOff x="1775520" y="1325917"/>
            <a:chExt cx="4536504" cy="646331"/>
          </a:xfrm>
        </p:grpSpPr>
        <p:sp>
          <p:nvSpPr>
            <p:cNvPr id="26" name="文本框 25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26÷4=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84032" y="1884451"/>
            <a:ext cx="4536504" cy="646331"/>
            <a:chOff x="1775520" y="1325917"/>
            <a:chExt cx="4536504" cy="646331"/>
          </a:xfrm>
        </p:grpSpPr>
        <p:sp>
          <p:nvSpPr>
            <p:cNvPr id="33" name="文本框 32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59÷7=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7583" y="2924715"/>
            <a:ext cx="2207942" cy="2714682"/>
            <a:chOff x="2639616" y="2226486"/>
            <a:chExt cx="2207942" cy="2714682"/>
          </a:xfrm>
        </p:grpSpPr>
        <p:grpSp>
          <p:nvGrpSpPr>
            <p:cNvPr id="51" name="组合 50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61" name="直接连接符 60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弧形 61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</a:t>
                </a:r>
                <a:endParaRPr lang="zh-CN" altLang="en-US" dirty="0"/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2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endParaRPr lang="zh-CN" altLang="en-US" dirty="0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40016" y="2924715"/>
            <a:ext cx="2207942" cy="2714682"/>
            <a:chOff x="2639616" y="2226486"/>
            <a:chExt cx="2207942" cy="2714682"/>
          </a:xfrm>
        </p:grpSpPr>
        <p:grpSp>
          <p:nvGrpSpPr>
            <p:cNvPr id="64" name="组合 63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73" name="直接连接符 72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弧形 73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</a:t>
                </a:r>
                <a:endParaRPr lang="zh-CN" altLang="en-US" dirty="0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5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9</a:t>
                </a:r>
                <a:endParaRPr lang="zh-CN" altLang="en-US" dirty="0"/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: 圆角 74"/>
          <p:cNvSpPr/>
          <p:nvPr/>
        </p:nvSpPr>
        <p:spPr>
          <a:xfrm>
            <a:off x="3129661" y="3620662"/>
            <a:ext cx="2922102" cy="1350256"/>
          </a:xfrm>
          <a:prstGeom prst="roundRect">
            <a:avLst/>
          </a:prstGeom>
          <a:solidFill>
            <a:srgbClr val="FEF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4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想：</a:t>
            </a:r>
            <a:r>
              <a:rPr lang="en-US" altLang="zh-CN" sz="3200" b="1" dirty="0">
                <a:solidFill>
                  <a:schemeClr val="tx1"/>
                </a:solidFill>
              </a:rPr>
              <a:t>26</a:t>
            </a:r>
            <a:r>
              <a:rPr lang="zh-CN" altLang="en-US" sz="3200" b="1" dirty="0">
                <a:solidFill>
                  <a:schemeClr val="tx1"/>
                </a:solidFill>
              </a:rPr>
              <a:t>里最多有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(   )</a:t>
            </a:r>
            <a:r>
              <a:rPr lang="zh-CN" altLang="en-US" sz="3200" b="1" dirty="0">
                <a:solidFill>
                  <a:schemeClr val="tx1"/>
                </a:solidFill>
              </a:rPr>
              <a:t>个</a:t>
            </a:r>
            <a:r>
              <a:rPr lang="en-US" altLang="zh-CN" sz="3200" b="1" dirty="0">
                <a:solidFill>
                  <a:schemeClr val="tx1"/>
                </a:solidFill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</a:rPr>
              <a:t>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003711" y="4267565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232199" y="287129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663313" y="4267565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2   4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2232199" y="504254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894155" y="18836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463091" y="18836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2" name="矩形: 圆角 81"/>
          <p:cNvSpPr/>
          <p:nvPr/>
        </p:nvSpPr>
        <p:spPr>
          <a:xfrm>
            <a:off x="8536945" y="3620662"/>
            <a:ext cx="2922102" cy="1350256"/>
          </a:xfrm>
          <a:prstGeom prst="roundRect">
            <a:avLst/>
          </a:prstGeom>
          <a:solidFill>
            <a:srgbClr val="FEF2E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lnSpc>
                <a:spcPct val="114000"/>
              </a:lnSpc>
            </a:pPr>
            <a:r>
              <a:rPr lang="zh-CN" altLang="en-US" sz="3200" b="1" dirty="0">
                <a:solidFill>
                  <a:schemeClr val="tx1"/>
                </a:solidFill>
              </a:rPr>
              <a:t>想：</a:t>
            </a:r>
            <a:r>
              <a:rPr lang="en-US" altLang="zh-CN" sz="3200" b="1" dirty="0">
                <a:solidFill>
                  <a:schemeClr val="tx1"/>
                </a:solidFill>
              </a:rPr>
              <a:t>59</a:t>
            </a:r>
            <a:r>
              <a:rPr lang="zh-CN" altLang="en-US" sz="3200" b="1" dirty="0">
                <a:solidFill>
                  <a:schemeClr val="tx1"/>
                </a:solidFill>
              </a:rPr>
              <a:t>里最多有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</a:rPr>
              <a:t>(   )</a:t>
            </a:r>
            <a:r>
              <a:rPr lang="zh-CN" altLang="en-US" sz="3200" b="1" dirty="0">
                <a:solidFill>
                  <a:schemeClr val="tx1"/>
                </a:solidFill>
              </a:rPr>
              <a:t>个</a:t>
            </a:r>
            <a:r>
              <a:rPr lang="en-US" altLang="zh-CN" sz="3200" b="1" dirty="0">
                <a:solidFill>
                  <a:schemeClr val="tx1"/>
                </a:solidFill>
              </a:rPr>
              <a:t>7</a:t>
            </a:r>
            <a:r>
              <a:rPr lang="zh-CN" altLang="en-US" sz="3200" b="1" dirty="0">
                <a:solidFill>
                  <a:schemeClr val="tx1"/>
                </a:solidFill>
              </a:rPr>
              <a:t>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427212" y="4267565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523524" y="287129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943867" y="4267565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5   6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523876" y="5042541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040216" y="18836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624392" y="18836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 animBg="1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71464" y="983185"/>
            <a:ext cx="10266868" cy="69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直接写出下面各题的商。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3669" y="1036032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6240016" y="1208834"/>
            <a:ext cx="4032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2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45639" y="2180764"/>
            <a:ext cx="2207942" cy="1501964"/>
            <a:chOff x="2639616" y="2226486"/>
            <a:chExt cx="2207942" cy="1501964"/>
          </a:xfrm>
        </p:grpSpPr>
        <p:grpSp>
          <p:nvGrpSpPr>
            <p:cNvPr id="20" name="组合 19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39" name="直接连接符 38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弧形 39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9" name="文本框 28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5</a:t>
                </a:r>
                <a:endParaRPr lang="zh-CN" altLang="en-US" dirty="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3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87971" y="2180764"/>
            <a:ext cx="2207942" cy="1501964"/>
            <a:chOff x="2639616" y="2226486"/>
            <a:chExt cx="2207942" cy="1501964"/>
          </a:xfrm>
        </p:grpSpPr>
        <p:grpSp>
          <p:nvGrpSpPr>
            <p:cNvPr id="42" name="组合 41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8" name="弧形 47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文本框 44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6</a:t>
                </a:r>
                <a:endParaRPr lang="zh-CN" altLang="en-US" dirty="0"/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5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5</a:t>
                </a:r>
                <a:endParaRPr lang="zh-CN" altLang="en-US" dirty="0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0303" y="2180764"/>
            <a:ext cx="2207942" cy="1501964"/>
            <a:chOff x="2639616" y="2226486"/>
            <a:chExt cx="2207942" cy="1501964"/>
          </a:xfrm>
        </p:grpSpPr>
        <p:grpSp>
          <p:nvGrpSpPr>
            <p:cNvPr id="50" name="组合 49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55" name="直接连接符 54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弧形 55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8</a:t>
                </a:r>
                <a:endParaRPr lang="zh-CN" altLang="en-US" dirty="0"/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1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8</a:t>
                </a:r>
                <a:endParaRPr lang="zh-CN" altLang="en-US" dirty="0"/>
              </a:p>
            </p:txBody>
          </p:sp>
        </p:grpSp>
        <p:sp>
          <p:nvSpPr>
            <p:cNvPr id="51" name="矩形 50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72634" y="2180764"/>
            <a:ext cx="2207942" cy="1501964"/>
            <a:chOff x="2639616" y="2226486"/>
            <a:chExt cx="2207942" cy="1501964"/>
          </a:xfrm>
        </p:grpSpPr>
        <p:grpSp>
          <p:nvGrpSpPr>
            <p:cNvPr id="58" name="组合 57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60" name="组合 59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弧形 63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1" name="文本框 60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9</a:t>
                </a:r>
                <a:endParaRPr lang="zh-CN" altLang="en-US" dirty="0"/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6</a:t>
                </a:r>
                <a:endParaRPr lang="zh-CN" altLang="en-US" dirty="0"/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5630" y="3976103"/>
            <a:ext cx="1903074" cy="2045185"/>
          </a:xfrm>
          <a:prstGeom prst="rect">
            <a:avLst/>
          </a:prstGeom>
        </p:spPr>
      </p:pic>
      <p:sp>
        <p:nvSpPr>
          <p:cNvPr id="66" name="圆角矩形标注 5"/>
          <p:cNvSpPr/>
          <p:nvPr/>
        </p:nvSpPr>
        <p:spPr bwMode="auto">
          <a:xfrm>
            <a:off x="2747826" y="4057809"/>
            <a:ext cx="4140261" cy="670034"/>
          </a:xfrm>
          <a:prstGeom prst="wedgeRoundRectCallout">
            <a:avLst>
              <a:gd name="adj1" fmla="val -60191"/>
              <a:gd name="adj2" fmla="val 3676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怎样能很快想出商？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428835" y="213025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087249" y="213025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9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716538" y="213025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0359727" y="213025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</a:t>
            </a:r>
            <a:endParaRPr lang="zh-CN" altLang="en-US" dirty="0">
              <a:solidFill>
                <a:srgbClr val="F00C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/>
      <p:bldP spid="68" grpId="0"/>
      <p:bldP spid="69" grpId="0"/>
      <p:bldP spid="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71464" y="1052736"/>
            <a:ext cx="10266868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做一根长跳绳要用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7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米绳子。用</a:t>
            </a:r>
            <a:r>
              <a:rPr lang="en-US" altLang="zh-CN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65</a:t>
            </a:r>
            <a:r>
              <a:rPr lang="zh-CN" altLang="en-US" sz="36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米长的绳子最多可以做多少根长跳绳？还剩多少米？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3669" y="1105583"/>
            <a:ext cx="587829" cy="587829"/>
          </a:xfrm>
          <a:prstGeom prst="ellipse">
            <a:avLst/>
          </a:prstGeom>
          <a:solidFill>
            <a:srgbClr val="FCD4B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rgbClr val="037FB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sz="3600" b="1" dirty="0">
              <a:solidFill>
                <a:srgbClr val="037FB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1343472" y="590890"/>
            <a:ext cx="40324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【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课本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15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页 做一做 第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3</a:t>
            </a:r>
            <a:r>
              <a:rPr lang="zh-CN" altLang="en-US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题</a:t>
            </a:r>
            <a:r>
              <a:rPr lang="en-US" altLang="zh-CN" sz="2000" b="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+mn-ea"/>
                <a:sym typeface="Times New Roman" panose="02020603050405020304" pitchFamily="18" charset="0"/>
              </a:rPr>
              <a:t>】</a:t>
            </a:r>
            <a:endParaRPr lang="zh-CN" altLang="en-US" sz="2000" b="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+mn-ea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4735" y="2459461"/>
            <a:ext cx="22322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65÷7=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007768" y="2459461"/>
            <a:ext cx="47525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9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（根）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米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00C08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477776" y="306896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9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920296" y="4353301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6   3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754486" y="4976772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477776" y="4978085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207568" y="3460308"/>
            <a:ext cx="2207942" cy="1096703"/>
            <a:chOff x="2135560" y="2956252"/>
            <a:chExt cx="2207942" cy="1096703"/>
          </a:xfrm>
        </p:grpSpPr>
        <p:grpSp>
          <p:nvGrpSpPr>
            <p:cNvPr id="58" name="组合 57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61" name="直接连接符 60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弧形 61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7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6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5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4637484" y="4924180"/>
            <a:ext cx="6878304" cy="135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口答：用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65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米长的绳子最多可以做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9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根长跳绳，还剩</a:t>
            </a:r>
            <a:r>
              <a:rPr lang="en-US" altLang="zh-CN" sz="3600" b="1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Times New Roman" panose="02020603050405020304"/>
                <a:ea typeface="黑体" panose="02010609060101010101" pitchFamily="49" charset="-122"/>
              </a:rPr>
              <a:t>米。</a:t>
            </a:r>
            <a:endParaRPr lang="zh-CN" altLang="en-US" sz="3600" dirty="0">
              <a:solidFill>
                <a:srgbClr val="F00C08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2" grpId="0"/>
      <p:bldP spid="53" grpId="0"/>
      <p:bldP spid="54" grpId="0"/>
      <p:bldP spid="56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848" y="1198493"/>
            <a:ext cx="85494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通过这节课的学习，你有什么收获？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11424" y="2132856"/>
            <a:ext cx="4536504" cy="3777863"/>
            <a:chOff x="1775520" y="1325917"/>
            <a:chExt cx="4536504" cy="3777863"/>
          </a:xfrm>
        </p:grpSpPr>
        <p:grpSp>
          <p:nvGrpSpPr>
            <p:cNvPr id="14" name="组合 13"/>
            <p:cNvGrpSpPr/>
            <p:nvPr/>
          </p:nvGrpSpPr>
          <p:grpSpPr>
            <a:xfrm>
              <a:off x="1775520" y="1325917"/>
              <a:ext cx="4536504" cy="646331"/>
              <a:chOff x="1775520" y="1325917"/>
              <a:chExt cx="4536504" cy="646331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775520" y="1325917"/>
                <a:ext cx="453650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3600" b="1" dirty="0">
                    <a:solidFill>
                      <a:srgbClr val="231F20"/>
                    </a:solidFill>
                    <a:effectLst/>
                    <a:latin typeface="+mn-lt"/>
                    <a:ea typeface="+mn-ea"/>
                  </a:rPr>
                  <a:t>43÷7=      </a:t>
                </a:r>
                <a:r>
                  <a:rPr lang="en-US" altLang="zh-CN" sz="3600" b="1" dirty="0">
                    <a:solidFill>
                      <a:srgbClr val="231F20"/>
                    </a:solidFill>
                    <a:effectLst/>
                    <a:latin typeface="+mn-ea"/>
                    <a:ea typeface="+mn-ea"/>
                  </a:rPr>
                  <a:t>……</a:t>
                </a:r>
                <a:endParaRPr lang="zh-CN" altLang="en-US" sz="4400" b="1" dirty="0">
                  <a:latin typeface="+mn-ea"/>
                  <a:ea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359696" y="1370305"/>
                <a:ext cx="557554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928632" y="1370305"/>
                <a:ext cx="557554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639616" y="2348880"/>
              <a:ext cx="2207942" cy="2714682"/>
              <a:chOff x="2639616" y="2226486"/>
              <a:chExt cx="2207942" cy="271468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639616" y="2631747"/>
                <a:ext cx="2207942" cy="1096703"/>
                <a:chOff x="2135560" y="2956252"/>
                <a:chExt cx="2207942" cy="1096703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2177453" y="2956252"/>
                  <a:ext cx="1834715" cy="1096703"/>
                  <a:chOff x="3067485" y="2885985"/>
                  <a:chExt cx="1834715" cy="1096703"/>
                </a:xfrm>
              </p:grpSpPr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598967" y="3115568"/>
                    <a:ext cx="1303233" cy="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弧形 36"/>
                  <p:cNvSpPr/>
                  <p:nvPr/>
                </p:nvSpPr>
                <p:spPr>
                  <a:xfrm rot="5871805">
                    <a:off x="2798404" y="3155066"/>
                    <a:ext cx="1096703" cy="558541"/>
                  </a:xfrm>
                  <a:prstGeom prst="arc">
                    <a:avLst>
                      <a:gd name="adj1" fmla="val 12674334"/>
                      <a:gd name="adj2" fmla="val 20006784"/>
                    </a:avLst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4" name="文本框 33"/>
                <p:cNvSpPr txBox="1"/>
                <p:nvPr/>
              </p:nvSpPr>
              <p:spPr>
                <a:xfrm>
                  <a:off x="2135560" y="3246938"/>
                  <a:ext cx="792088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7</a:t>
                  </a:r>
                  <a:endParaRPr lang="zh-CN" altLang="en-US" dirty="0"/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2848288" y="3246938"/>
                  <a:ext cx="1495214" cy="64633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  <a:cs typeface="+mn-cs"/>
                    </a:rPr>
                    <a:t>4   </a:t>
                  </a:r>
                  <a:r>
                    <a:rPr kumimoji="0" lang="en-US" altLang="zh-CN" sz="3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/>
                      <a:ea typeface="黑体" panose="02010609060101010101" pitchFamily="49" charset="-122"/>
                    </a:rPr>
                    <a:t>3</a:t>
                  </a:r>
                  <a:endParaRPr lang="zh-CN" altLang="en-US" dirty="0"/>
                </a:p>
              </p:txBody>
            </p:sp>
          </p:grpSp>
          <p:sp>
            <p:nvSpPr>
              <p:cNvPr id="26" name="矩形 25"/>
              <p:cNvSpPr/>
              <p:nvPr/>
            </p:nvSpPr>
            <p:spPr>
              <a:xfrm>
                <a:off x="3896858" y="2226486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896858" y="3613725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347779" y="3613725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3170024" y="4272691"/>
                <a:ext cx="13462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矩形 31"/>
              <p:cNvSpPr/>
              <p:nvPr/>
            </p:nvSpPr>
            <p:spPr>
              <a:xfrm>
                <a:off x="3896858" y="4383614"/>
                <a:ext cx="471646" cy="55755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922330" y="2297084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6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59800" y="3687652"/>
              <a:ext cx="144005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4   2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22330" y="4457449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423381" y="1329340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6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000201" y="1329340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941540" y="2345431"/>
            <a:ext cx="6339036" cy="3352713"/>
          </a:xfrm>
          <a:prstGeom prst="rect">
            <a:avLst/>
          </a:prstGeom>
          <a:solidFill>
            <a:srgbClr val="FEF2E3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</a:rPr>
              <a:t>        想口诀时，积最</a:t>
            </a:r>
            <a:r>
              <a:rPr lang="zh-CN" altLang="en-US" dirty="0">
                <a:solidFill>
                  <a:srgbClr val="F00C08"/>
                </a:solidFill>
              </a:rPr>
              <a:t>接近</a:t>
            </a:r>
            <a:r>
              <a:rPr lang="zh-CN" altLang="en-US" dirty="0">
                <a:solidFill>
                  <a:schemeClr val="tx1"/>
                </a:solidFill>
              </a:rPr>
              <a:t>被除数但</a:t>
            </a:r>
            <a:r>
              <a:rPr lang="zh-CN" altLang="en-US" dirty="0">
                <a:solidFill>
                  <a:srgbClr val="F00C08"/>
                </a:solidFill>
              </a:rPr>
              <a:t>不能超过</a:t>
            </a:r>
            <a:r>
              <a:rPr lang="zh-CN" altLang="en-US" dirty="0">
                <a:solidFill>
                  <a:schemeClr val="tx1"/>
                </a:solidFill>
              </a:rPr>
              <a:t>被除数。试商中出现了其他情况就要</a:t>
            </a:r>
            <a:r>
              <a:rPr lang="zh-CN" altLang="en-US" dirty="0">
                <a:solidFill>
                  <a:srgbClr val="F00C08"/>
                </a:solidFill>
              </a:rPr>
              <a:t>调商</a:t>
            </a:r>
            <a:r>
              <a:rPr lang="zh-CN" altLang="en-US" dirty="0">
                <a:solidFill>
                  <a:schemeClr val="tx1"/>
                </a:solidFill>
              </a:rPr>
              <a:t>。余数比除数大时，商要调大；不够减时，商要调小。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复习回顾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31404" y="1014858"/>
            <a:ext cx="107291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000000"/>
                </a:solidFill>
                <a:latin typeface="+mj-ea"/>
                <a:ea typeface="+mj-ea"/>
              </a:rPr>
              <a:t>按要求摆一摆，并把摆的结果用横式表示。</a:t>
            </a:r>
            <a:endParaRPr lang="zh-CN" altLang="en-US" sz="20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31404" y="1698252"/>
            <a:ext cx="9757084" cy="130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）一共有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12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根小棒，每份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5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根，能摆几份？还剩几根？</a:t>
            </a:r>
            <a:endParaRPr lang="zh-CN" altLang="en-US" sz="3600" dirty="0">
              <a:solidFill>
                <a:srgbClr val="000000"/>
              </a:solidFill>
              <a:latin typeface="+mn-lt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31404" y="4005064"/>
            <a:ext cx="10333148" cy="130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14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）一共有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29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根小棒，平均分成</a:t>
            </a:r>
            <a:r>
              <a:rPr lang="en-US" altLang="zh-CN" sz="3600" b="1" dirty="0">
                <a:solidFill>
                  <a:srgbClr val="000000"/>
                </a:solidFill>
                <a:latin typeface="+mn-lt"/>
                <a:ea typeface="+mj-ea"/>
              </a:rPr>
              <a:t>9</a:t>
            </a:r>
            <a:r>
              <a:rPr lang="zh-CN" altLang="en-US" sz="3600" dirty="0">
                <a:solidFill>
                  <a:srgbClr val="000000"/>
                </a:solidFill>
                <a:latin typeface="+mn-lt"/>
                <a:ea typeface="+mj-ea"/>
              </a:rPr>
              <a:t>份，每份几根？还剩几根？</a:t>
            </a:r>
            <a:endParaRPr lang="zh-CN" altLang="en-US" sz="3600" dirty="0">
              <a:solidFill>
                <a:srgbClr val="000000"/>
              </a:solidFill>
              <a:latin typeface="+mn-lt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87488" y="3034372"/>
            <a:ext cx="3542253" cy="950888"/>
            <a:chOff x="1086780" y="2926080"/>
            <a:chExt cx="4257910" cy="1143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1199456" y="3035543"/>
              <a:ext cx="4145234" cy="932457"/>
              <a:chOff x="1703512" y="3035543"/>
              <a:chExt cx="4145234" cy="932457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351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6933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354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3775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19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4038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0880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04301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772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114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7459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70617" y="3035543"/>
                <a:ext cx="477600" cy="932457"/>
              </a:xfrm>
              <a:prstGeom prst="rect">
                <a:avLst/>
              </a:prstGeom>
            </p:spPr>
          </p:pic>
        </p:grpSp>
        <p:sp>
          <p:nvSpPr>
            <p:cNvPr id="23" name="任意多边形: 形状 22"/>
            <p:cNvSpPr/>
            <p:nvPr/>
          </p:nvSpPr>
          <p:spPr>
            <a:xfrm>
              <a:off x="1086780" y="2951480"/>
              <a:ext cx="2012020" cy="1117600"/>
            </a:xfrm>
            <a:custGeom>
              <a:avLst/>
              <a:gdLst>
                <a:gd name="connsiteX0" fmla="*/ 401660 w 2012020"/>
                <a:gd name="connsiteY0" fmla="*/ 40640 h 1117600"/>
                <a:gd name="connsiteX1" fmla="*/ 376260 w 2012020"/>
                <a:gd name="connsiteY1" fmla="*/ 66040 h 1117600"/>
                <a:gd name="connsiteX2" fmla="*/ 320380 w 2012020"/>
                <a:gd name="connsiteY2" fmla="*/ 106680 h 1117600"/>
                <a:gd name="connsiteX3" fmla="*/ 274660 w 2012020"/>
                <a:gd name="connsiteY3" fmla="*/ 162560 h 1117600"/>
                <a:gd name="connsiteX4" fmla="*/ 167980 w 2012020"/>
                <a:gd name="connsiteY4" fmla="*/ 355600 h 1117600"/>
                <a:gd name="connsiteX5" fmla="*/ 107020 w 2012020"/>
                <a:gd name="connsiteY5" fmla="*/ 482600 h 1117600"/>
                <a:gd name="connsiteX6" fmla="*/ 46060 w 2012020"/>
                <a:gd name="connsiteY6" fmla="*/ 640080 h 1117600"/>
                <a:gd name="connsiteX7" fmla="*/ 35900 w 2012020"/>
                <a:gd name="connsiteY7" fmla="*/ 701040 h 1117600"/>
                <a:gd name="connsiteX8" fmla="*/ 20660 w 2012020"/>
                <a:gd name="connsiteY8" fmla="*/ 756920 h 1117600"/>
                <a:gd name="connsiteX9" fmla="*/ 15580 w 2012020"/>
                <a:gd name="connsiteY9" fmla="*/ 812800 h 1117600"/>
                <a:gd name="connsiteX10" fmla="*/ 5420 w 2012020"/>
                <a:gd name="connsiteY10" fmla="*/ 873760 h 1117600"/>
                <a:gd name="connsiteX11" fmla="*/ 340 w 2012020"/>
                <a:gd name="connsiteY11" fmla="*/ 960120 h 1117600"/>
                <a:gd name="connsiteX12" fmla="*/ 15580 w 2012020"/>
                <a:gd name="connsiteY12" fmla="*/ 1046480 h 1117600"/>
                <a:gd name="connsiteX13" fmla="*/ 61300 w 2012020"/>
                <a:gd name="connsiteY13" fmla="*/ 1082040 h 1117600"/>
                <a:gd name="connsiteX14" fmla="*/ 665820 w 2012020"/>
                <a:gd name="connsiteY14" fmla="*/ 1087120 h 1117600"/>
                <a:gd name="connsiteX15" fmla="*/ 716620 w 2012020"/>
                <a:gd name="connsiteY15" fmla="*/ 1102360 h 1117600"/>
                <a:gd name="connsiteX16" fmla="*/ 767420 w 2012020"/>
                <a:gd name="connsiteY16" fmla="*/ 1107440 h 1117600"/>
                <a:gd name="connsiteX17" fmla="*/ 848700 w 2012020"/>
                <a:gd name="connsiteY17" fmla="*/ 1117600 h 1117600"/>
                <a:gd name="connsiteX18" fmla="*/ 1493860 w 2012020"/>
                <a:gd name="connsiteY18" fmla="*/ 1112520 h 1117600"/>
                <a:gd name="connsiteX19" fmla="*/ 1524340 w 2012020"/>
                <a:gd name="connsiteY19" fmla="*/ 1097280 h 1117600"/>
                <a:gd name="connsiteX20" fmla="*/ 1585300 w 2012020"/>
                <a:gd name="connsiteY20" fmla="*/ 1071880 h 1117600"/>
                <a:gd name="connsiteX21" fmla="*/ 1610700 w 2012020"/>
                <a:gd name="connsiteY21" fmla="*/ 1051560 h 1117600"/>
                <a:gd name="connsiteX22" fmla="*/ 1631020 w 2012020"/>
                <a:gd name="connsiteY22" fmla="*/ 1041400 h 1117600"/>
                <a:gd name="connsiteX23" fmla="*/ 1681820 w 2012020"/>
                <a:gd name="connsiteY23" fmla="*/ 990600 h 1117600"/>
                <a:gd name="connsiteX24" fmla="*/ 1691980 w 2012020"/>
                <a:gd name="connsiteY24" fmla="*/ 960120 h 1117600"/>
                <a:gd name="connsiteX25" fmla="*/ 1722460 w 2012020"/>
                <a:gd name="connsiteY25" fmla="*/ 904240 h 1117600"/>
                <a:gd name="connsiteX26" fmla="*/ 1742780 w 2012020"/>
                <a:gd name="connsiteY26" fmla="*/ 812800 h 1117600"/>
                <a:gd name="connsiteX27" fmla="*/ 1752940 w 2012020"/>
                <a:gd name="connsiteY27" fmla="*/ 777240 h 1117600"/>
                <a:gd name="connsiteX28" fmla="*/ 1763100 w 2012020"/>
                <a:gd name="connsiteY28" fmla="*/ 751840 h 1117600"/>
                <a:gd name="connsiteX29" fmla="*/ 1773260 w 2012020"/>
                <a:gd name="connsiteY29" fmla="*/ 721360 h 1117600"/>
                <a:gd name="connsiteX30" fmla="*/ 1783420 w 2012020"/>
                <a:gd name="connsiteY30" fmla="*/ 685800 h 1117600"/>
                <a:gd name="connsiteX31" fmla="*/ 1818980 w 2012020"/>
                <a:gd name="connsiteY31" fmla="*/ 624840 h 1117600"/>
                <a:gd name="connsiteX32" fmla="*/ 1849460 w 2012020"/>
                <a:gd name="connsiteY32" fmla="*/ 548640 h 1117600"/>
                <a:gd name="connsiteX33" fmla="*/ 1864700 w 2012020"/>
                <a:gd name="connsiteY33" fmla="*/ 518160 h 1117600"/>
                <a:gd name="connsiteX34" fmla="*/ 1879940 w 2012020"/>
                <a:gd name="connsiteY34" fmla="*/ 477520 h 1117600"/>
                <a:gd name="connsiteX35" fmla="*/ 1915500 w 2012020"/>
                <a:gd name="connsiteY35" fmla="*/ 396240 h 1117600"/>
                <a:gd name="connsiteX36" fmla="*/ 1935820 w 2012020"/>
                <a:gd name="connsiteY36" fmla="*/ 340360 h 1117600"/>
                <a:gd name="connsiteX37" fmla="*/ 1996780 w 2012020"/>
                <a:gd name="connsiteY37" fmla="*/ 198120 h 1117600"/>
                <a:gd name="connsiteX38" fmla="*/ 2012020 w 2012020"/>
                <a:gd name="connsiteY38" fmla="*/ 127000 h 1117600"/>
                <a:gd name="connsiteX39" fmla="*/ 1996780 w 2012020"/>
                <a:gd name="connsiteY39" fmla="*/ 20320 h 1117600"/>
                <a:gd name="connsiteX40" fmla="*/ 1910420 w 2012020"/>
                <a:gd name="connsiteY40" fmla="*/ 10160 h 1117600"/>
                <a:gd name="connsiteX41" fmla="*/ 1829140 w 2012020"/>
                <a:gd name="connsiteY41" fmla="*/ 5080 h 1117600"/>
                <a:gd name="connsiteX42" fmla="*/ 1758020 w 2012020"/>
                <a:gd name="connsiteY42" fmla="*/ 0 h 1117600"/>
                <a:gd name="connsiteX43" fmla="*/ 416900 w 2012020"/>
                <a:gd name="connsiteY43" fmla="*/ 5080 h 1117600"/>
                <a:gd name="connsiteX44" fmla="*/ 401660 w 2012020"/>
                <a:gd name="connsiteY44" fmla="*/ 40640 h 1117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012020" h="1117600">
                  <a:moveTo>
                    <a:pt x="401660" y="40640"/>
                  </a:moveTo>
                  <a:cubicBezTo>
                    <a:pt x="394887" y="50800"/>
                    <a:pt x="385553" y="58489"/>
                    <a:pt x="376260" y="66040"/>
                  </a:cubicBezTo>
                  <a:cubicBezTo>
                    <a:pt x="358385" y="80564"/>
                    <a:pt x="337078" y="90817"/>
                    <a:pt x="320380" y="106680"/>
                  </a:cubicBezTo>
                  <a:cubicBezTo>
                    <a:pt x="302932" y="123256"/>
                    <a:pt x="288815" y="143096"/>
                    <a:pt x="274660" y="162560"/>
                  </a:cubicBezTo>
                  <a:cubicBezTo>
                    <a:pt x="160466" y="319577"/>
                    <a:pt x="228214" y="218401"/>
                    <a:pt x="167980" y="355600"/>
                  </a:cubicBezTo>
                  <a:cubicBezTo>
                    <a:pt x="149104" y="398596"/>
                    <a:pt x="124899" y="439179"/>
                    <a:pt x="107020" y="482600"/>
                  </a:cubicBezTo>
                  <a:cubicBezTo>
                    <a:pt x="61875" y="592237"/>
                    <a:pt x="81931" y="539642"/>
                    <a:pt x="46060" y="640080"/>
                  </a:cubicBezTo>
                  <a:cubicBezTo>
                    <a:pt x="42673" y="660400"/>
                    <a:pt x="40276" y="680910"/>
                    <a:pt x="35900" y="701040"/>
                  </a:cubicBezTo>
                  <a:cubicBezTo>
                    <a:pt x="31799" y="719906"/>
                    <a:pt x="24114" y="737924"/>
                    <a:pt x="20660" y="756920"/>
                  </a:cubicBezTo>
                  <a:cubicBezTo>
                    <a:pt x="17314" y="775322"/>
                    <a:pt x="17999" y="794254"/>
                    <a:pt x="15580" y="812800"/>
                  </a:cubicBezTo>
                  <a:cubicBezTo>
                    <a:pt x="12916" y="833227"/>
                    <a:pt x="8807" y="853440"/>
                    <a:pt x="5420" y="873760"/>
                  </a:cubicBezTo>
                  <a:cubicBezTo>
                    <a:pt x="3727" y="902547"/>
                    <a:pt x="-1353" y="931333"/>
                    <a:pt x="340" y="960120"/>
                  </a:cubicBezTo>
                  <a:cubicBezTo>
                    <a:pt x="2057" y="989301"/>
                    <a:pt x="7180" y="1018481"/>
                    <a:pt x="15580" y="1046480"/>
                  </a:cubicBezTo>
                  <a:cubicBezTo>
                    <a:pt x="18458" y="1056073"/>
                    <a:pt x="60530" y="1082009"/>
                    <a:pt x="61300" y="1082040"/>
                  </a:cubicBezTo>
                  <a:cubicBezTo>
                    <a:pt x="262653" y="1090094"/>
                    <a:pt x="464313" y="1085427"/>
                    <a:pt x="665820" y="1087120"/>
                  </a:cubicBezTo>
                  <a:cubicBezTo>
                    <a:pt x="682753" y="1092200"/>
                    <a:pt x="699284" y="1098893"/>
                    <a:pt x="716620" y="1102360"/>
                  </a:cubicBezTo>
                  <a:cubicBezTo>
                    <a:pt x="733307" y="1105697"/>
                    <a:pt x="750514" y="1105489"/>
                    <a:pt x="767420" y="1107440"/>
                  </a:cubicBezTo>
                  <a:lnTo>
                    <a:pt x="848700" y="1117600"/>
                  </a:lnTo>
                  <a:lnTo>
                    <a:pt x="1493860" y="1112520"/>
                  </a:lnTo>
                  <a:cubicBezTo>
                    <a:pt x="1505214" y="1112179"/>
                    <a:pt x="1514339" y="1102665"/>
                    <a:pt x="1524340" y="1097280"/>
                  </a:cubicBezTo>
                  <a:cubicBezTo>
                    <a:pt x="1571591" y="1071837"/>
                    <a:pt x="1543861" y="1080168"/>
                    <a:pt x="1585300" y="1071880"/>
                  </a:cubicBezTo>
                  <a:cubicBezTo>
                    <a:pt x="1593767" y="1065107"/>
                    <a:pt x="1601678" y="1057574"/>
                    <a:pt x="1610700" y="1051560"/>
                  </a:cubicBezTo>
                  <a:cubicBezTo>
                    <a:pt x="1617001" y="1047359"/>
                    <a:pt x="1625270" y="1046328"/>
                    <a:pt x="1631020" y="1041400"/>
                  </a:cubicBezTo>
                  <a:cubicBezTo>
                    <a:pt x="1649202" y="1025815"/>
                    <a:pt x="1681820" y="990600"/>
                    <a:pt x="1681820" y="990600"/>
                  </a:cubicBezTo>
                  <a:cubicBezTo>
                    <a:pt x="1685207" y="980440"/>
                    <a:pt x="1687861" y="970006"/>
                    <a:pt x="1691980" y="960120"/>
                  </a:cubicBezTo>
                  <a:cubicBezTo>
                    <a:pt x="1700914" y="938677"/>
                    <a:pt x="1710695" y="923848"/>
                    <a:pt x="1722460" y="904240"/>
                  </a:cubicBezTo>
                  <a:cubicBezTo>
                    <a:pt x="1731810" y="857492"/>
                    <a:pt x="1731301" y="855845"/>
                    <a:pt x="1742780" y="812800"/>
                  </a:cubicBezTo>
                  <a:cubicBezTo>
                    <a:pt x="1745956" y="800889"/>
                    <a:pt x="1749042" y="788935"/>
                    <a:pt x="1752940" y="777240"/>
                  </a:cubicBezTo>
                  <a:cubicBezTo>
                    <a:pt x="1755824" y="768589"/>
                    <a:pt x="1759984" y="760410"/>
                    <a:pt x="1763100" y="751840"/>
                  </a:cubicBezTo>
                  <a:cubicBezTo>
                    <a:pt x="1766760" y="741775"/>
                    <a:pt x="1770110" y="731596"/>
                    <a:pt x="1773260" y="721360"/>
                  </a:cubicBezTo>
                  <a:cubicBezTo>
                    <a:pt x="1776885" y="709577"/>
                    <a:pt x="1778143" y="696941"/>
                    <a:pt x="1783420" y="685800"/>
                  </a:cubicBezTo>
                  <a:cubicBezTo>
                    <a:pt x="1793491" y="664540"/>
                    <a:pt x="1811541" y="647157"/>
                    <a:pt x="1818980" y="624840"/>
                  </a:cubicBezTo>
                  <a:cubicBezTo>
                    <a:pt x="1832434" y="584479"/>
                    <a:pt x="1827874" y="594895"/>
                    <a:pt x="1849460" y="548640"/>
                  </a:cubicBezTo>
                  <a:cubicBezTo>
                    <a:pt x="1854264" y="538346"/>
                    <a:pt x="1860225" y="528601"/>
                    <a:pt x="1864700" y="518160"/>
                  </a:cubicBezTo>
                  <a:cubicBezTo>
                    <a:pt x="1870399" y="504862"/>
                    <a:pt x="1874375" y="490875"/>
                    <a:pt x="1879940" y="477520"/>
                  </a:cubicBezTo>
                  <a:cubicBezTo>
                    <a:pt x="1891314" y="450222"/>
                    <a:pt x="1905394" y="424032"/>
                    <a:pt x="1915500" y="396240"/>
                  </a:cubicBezTo>
                  <a:cubicBezTo>
                    <a:pt x="1922273" y="377613"/>
                    <a:pt x="1928242" y="358674"/>
                    <a:pt x="1935820" y="340360"/>
                  </a:cubicBezTo>
                  <a:cubicBezTo>
                    <a:pt x="1955231" y="293450"/>
                    <a:pt x="1979730" y="246428"/>
                    <a:pt x="1996780" y="198120"/>
                  </a:cubicBezTo>
                  <a:cubicBezTo>
                    <a:pt x="2008078" y="166110"/>
                    <a:pt x="2007287" y="160133"/>
                    <a:pt x="2012020" y="127000"/>
                  </a:cubicBezTo>
                  <a:cubicBezTo>
                    <a:pt x="2006940" y="91440"/>
                    <a:pt x="2020351" y="47426"/>
                    <a:pt x="1996780" y="20320"/>
                  </a:cubicBezTo>
                  <a:cubicBezTo>
                    <a:pt x="1977761" y="-1552"/>
                    <a:pt x="1939286" y="12784"/>
                    <a:pt x="1910420" y="10160"/>
                  </a:cubicBezTo>
                  <a:cubicBezTo>
                    <a:pt x="1883385" y="7702"/>
                    <a:pt x="1856226" y="6886"/>
                    <a:pt x="1829140" y="5080"/>
                  </a:cubicBezTo>
                  <a:lnTo>
                    <a:pt x="1758020" y="0"/>
                  </a:lnTo>
                  <a:lnTo>
                    <a:pt x="416900" y="5080"/>
                  </a:lnTo>
                  <a:cubicBezTo>
                    <a:pt x="396279" y="5234"/>
                    <a:pt x="408433" y="30480"/>
                    <a:pt x="401660" y="40640"/>
                  </a:cubicBezTo>
                  <a:close/>
                </a:path>
              </a:pathLst>
            </a:custGeom>
            <a:noFill/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2819400" y="2926080"/>
              <a:ext cx="1889760" cy="1105150"/>
            </a:xfrm>
            <a:custGeom>
              <a:avLst/>
              <a:gdLst>
                <a:gd name="connsiteX0" fmla="*/ 411480 w 1889760"/>
                <a:gd name="connsiteY0" fmla="*/ 25400 h 1105150"/>
                <a:gd name="connsiteX1" fmla="*/ 386080 w 1889760"/>
                <a:gd name="connsiteY1" fmla="*/ 40640 h 1105150"/>
                <a:gd name="connsiteX2" fmla="*/ 375920 w 1889760"/>
                <a:gd name="connsiteY2" fmla="*/ 81280 h 1105150"/>
                <a:gd name="connsiteX3" fmla="*/ 350520 w 1889760"/>
                <a:gd name="connsiteY3" fmla="*/ 142240 h 1105150"/>
                <a:gd name="connsiteX4" fmla="*/ 345440 w 1889760"/>
                <a:gd name="connsiteY4" fmla="*/ 162560 h 1105150"/>
                <a:gd name="connsiteX5" fmla="*/ 330200 w 1889760"/>
                <a:gd name="connsiteY5" fmla="*/ 182880 h 1105150"/>
                <a:gd name="connsiteX6" fmla="*/ 325120 w 1889760"/>
                <a:gd name="connsiteY6" fmla="*/ 223520 h 1105150"/>
                <a:gd name="connsiteX7" fmla="*/ 309880 w 1889760"/>
                <a:gd name="connsiteY7" fmla="*/ 243840 h 1105150"/>
                <a:gd name="connsiteX8" fmla="*/ 294640 w 1889760"/>
                <a:gd name="connsiteY8" fmla="*/ 269240 h 1105150"/>
                <a:gd name="connsiteX9" fmla="*/ 284480 w 1889760"/>
                <a:gd name="connsiteY9" fmla="*/ 309880 h 1105150"/>
                <a:gd name="connsiteX10" fmla="*/ 254000 w 1889760"/>
                <a:gd name="connsiteY10" fmla="*/ 360680 h 1105150"/>
                <a:gd name="connsiteX11" fmla="*/ 243840 w 1889760"/>
                <a:gd name="connsiteY11" fmla="*/ 381000 h 1105150"/>
                <a:gd name="connsiteX12" fmla="*/ 228600 w 1889760"/>
                <a:gd name="connsiteY12" fmla="*/ 416560 h 1105150"/>
                <a:gd name="connsiteX13" fmla="*/ 218440 w 1889760"/>
                <a:gd name="connsiteY13" fmla="*/ 452120 h 1105150"/>
                <a:gd name="connsiteX14" fmla="*/ 203200 w 1889760"/>
                <a:gd name="connsiteY14" fmla="*/ 477520 h 1105150"/>
                <a:gd name="connsiteX15" fmla="*/ 182880 w 1889760"/>
                <a:gd name="connsiteY15" fmla="*/ 523240 h 1105150"/>
                <a:gd name="connsiteX16" fmla="*/ 162560 w 1889760"/>
                <a:gd name="connsiteY16" fmla="*/ 553720 h 1105150"/>
                <a:gd name="connsiteX17" fmla="*/ 152400 w 1889760"/>
                <a:gd name="connsiteY17" fmla="*/ 589280 h 1105150"/>
                <a:gd name="connsiteX18" fmla="*/ 121920 w 1889760"/>
                <a:gd name="connsiteY18" fmla="*/ 650240 h 1105150"/>
                <a:gd name="connsiteX19" fmla="*/ 116840 w 1889760"/>
                <a:gd name="connsiteY19" fmla="*/ 665480 h 1105150"/>
                <a:gd name="connsiteX20" fmla="*/ 106680 w 1889760"/>
                <a:gd name="connsiteY20" fmla="*/ 706120 h 1105150"/>
                <a:gd name="connsiteX21" fmla="*/ 91440 w 1889760"/>
                <a:gd name="connsiteY21" fmla="*/ 736600 h 1105150"/>
                <a:gd name="connsiteX22" fmla="*/ 55880 w 1889760"/>
                <a:gd name="connsiteY22" fmla="*/ 822960 h 1105150"/>
                <a:gd name="connsiteX23" fmla="*/ 35560 w 1889760"/>
                <a:gd name="connsiteY23" fmla="*/ 868680 h 1105150"/>
                <a:gd name="connsiteX24" fmla="*/ 25400 w 1889760"/>
                <a:gd name="connsiteY24" fmla="*/ 904240 h 1105150"/>
                <a:gd name="connsiteX25" fmla="*/ 15240 w 1889760"/>
                <a:gd name="connsiteY25" fmla="*/ 929640 h 1105150"/>
                <a:gd name="connsiteX26" fmla="*/ 5080 w 1889760"/>
                <a:gd name="connsiteY26" fmla="*/ 970280 h 1105150"/>
                <a:gd name="connsiteX27" fmla="*/ 0 w 1889760"/>
                <a:gd name="connsiteY27" fmla="*/ 990600 h 1105150"/>
                <a:gd name="connsiteX28" fmla="*/ 10160 w 1889760"/>
                <a:gd name="connsiteY28" fmla="*/ 1056640 h 1105150"/>
                <a:gd name="connsiteX29" fmla="*/ 40640 w 1889760"/>
                <a:gd name="connsiteY29" fmla="*/ 1071880 h 1105150"/>
                <a:gd name="connsiteX30" fmla="*/ 91440 w 1889760"/>
                <a:gd name="connsiteY30" fmla="*/ 1087120 h 1105150"/>
                <a:gd name="connsiteX31" fmla="*/ 462280 w 1889760"/>
                <a:gd name="connsiteY31" fmla="*/ 1092200 h 1105150"/>
                <a:gd name="connsiteX32" fmla="*/ 1417320 w 1889760"/>
                <a:gd name="connsiteY32" fmla="*/ 1071880 h 1105150"/>
                <a:gd name="connsiteX33" fmla="*/ 1442720 w 1889760"/>
                <a:gd name="connsiteY33" fmla="*/ 1056640 h 1105150"/>
                <a:gd name="connsiteX34" fmla="*/ 1483360 w 1889760"/>
                <a:gd name="connsiteY34" fmla="*/ 1051560 h 1105150"/>
                <a:gd name="connsiteX35" fmla="*/ 1503680 w 1889760"/>
                <a:gd name="connsiteY35" fmla="*/ 1046480 h 1105150"/>
                <a:gd name="connsiteX36" fmla="*/ 1518920 w 1889760"/>
                <a:gd name="connsiteY36" fmla="*/ 1036320 h 1105150"/>
                <a:gd name="connsiteX37" fmla="*/ 1539240 w 1889760"/>
                <a:gd name="connsiteY37" fmla="*/ 1026160 h 1105150"/>
                <a:gd name="connsiteX38" fmla="*/ 1559560 w 1889760"/>
                <a:gd name="connsiteY38" fmla="*/ 995680 h 1105150"/>
                <a:gd name="connsiteX39" fmla="*/ 1579880 w 1889760"/>
                <a:gd name="connsiteY39" fmla="*/ 975360 h 1105150"/>
                <a:gd name="connsiteX40" fmla="*/ 1605280 w 1889760"/>
                <a:gd name="connsiteY40" fmla="*/ 924560 h 1105150"/>
                <a:gd name="connsiteX41" fmla="*/ 1610360 w 1889760"/>
                <a:gd name="connsiteY41" fmla="*/ 909320 h 1105150"/>
                <a:gd name="connsiteX42" fmla="*/ 1625600 w 1889760"/>
                <a:gd name="connsiteY42" fmla="*/ 883920 h 1105150"/>
                <a:gd name="connsiteX43" fmla="*/ 1630680 w 1889760"/>
                <a:gd name="connsiteY43" fmla="*/ 868680 h 1105150"/>
                <a:gd name="connsiteX44" fmla="*/ 1645920 w 1889760"/>
                <a:gd name="connsiteY44" fmla="*/ 838200 h 1105150"/>
                <a:gd name="connsiteX45" fmla="*/ 1651000 w 1889760"/>
                <a:gd name="connsiteY45" fmla="*/ 817880 h 1105150"/>
                <a:gd name="connsiteX46" fmla="*/ 1661160 w 1889760"/>
                <a:gd name="connsiteY46" fmla="*/ 797560 h 1105150"/>
                <a:gd name="connsiteX47" fmla="*/ 1671320 w 1889760"/>
                <a:gd name="connsiteY47" fmla="*/ 762000 h 1105150"/>
                <a:gd name="connsiteX48" fmla="*/ 1686560 w 1889760"/>
                <a:gd name="connsiteY48" fmla="*/ 736600 h 1105150"/>
                <a:gd name="connsiteX49" fmla="*/ 1701800 w 1889760"/>
                <a:gd name="connsiteY49" fmla="*/ 706120 h 1105150"/>
                <a:gd name="connsiteX50" fmla="*/ 1711960 w 1889760"/>
                <a:gd name="connsiteY50" fmla="*/ 675640 h 1105150"/>
                <a:gd name="connsiteX51" fmla="*/ 1747520 w 1889760"/>
                <a:gd name="connsiteY51" fmla="*/ 599440 h 1105150"/>
                <a:gd name="connsiteX52" fmla="*/ 1752600 w 1889760"/>
                <a:gd name="connsiteY52" fmla="*/ 568960 h 1105150"/>
                <a:gd name="connsiteX53" fmla="*/ 1767840 w 1889760"/>
                <a:gd name="connsiteY53" fmla="*/ 538480 h 1105150"/>
                <a:gd name="connsiteX54" fmla="*/ 1783080 w 1889760"/>
                <a:gd name="connsiteY54" fmla="*/ 502920 h 1105150"/>
                <a:gd name="connsiteX55" fmla="*/ 1798320 w 1889760"/>
                <a:gd name="connsiteY55" fmla="*/ 462280 h 1105150"/>
                <a:gd name="connsiteX56" fmla="*/ 1808480 w 1889760"/>
                <a:gd name="connsiteY56" fmla="*/ 441960 h 1105150"/>
                <a:gd name="connsiteX57" fmla="*/ 1813560 w 1889760"/>
                <a:gd name="connsiteY57" fmla="*/ 426720 h 1105150"/>
                <a:gd name="connsiteX58" fmla="*/ 1823720 w 1889760"/>
                <a:gd name="connsiteY58" fmla="*/ 406400 h 1105150"/>
                <a:gd name="connsiteX59" fmla="*/ 1833880 w 1889760"/>
                <a:gd name="connsiteY59" fmla="*/ 375920 h 1105150"/>
                <a:gd name="connsiteX60" fmla="*/ 1864360 w 1889760"/>
                <a:gd name="connsiteY60" fmla="*/ 314960 h 1105150"/>
                <a:gd name="connsiteX61" fmla="*/ 1869440 w 1889760"/>
                <a:gd name="connsiteY61" fmla="*/ 284480 h 1105150"/>
                <a:gd name="connsiteX62" fmla="*/ 1884680 w 1889760"/>
                <a:gd name="connsiteY62" fmla="*/ 259080 h 1105150"/>
                <a:gd name="connsiteX63" fmla="*/ 1889760 w 1889760"/>
                <a:gd name="connsiteY63" fmla="*/ 193040 h 1105150"/>
                <a:gd name="connsiteX64" fmla="*/ 1869440 w 1889760"/>
                <a:gd name="connsiteY64" fmla="*/ 111760 h 1105150"/>
                <a:gd name="connsiteX65" fmla="*/ 1833880 w 1889760"/>
                <a:gd name="connsiteY65" fmla="*/ 96520 h 1105150"/>
                <a:gd name="connsiteX66" fmla="*/ 1803400 w 1889760"/>
                <a:gd name="connsiteY66" fmla="*/ 81280 h 1105150"/>
                <a:gd name="connsiteX67" fmla="*/ 1747520 w 1889760"/>
                <a:gd name="connsiteY67" fmla="*/ 60960 h 1105150"/>
                <a:gd name="connsiteX68" fmla="*/ 1727200 w 1889760"/>
                <a:gd name="connsiteY68" fmla="*/ 55880 h 1105150"/>
                <a:gd name="connsiteX69" fmla="*/ 1706880 w 1889760"/>
                <a:gd name="connsiteY69" fmla="*/ 45720 h 1105150"/>
                <a:gd name="connsiteX70" fmla="*/ 1651000 w 1889760"/>
                <a:gd name="connsiteY70" fmla="*/ 40640 h 1105150"/>
                <a:gd name="connsiteX71" fmla="*/ 1595120 w 1889760"/>
                <a:gd name="connsiteY71" fmla="*/ 30480 h 1105150"/>
                <a:gd name="connsiteX72" fmla="*/ 1508760 w 1889760"/>
                <a:gd name="connsiteY72" fmla="*/ 20320 h 1105150"/>
                <a:gd name="connsiteX73" fmla="*/ 1468120 w 1889760"/>
                <a:gd name="connsiteY73" fmla="*/ 10160 h 1105150"/>
                <a:gd name="connsiteX74" fmla="*/ 1391920 w 1889760"/>
                <a:gd name="connsiteY74" fmla="*/ 5080 h 1105150"/>
                <a:gd name="connsiteX75" fmla="*/ 1188720 w 1889760"/>
                <a:gd name="connsiteY75" fmla="*/ 0 h 1105150"/>
                <a:gd name="connsiteX76" fmla="*/ 426720 w 1889760"/>
                <a:gd name="connsiteY76" fmla="*/ 10160 h 1105150"/>
                <a:gd name="connsiteX77" fmla="*/ 411480 w 1889760"/>
                <a:gd name="connsiteY77" fmla="*/ 15240 h 1105150"/>
                <a:gd name="connsiteX78" fmla="*/ 411480 w 1889760"/>
                <a:gd name="connsiteY78" fmla="*/ 25400 h 1105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1889760" h="1105150">
                  <a:moveTo>
                    <a:pt x="411480" y="25400"/>
                  </a:moveTo>
                  <a:cubicBezTo>
                    <a:pt x="407247" y="29633"/>
                    <a:pt x="391381" y="32310"/>
                    <a:pt x="386080" y="40640"/>
                  </a:cubicBezTo>
                  <a:cubicBezTo>
                    <a:pt x="378583" y="52421"/>
                    <a:pt x="379518" y="67788"/>
                    <a:pt x="375920" y="81280"/>
                  </a:cubicBezTo>
                  <a:cubicBezTo>
                    <a:pt x="364592" y="123759"/>
                    <a:pt x="370865" y="108331"/>
                    <a:pt x="350520" y="142240"/>
                  </a:cubicBezTo>
                  <a:cubicBezTo>
                    <a:pt x="348827" y="149013"/>
                    <a:pt x="348562" y="156315"/>
                    <a:pt x="345440" y="162560"/>
                  </a:cubicBezTo>
                  <a:cubicBezTo>
                    <a:pt x="341654" y="170133"/>
                    <a:pt x="332877" y="174848"/>
                    <a:pt x="330200" y="182880"/>
                  </a:cubicBezTo>
                  <a:cubicBezTo>
                    <a:pt x="325883" y="195832"/>
                    <a:pt x="329437" y="210568"/>
                    <a:pt x="325120" y="223520"/>
                  </a:cubicBezTo>
                  <a:cubicBezTo>
                    <a:pt x="322443" y="231552"/>
                    <a:pt x="314576" y="236795"/>
                    <a:pt x="309880" y="243840"/>
                  </a:cubicBezTo>
                  <a:cubicBezTo>
                    <a:pt x="304403" y="252055"/>
                    <a:pt x="299720" y="260773"/>
                    <a:pt x="294640" y="269240"/>
                  </a:cubicBezTo>
                  <a:cubicBezTo>
                    <a:pt x="291253" y="282787"/>
                    <a:pt x="290151" y="297120"/>
                    <a:pt x="284480" y="309880"/>
                  </a:cubicBezTo>
                  <a:cubicBezTo>
                    <a:pt x="276460" y="327925"/>
                    <a:pt x="262831" y="343017"/>
                    <a:pt x="254000" y="360680"/>
                  </a:cubicBezTo>
                  <a:cubicBezTo>
                    <a:pt x="250613" y="367453"/>
                    <a:pt x="246974" y="374106"/>
                    <a:pt x="243840" y="381000"/>
                  </a:cubicBezTo>
                  <a:cubicBezTo>
                    <a:pt x="238504" y="392740"/>
                    <a:pt x="232937" y="404415"/>
                    <a:pt x="228600" y="416560"/>
                  </a:cubicBezTo>
                  <a:cubicBezTo>
                    <a:pt x="224454" y="428169"/>
                    <a:pt x="223181" y="440741"/>
                    <a:pt x="218440" y="452120"/>
                  </a:cubicBezTo>
                  <a:cubicBezTo>
                    <a:pt x="214642" y="461234"/>
                    <a:pt x="207616" y="468689"/>
                    <a:pt x="203200" y="477520"/>
                  </a:cubicBezTo>
                  <a:cubicBezTo>
                    <a:pt x="187914" y="508093"/>
                    <a:pt x="199040" y="496307"/>
                    <a:pt x="182880" y="523240"/>
                  </a:cubicBezTo>
                  <a:cubicBezTo>
                    <a:pt x="176598" y="533711"/>
                    <a:pt x="169333" y="543560"/>
                    <a:pt x="162560" y="553720"/>
                  </a:cubicBezTo>
                  <a:cubicBezTo>
                    <a:pt x="159173" y="565573"/>
                    <a:pt x="157184" y="577918"/>
                    <a:pt x="152400" y="589280"/>
                  </a:cubicBezTo>
                  <a:cubicBezTo>
                    <a:pt x="143584" y="610218"/>
                    <a:pt x="129104" y="628687"/>
                    <a:pt x="121920" y="650240"/>
                  </a:cubicBezTo>
                  <a:cubicBezTo>
                    <a:pt x="120227" y="655320"/>
                    <a:pt x="118249" y="660314"/>
                    <a:pt x="116840" y="665480"/>
                  </a:cubicBezTo>
                  <a:cubicBezTo>
                    <a:pt x="113166" y="678952"/>
                    <a:pt x="112925" y="693631"/>
                    <a:pt x="106680" y="706120"/>
                  </a:cubicBezTo>
                  <a:cubicBezTo>
                    <a:pt x="101600" y="716280"/>
                    <a:pt x="95969" y="726183"/>
                    <a:pt x="91440" y="736600"/>
                  </a:cubicBezTo>
                  <a:cubicBezTo>
                    <a:pt x="79027" y="765150"/>
                    <a:pt x="55880" y="822960"/>
                    <a:pt x="55880" y="822960"/>
                  </a:cubicBezTo>
                  <a:cubicBezTo>
                    <a:pt x="42694" y="888891"/>
                    <a:pt x="62301" y="809849"/>
                    <a:pt x="35560" y="868680"/>
                  </a:cubicBezTo>
                  <a:cubicBezTo>
                    <a:pt x="30459" y="879903"/>
                    <a:pt x="29298" y="892545"/>
                    <a:pt x="25400" y="904240"/>
                  </a:cubicBezTo>
                  <a:cubicBezTo>
                    <a:pt x="22516" y="912891"/>
                    <a:pt x="17922" y="920924"/>
                    <a:pt x="15240" y="929640"/>
                  </a:cubicBezTo>
                  <a:cubicBezTo>
                    <a:pt x="11134" y="942986"/>
                    <a:pt x="8467" y="956733"/>
                    <a:pt x="5080" y="970280"/>
                  </a:cubicBezTo>
                  <a:lnTo>
                    <a:pt x="0" y="990600"/>
                  </a:lnTo>
                  <a:cubicBezTo>
                    <a:pt x="3387" y="1012613"/>
                    <a:pt x="200" y="1036719"/>
                    <a:pt x="10160" y="1056640"/>
                  </a:cubicBezTo>
                  <a:cubicBezTo>
                    <a:pt x="15240" y="1066800"/>
                    <a:pt x="30299" y="1067180"/>
                    <a:pt x="40640" y="1071880"/>
                  </a:cubicBezTo>
                  <a:cubicBezTo>
                    <a:pt x="55063" y="1078436"/>
                    <a:pt x="75083" y="1086701"/>
                    <a:pt x="91440" y="1087120"/>
                  </a:cubicBezTo>
                  <a:cubicBezTo>
                    <a:pt x="215024" y="1090289"/>
                    <a:pt x="338667" y="1090507"/>
                    <a:pt x="462280" y="1092200"/>
                  </a:cubicBezTo>
                  <a:cubicBezTo>
                    <a:pt x="715286" y="1090703"/>
                    <a:pt x="1110775" y="1133189"/>
                    <a:pt x="1417320" y="1071880"/>
                  </a:cubicBezTo>
                  <a:cubicBezTo>
                    <a:pt x="1425787" y="1066800"/>
                    <a:pt x="1433283" y="1059544"/>
                    <a:pt x="1442720" y="1056640"/>
                  </a:cubicBezTo>
                  <a:cubicBezTo>
                    <a:pt x="1455768" y="1052625"/>
                    <a:pt x="1469894" y="1053804"/>
                    <a:pt x="1483360" y="1051560"/>
                  </a:cubicBezTo>
                  <a:cubicBezTo>
                    <a:pt x="1490247" y="1050412"/>
                    <a:pt x="1496907" y="1048173"/>
                    <a:pt x="1503680" y="1046480"/>
                  </a:cubicBezTo>
                  <a:cubicBezTo>
                    <a:pt x="1508760" y="1043093"/>
                    <a:pt x="1513619" y="1039349"/>
                    <a:pt x="1518920" y="1036320"/>
                  </a:cubicBezTo>
                  <a:cubicBezTo>
                    <a:pt x="1525495" y="1032563"/>
                    <a:pt x="1533885" y="1031515"/>
                    <a:pt x="1539240" y="1026160"/>
                  </a:cubicBezTo>
                  <a:cubicBezTo>
                    <a:pt x="1547874" y="1017526"/>
                    <a:pt x="1550926" y="1004314"/>
                    <a:pt x="1559560" y="995680"/>
                  </a:cubicBezTo>
                  <a:cubicBezTo>
                    <a:pt x="1566333" y="988907"/>
                    <a:pt x="1574700" y="983418"/>
                    <a:pt x="1579880" y="975360"/>
                  </a:cubicBezTo>
                  <a:cubicBezTo>
                    <a:pt x="1590118" y="959435"/>
                    <a:pt x="1599293" y="942521"/>
                    <a:pt x="1605280" y="924560"/>
                  </a:cubicBezTo>
                  <a:cubicBezTo>
                    <a:pt x="1606973" y="919480"/>
                    <a:pt x="1607965" y="914109"/>
                    <a:pt x="1610360" y="909320"/>
                  </a:cubicBezTo>
                  <a:cubicBezTo>
                    <a:pt x="1614776" y="900489"/>
                    <a:pt x="1621184" y="892751"/>
                    <a:pt x="1625600" y="883920"/>
                  </a:cubicBezTo>
                  <a:cubicBezTo>
                    <a:pt x="1627995" y="879131"/>
                    <a:pt x="1628505" y="873573"/>
                    <a:pt x="1630680" y="868680"/>
                  </a:cubicBezTo>
                  <a:cubicBezTo>
                    <a:pt x="1635293" y="858300"/>
                    <a:pt x="1641701" y="848747"/>
                    <a:pt x="1645920" y="838200"/>
                  </a:cubicBezTo>
                  <a:cubicBezTo>
                    <a:pt x="1648513" y="831718"/>
                    <a:pt x="1648549" y="824417"/>
                    <a:pt x="1651000" y="817880"/>
                  </a:cubicBezTo>
                  <a:cubicBezTo>
                    <a:pt x="1653659" y="810789"/>
                    <a:pt x="1658572" y="804677"/>
                    <a:pt x="1661160" y="797560"/>
                  </a:cubicBezTo>
                  <a:cubicBezTo>
                    <a:pt x="1665373" y="785975"/>
                    <a:pt x="1666579" y="773379"/>
                    <a:pt x="1671320" y="762000"/>
                  </a:cubicBezTo>
                  <a:cubicBezTo>
                    <a:pt x="1675118" y="752886"/>
                    <a:pt x="1681832" y="745268"/>
                    <a:pt x="1686560" y="736600"/>
                  </a:cubicBezTo>
                  <a:cubicBezTo>
                    <a:pt x="1691999" y="726628"/>
                    <a:pt x="1697431" y="716605"/>
                    <a:pt x="1701800" y="706120"/>
                  </a:cubicBezTo>
                  <a:cubicBezTo>
                    <a:pt x="1705919" y="696234"/>
                    <a:pt x="1708115" y="685636"/>
                    <a:pt x="1711960" y="675640"/>
                  </a:cubicBezTo>
                  <a:cubicBezTo>
                    <a:pt x="1723741" y="645009"/>
                    <a:pt x="1732502" y="629476"/>
                    <a:pt x="1747520" y="599440"/>
                  </a:cubicBezTo>
                  <a:cubicBezTo>
                    <a:pt x="1749213" y="589280"/>
                    <a:pt x="1749343" y="578732"/>
                    <a:pt x="1752600" y="568960"/>
                  </a:cubicBezTo>
                  <a:cubicBezTo>
                    <a:pt x="1756192" y="558184"/>
                    <a:pt x="1763080" y="548794"/>
                    <a:pt x="1767840" y="538480"/>
                  </a:cubicBezTo>
                  <a:cubicBezTo>
                    <a:pt x="1773244" y="526771"/>
                    <a:pt x="1778291" y="514894"/>
                    <a:pt x="1783080" y="502920"/>
                  </a:cubicBezTo>
                  <a:cubicBezTo>
                    <a:pt x="1799837" y="461028"/>
                    <a:pt x="1771197" y="523307"/>
                    <a:pt x="1798320" y="462280"/>
                  </a:cubicBezTo>
                  <a:cubicBezTo>
                    <a:pt x="1801396" y="455360"/>
                    <a:pt x="1805497" y="448921"/>
                    <a:pt x="1808480" y="441960"/>
                  </a:cubicBezTo>
                  <a:cubicBezTo>
                    <a:pt x="1810589" y="437038"/>
                    <a:pt x="1811451" y="431642"/>
                    <a:pt x="1813560" y="426720"/>
                  </a:cubicBezTo>
                  <a:cubicBezTo>
                    <a:pt x="1816543" y="419759"/>
                    <a:pt x="1820908" y="413431"/>
                    <a:pt x="1823720" y="406400"/>
                  </a:cubicBezTo>
                  <a:cubicBezTo>
                    <a:pt x="1827697" y="396456"/>
                    <a:pt x="1829530" y="385707"/>
                    <a:pt x="1833880" y="375920"/>
                  </a:cubicBezTo>
                  <a:cubicBezTo>
                    <a:pt x="1843107" y="355160"/>
                    <a:pt x="1864360" y="314960"/>
                    <a:pt x="1864360" y="314960"/>
                  </a:cubicBezTo>
                  <a:cubicBezTo>
                    <a:pt x="1866053" y="304800"/>
                    <a:pt x="1865920" y="294160"/>
                    <a:pt x="1869440" y="284480"/>
                  </a:cubicBezTo>
                  <a:cubicBezTo>
                    <a:pt x="1872814" y="275201"/>
                    <a:pt x="1882538" y="268719"/>
                    <a:pt x="1884680" y="259080"/>
                  </a:cubicBezTo>
                  <a:cubicBezTo>
                    <a:pt x="1889469" y="237527"/>
                    <a:pt x="1888067" y="215053"/>
                    <a:pt x="1889760" y="193040"/>
                  </a:cubicBezTo>
                  <a:cubicBezTo>
                    <a:pt x="1882987" y="165947"/>
                    <a:pt x="1883433" y="135929"/>
                    <a:pt x="1869440" y="111760"/>
                  </a:cubicBezTo>
                  <a:cubicBezTo>
                    <a:pt x="1862979" y="100599"/>
                    <a:pt x="1845589" y="101924"/>
                    <a:pt x="1833880" y="96520"/>
                  </a:cubicBezTo>
                  <a:cubicBezTo>
                    <a:pt x="1823566" y="91760"/>
                    <a:pt x="1813741" y="85980"/>
                    <a:pt x="1803400" y="81280"/>
                  </a:cubicBezTo>
                  <a:cubicBezTo>
                    <a:pt x="1787717" y="74151"/>
                    <a:pt x="1763561" y="65772"/>
                    <a:pt x="1747520" y="60960"/>
                  </a:cubicBezTo>
                  <a:cubicBezTo>
                    <a:pt x="1740833" y="58954"/>
                    <a:pt x="1733737" y="58331"/>
                    <a:pt x="1727200" y="55880"/>
                  </a:cubicBezTo>
                  <a:cubicBezTo>
                    <a:pt x="1720109" y="53221"/>
                    <a:pt x="1714306" y="47205"/>
                    <a:pt x="1706880" y="45720"/>
                  </a:cubicBezTo>
                  <a:cubicBezTo>
                    <a:pt x="1688540" y="42052"/>
                    <a:pt x="1669532" y="43167"/>
                    <a:pt x="1651000" y="40640"/>
                  </a:cubicBezTo>
                  <a:cubicBezTo>
                    <a:pt x="1632242" y="38082"/>
                    <a:pt x="1613820" y="33433"/>
                    <a:pt x="1595120" y="30480"/>
                  </a:cubicBezTo>
                  <a:cubicBezTo>
                    <a:pt x="1578538" y="27862"/>
                    <a:pt x="1523938" y="22006"/>
                    <a:pt x="1508760" y="20320"/>
                  </a:cubicBezTo>
                  <a:cubicBezTo>
                    <a:pt x="1495213" y="16933"/>
                    <a:pt x="1481966" y="11966"/>
                    <a:pt x="1468120" y="10160"/>
                  </a:cubicBezTo>
                  <a:cubicBezTo>
                    <a:pt x="1442877" y="6867"/>
                    <a:pt x="1417360" y="6005"/>
                    <a:pt x="1391920" y="5080"/>
                  </a:cubicBezTo>
                  <a:cubicBezTo>
                    <a:pt x="1324210" y="2618"/>
                    <a:pt x="1256453" y="1693"/>
                    <a:pt x="1188720" y="0"/>
                  </a:cubicBezTo>
                  <a:lnTo>
                    <a:pt x="426720" y="10160"/>
                  </a:lnTo>
                  <a:cubicBezTo>
                    <a:pt x="421366" y="10265"/>
                    <a:pt x="416269" y="12845"/>
                    <a:pt x="411480" y="15240"/>
                  </a:cubicBezTo>
                  <a:cubicBezTo>
                    <a:pt x="406019" y="17970"/>
                    <a:pt x="415713" y="21167"/>
                    <a:pt x="411480" y="25400"/>
                  </a:cubicBezTo>
                  <a:close/>
                </a:path>
              </a:pathLst>
            </a:custGeom>
            <a:noFill/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610442" y="3155489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12÷5=2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（份）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2986967" y="4716780"/>
            <a:ext cx="8231011" cy="998220"/>
            <a:chOff x="2986967" y="4716780"/>
            <a:chExt cx="8231011" cy="998220"/>
          </a:xfrm>
        </p:grpSpPr>
        <p:sp>
          <p:nvSpPr>
            <p:cNvPr id="97" name="任意多边形: 形状 96"/>
            <p:cNvSpPr/>
            <p:nvPr/>
          </p:nvSpPr>
          <p:spPr>
            <a:xfrm>
              <a:off x="2986967" y="4737335"/>
              <a:ext cx="1058168" cy="926865"/>
            </a:xfrm>
            <a:custGeom>
              <a:avLst/>
              <a:gdLst>
                <a:gd name="connsiteX0" fmla="*/ 335353 w 1058168"/>
                <a:gd name="connsiteY0" fmla="*/ 68345 h 926865"/>
                <a:gd name="connsiteX1" fmla="*/ 233753 w 1058168"/>
                <a:gd name="connsiteY1" fmla="*/ 175025 h 926865"/>
                <a:gd name="connsiteX2" fmla="*/ 86433 w 1058168"/>
                <a:gd name="connsiteY2" fmla="*/ 464585 h 926865"/>
                <a:gd name="connsiteX3" fmla="*/ 61033 w 1058168"/>
                <a:gd name="connsiteY3" fmla="*/ 550945 h 926865"/>
                <a:gd name="connsiteX4" fmla="*/ 40713 w 1058168"/>
                <a:gd name="connsiteY4" fmla="*/ 632225 h 926865"/>
                <a:gd name="connsiteX5" fmla="*/ 5153 w 1058168"/>
                <a:gd name="connsiteY5" fmla="*/ 738905 h 926865"/>
                <a:gd name="connsiteX6" fmla="*/ 73 w 1058168"/>
                <a:gd name="connsiteY6" fmla="*/ 784625 h 926865"/>
                <a:gd name="connsiteX7" fmla="*/ 10233 w 1058168"/>
                <a:gd name="connsiteY7" fmla="*/ 855745 h 926865"/>
                <a:gd name="connsiteX8" fmla="*/ 96593 w 1058168"/>
                <a:gd name="connsiteY8" fmla="*/ 911625 h 926865"/>
                <a:gd name="connsiteX9" fmla="*/ 238833 w 1058168"/>
                <a:gd name="connsiteY9" fmla="*/ 926865 h 926865"/>
                <a:gd name="connsiteX10" fmla="*/ 594433 w 1058168"/>
                <a:gd name="connsiteY10" fmla="*/ 921785 h 926865"/>
                <a:gd name="connsiteX11" fmla="*/ 665553 w 1058168"/>
                <a:gd name="connsiteY11" fmla="*/ 911625 h 926865"/>
                <a:gd name="connsiteX12" fmla="*/ 711273 w 1058168"/>
                <a:gd name="connsiteY12" fmla="*/ 896385 h 926865"/>
                <a:gd name="connsiteX13" fmla="*/ 741753 w 1058168"/>
                <a:gd name="connsiteY13" fmla="*/ 886225 h 926865"/>
                <a:gd name="connsiteX14" fmla="*/ 782393 w 1058168"/>
                <a:gd name="connsiteY14" fmla="*/ 870985 h 926865"/>
                <a:gd name="connsiteX15" fmla="*/ 823033 w 1058168"/>
                <a:gd name="connsiteY15" fmla="*/ 804945 h 926865"/>
                <a:gd name="connsiteX16" fmla="*/ 833193 w 1058168"/>
                <a:gd name="connsiteY16" fmla="*/ 769385 h 926865"/>
                <a:gd name="connsiteX17" fmla="*/ 848433 w 1058168"/>
                <a:gd name="connsiteY17" fmla="*/ 733825 h 926865"/>
                <a:gd name="connsiteX18" fmla="*/ 858593 w 1058168"/>
                <a:gd name="connsiteY18" fmla="*/ 693185 h 926865"/>
                <a:gd name="connsiteX19" fmla="*/ 878913 w 1058168"/>
                <a:gd name="connsiteY19" fmla="*/ 647465 h 926865"/>
                <a:gd name="connsiteX20" fmla="*/ 894153 w 1058168"/>
                <a:gd name="connsiteY20" fmla="*/ 606825 h 926865"/>
                <a:gd name="connsiteX21" fmla="*/ 929713 w 1058168"/>
                <a:gd name="connsiteY21" fmla="*/ 556025 h 926865"/>
                <a:gd name="connsiteX22" fmla="*/ 944953 w 1058168"/>
                <a:gd name="connsiteY22" fmla="*/ 505225 h 926865"/>
                <a:gd name="connsiteX23" fmla="*/ 960193 w 1058168"/>
                <a:gd name="connsiteY23" fmla="*/ 464585 h 926865"/>
                <a:gd name="connsiteX24" fmla="*/ 975433 w 1058168"/>
                <a:gd name="connsiteY24" fmla="*/ 373145 h 926865"/>
                <a:gd name="connsiteX25" fmla="*/ 985593 w 1058168"/>
                <a:gd name="connsiteY25" fmla="*/ 342665 h 926865"/>
                <a:gd name="connsiteX26" fmla="*/ 995753 w 1058168"/>
                <a:gd name="connsiteY26" fmla="*/ 302025 h 926865"/>
                <a:gd name="connsiteX27" fmla="*/ 1016073 w 1058168"/>
                <a:gd name="connsiteY27" fmla="*/ 261385 h 926865"/>
                <a:gd name="connsiteX28" fmla="*/ 1046553 w 1058168"/>
                <a:gd name="connsiteY28" fmla="*/ 190265 h 926865"/>
                <a:gd name="connsiteX29" fmla="*/ 1056713 w 1058168"/>
                <a:gd name="connsiteY29" fmla="*/ 129305 h 926865"/>
                <a:gd name="connsiteX30" fmla="*/ 1046553 w 1058168"/>
                <a:gd name="connsiteY30" fmla="*/ 93745 h 926865"/>
                <a:gd name="connsiteX31" fmla="*/ 1021153 w 1058168"/>
                <a:gd name="connsiteY31" fmla="*/ 63265 h 926865"/>
                <a:gd name="connsiteX32" fmla="*/ 919553 w 1058168"/>
                <a:gd name="connsiteY32" fmla="*/ 2305 h 926865"/>
                <a:gd name="connsiteX33" fmla="*/ 457273 w 1058168"/>
                <a:gd name="connsiteY33" fmla="*/ 7385 h 926865"/>
                <a:gd name="connsiteX34" fmla="*/ 340433 w 1058168"/>
                <a:gd name="connsiteY34" fmla="*/ 68345 h 926865"/>
                <a:gd name="connsiteX35" fmla="*/ 335353 w 1058168"/>
                <a:gd name="connsiteY35" fmla="*/ 68345 h 926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58168" h="926865">
                  <a:moveTo>
                    <a:pt x="335353" y="68345"/>
                  </a:moveTo>
                  <a:cubicBezTo>
                    <a:pt x="283435" y="99496"/>
                    <a:pt x="286122" y="94091"/>
                    <a:pt x="233753" y="175025"/>
                  </a:cubicBezTo>
                  <a:cubicBezTo>
                    <a:pt x="196762" y="232193"/>
                    <a:pt x="115557" y="389954"/>
                    <a:pt x="86433" y="464585"/>
                  </a:cubicBezTo>
                  <a:cubicBezTo>
                    <a:pt x="75525" y="492538"/>
                    <a:pt x="68928" y="521996"/>
                    <a:pt x="61033" y="550945"/>
                  </a:cubicBezTo>
                  <a:cubicBezTo>
                    <a:pt x="53685" y="577888"/>
                    <a:pt x="48671" y="605456"/>
                    <a:pt x="40713" y="632225"/>
                  </a:cubicBezTo>
                  <a:cubicBezTo>
                    <a:pt x="30031" y="668154"/>
                    <a:pt x="5153" y="738905"/>
                    <a:pt x="5153" y="738905"/>
                  </a:cubicBezTo>
                  <a:cubicBezTo>
                    <a:pt x="3460" y="754145"/>
                    <a:pt x="-593" y="769306"/>
                    <a:pt x="73" y="784625"/>
                  </a:cubicBezTo>
                  <a:cubicBezTo>
                    <a:pt x="1113" y="808550"/>
                    <a:pt x="3352" y="832808"/>
                    <a:pt x="10233" y="855745"/>
                  </a:cubicBezTo>
                  <a:cubicBezTo>
                    <a:pt x="21925" y="894718"/>
                    <a:pt x="61091" y="903341"/>
                    <a:pt x="96593" y="911625"/>
                  </a:cubicBezTo>
                  <a:cubicBezTo>
                    <a:pt x="116293" y="916222"/>
                    <a:pt x="209087" y="924161"/>
                    <a:pt x="238833" y="926865"/>
                  </a:cubicBezTo>
                  <a:lnTo>
                    <a:pt x="594433" y="921785"/>
                  </a:lnTo>
                  <a:cubicBezTo>
                    <a:pt x="609460" y="921400"/>
                    <a:pt x="648642" y="914443"/>
                    <a:pt x="665553" y="911625"/>
                  </a:cubicBezTo>
                  <a:cubicBezTo>
                    <a:pt x="702809" y="892997"/>
                    <a:pt x="667943" y="908202"/>
                    <a:pt x="711273" y="896385"/>
                  </a:cubicBezTo>
                  <a:cubicBezTo>
                    <a:pt x="721605" y="893567"/>
                    <a:pt x="731495" y="889302"/>
                    <a:pt x="741753" y="886225"/>
                  </a:cubicBezTo>
                  <a:cubicBezTo>
                    <a:pt x="760091" y="880724"/>
                    <a:pt x="765947" y="882732"/>
                    <a:pt x="782393" y="870985"/>
                  </a:cubicBezTo>
                  <a:cubicBezTo>
                    <a:pt x="802237" y="856810"/>
                    <a:pt x="817564" y="824085"/>
                    <a:pt x="823033" y="804945"/>
                  </a:cubicBezTo>
                  <a:cubicBezTo>
                    <a:pt x="826420" y="793092"/>
                    <a:pt x="829047" y="780994"/>
                    <a:pt x="833193" y="769385"/>
                  </a:cubicBezTo>
                  <a:cubicBezTo>
                    <a:pt x="837530" y="757240"/>
                    <a:pt x="844355" y="746059"/>
                    <a:pt x="848433" y="733825"/>
                  </a:cubicBezTo>
                  <a:cubicBezTo>
                    <a:pt x="852849" y="720578"/>
                    <a:pt x="853946" y="706353"/>
                    <a:pt x="858593" y="693185"/>
                  </a:cubicBezTo>
                  <a:cubicBezTo>
                    <a:pt x="864144" y="677458"/>
                    <a:pt x="872563" y="662886"/>
                    <a:pt x="878913" y="647465"/>
                  </a:cubicBezTo>
                  <a:cubicBezTo>
                    <a:pt x="884422" y="634087"/>
                    <a:pt x="887127" y="619472"/>
                    <a:pt x="894153" y="606825"/>
                  </a:cubicBezTo>
                  <a:cubicBezTo>
                    <a:pt x="904191" y="588756"/>
                    <a:pt x="917860" y="572958"/>
                    <a:pt x="929713" y="556025"/>
                  </a:cubicBezTo>
                  <a:cubicBezTo>
                    <a:pt x="934793" y="539092"/>
                    <a:pt x="939362" y="521997"/>
                    <a:pt x="944953" y="505225"/>
                  </a:cubicBezTo>
                  <a:cubicBezTo>
                    <a:pt x="949528" y="491500"/>
                    <a:pt x="956940" y="478682"/>
                    <a:pt x="960193" y="464585"/>
                  </a:cubicBezTo>
                  <a:cubicBezTo>
                    <a:pt x="967141" y="434476"/>
                    <a:pt x="969131" y="403396"/>
                    <a:pt x="975433" y="373145"/>
                  </a:cubicBezTo>
                  <a:cubicBezTo>
                    <a:pt x="977617" y="362661"/>
                    <a:pt x="982651" y="352963"/>
                    <a:pt x="985593" y="342665"/>
                  </a:cubicBezTo>
                  <a:cubicBezTo>
                    <a:pt x="989429" y="329239"/>
                    <a:pt x="990850" y="315100"/>
                    <a:pt x="995753" y="302025"/>
                  </a:cubicBezTo>
                  <a:cubicBezTo>
                    <a:pt x="1001071" y="287844"/>
                    <a:pt x="1010002" y="275261"/>
                    <a:pt x="1016073" y="261385"/>
                  </a:cubicBezTo>
                  <a:cubicBezTo>
                    <a:pt x="1060939" y="158833"/>
                    <a:pt x="1004713" y="273944"/>
                    <a:pt x="1046553" y="190265"/>
                  </a:cubicBezTo>
                  <a:cubicBezTo>
                    <a:pt x="1049940" y="169945"/>
                    <a:pt x="1062372" y="149113"/>
                    <a:pt x="1056713" y="129305"/>
                  </a:cubicBezTo>
                  <a:cubicBezTo>
                    <a:pt x="1053326" y="117452"/>
                    <a:pt x="1052398" y="104599"/>
                    <a:pt x="1046553" y="93745"/>
                  </a:cubicBezTo>
                  <a:cubicBezTo>
                    <a:pt x="1040283" y="82100"/>
                    <a:pt x="1031313" y="71732"/>
                    <a:pt x="1021153" y="63265"/>
                  </a:cubicBezTo>
                  <a:cubicBezTo>
                    <a:pt x="971214" y="21649"/>
                    <a:pt x="966860" y="22579"/>
                    <a:pt x="919553" y="2305"/>
                  </a:cubicBezTo>
                  <a:cubicBezTo>
                    <a:pt x="765460" y="3998"/>
                    <a:pt x="610731" y="-6694"/>
                    <a:pt x="457273" y="7385"/>
                  </a:cubicBezTo>
                  <a:cubicBezTo>
                    <a:pt x="437545" y="9195"/>
                    <a:pt x="371718" y="49574"/>
                    <a:pt x="340433" y="68345"/>
                  </a:cubicBezTo>
                  <a:lnTo>
                    <a:pt x="335353" y="68345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/>
            <p:cNvSpPr/>
            <p:nvPr/>
          </p:nvSpPr>
          <p:spPr>
            <a:xfrm>
              <a:off x="3870960" y="4754880"/>
              <a:ext cx="994263" cy="934720"/>
            </a:xfrm>
            <a:custGeom>
              <a:avLst/>
              <a:gdLst>
                <a:gd name="connsiteX0" fmla="*/ 284480 w 994263"/>
                <a:gd name="connsiteY0" fmla="*/ 5080 h 934720"/>
                <a:gd name="connsiteX1" fmla="*/ 259080 w 994263"/>
                <a:gd name="connsiteY1" fmla="*/ 45720 h 934720"/>
                <a:gd name="connsiteX2" fmla="*/ 187960 w 994263"/>
                <a:gd name="connsiteY2" fmla="*/ 254000 h 934720"/>
                <a:gd name="connsiteX3" fmla="*/ 182880 w 994263"/>
                <a:gd name="connsiteY3" fmla="*/ 274320 h 934720"/>
                <a:gd name="connsiteX4" fmla="*/ 177800 w 994263"/>
                <a:gd name="connsiteY4" fmla="*/ 304800 h 934720"/>
                <a:gd name="connsiteX5" fmla="*/ 157480 w 994263"/>
                <a:gd name="connsiteY5" fmla="*/ 335280 h 934720"/>
                <a:gd name="connsiteX6" fmla="*/ 137160 w 994263"/>
                <a:gd name="connsiteY6" fmla="*/ 396240 h 934720"/>
                <a:gd name="connsiteX7" fmla="*/ 121920 w 994263"/>
                <a:gd name="connsiteY7" fmla="*/ 421640 h 934720"/>
                <a:gd name="connsiteX8" fmla="*/ 86360 w 994263"/>
                <a:gd name="connsiteY8" fmla="*/ 502920 h 934720"/>
                <a:gd name="connsiteX9" fmla="*/ 71120 w 994263"/>
                <a:gd name="connsiteY9" fmla="*/ 528320 h 934720"/>
                <a:gd name="connsiteX10" fmla="*/ 35560 w 994263"/>
                <a:gd name="connsiteY10" fmla="*/ 665480 h 934720"/>
                <a:gd name="connsiteX11" fmla="*/ 20320 w 994263"/>
                <a:gd name="connsiteY11" fmla="*/ 706120 h 934720"/>
                <a:gd name="connsiteX12" fmla="*/ 0 w 994263"/>
                <a:gd name="connsiteY12" fmla="*/ 797560 h 934720"/>
                <a:gd name="connsiteX13" fmla="*/ 20320 w 994263"/>
                <a:gd name="connsiteY13" fmla="*/ 878840 h 934720"/>
                <a:gd name="connsiteX14" fmla="*/ 81280 w 994263"/>
                <a:gd name="connsiteY14" fmla="*/ 909320 h 934720"/>
                <a:gd name="connsiteX15" fmla="*/ 228600 w 994263"/>
                <a:gd name="connsiteY15" fmla="*/ 934720 h 934720"/>
                <a:gd name="connsiteX16" fmla="*/ 426720 w 994263"/>
                <a:gd name="connsiteY16" fmla="*/ 929640 h 934720"/>
                <a:gd name="connsiteX17" fmla="*/ 497840 w 994263"/>
                <a:gd name="connsiteY17" fmla="*/ 914400 h 934720"/>
                <a:gd name="connsiteX18" fmla="*/ 523240 w 994263"/>
                <a:gd name="connsiteY18" fmla="*/ 904240 h 934720"/>
                <a:gd name="connsiteX19" fmla="*/ 589280 w 994263"/>
                <a:gd name="connsiteY19" fmla="*/ 899160 h 934720"/>
                <a:gd name="connsiteX20" fmla="*/ 619760 w 994263"/>
                <a:gd name="connsiteY20" fmla="*/ 889000 h 934720"/>
                <a:gd name="connsiteX21" fmla="*/ 635000 w 994263"/>
                <a:gd name="connsiteY21" fmla="*/ 878840 h 934720"/>
                <a:gd name="connsiteX22" fmla="*/ 685800 w 994263"/>
                <a:gd name="connsiteY22" fmla="*/ 858520 h 934720"/>
                <a:gd name="connsiteX23" fmla="*/ 731520 w 994263"/>
                <a:gd name="connsiteY23" fmla="*/ 812800 h 934720"/>
                <a:gd name="connsiteX24" fmla="*/ 767080 w 994263"/>
                <a:gd name="connsiteY24" fmla="*/ 767080 h 934720"/>
                <a:gd name="connsiteX25" fmla="*/ 787400 w 994263"/>
                <a:gd name="connsiteY25" fmla="*/ 711200 h 934720"/>
                <a:gd name="connsiteX26" fmla="*/ 792480 w 994263"/>
                <a:gd name="connsiteY26" fmla="*/ 685800 h 934720"/>
                <a:gd name="connsiteX27" fmla="*/ 807720 w 994263"/>
                <a:gd name="connsiteY27" fmla="*/ 640080 h 934720"/>
                <a:gd name="connsiteX28" fmla="*/ 812800 w 994263"/>
                <a:gd name="connsiteY28" fmla="*/ 604520 h 934720"/>
                <a:gd name="connsiteX29" fmla="*/ 838200 w 994263"/>
                <a:gd name="connsiteY29" fmla="*/ 548640 h 934720"/>
                <a:gd name="connsiteX30" fmla="*/ 858520 w 994263"/>
                <a:gd name="connsiteY30" fmla="*/ 492760 h 934720"/>
                <a:gd name="connsiteX31" fmla="*/ 873760 w 994263"/>
                <a:gd name="connsiteY31" fmla="*/ 472440 h 934720"/>
                <a:gd name="connsiteX32" fmla="*/ 894080 w 994263"/>
                <a:gd name="connsiteY32" fmla="*/ 436880 h 934720"/>
                <a:gd name="connsiteX33" fmla="*/ 904240 w 994263"/>
                <a:gd name="connsiteY33" fmla="*/ 396240 h 934720"/>
                <a:gd name="connsiteX34" fmla="*/ 934720 w 994263"/>
                <a:gd name="connsiteY34" fmla="*/ 340360 h 934720"/>
                <a:gd name="connsiteX35" fmla="*/ 944880 w 994263"/>
                <a:gd name="connsiteY35" fmla="*/ 294640 h 934720"/>
                <a:gd name="connsiteX36" fmla="*/ 955040 w 994263"/>
                <a:gd name="connsiteY36" fmla="*/ 269240 h 934720"/>
                <a:gd name="connsiteX37" fmla="*/ 960120 w 994263"/>
                <a:gd name="connsiteY37" fmla="*/ 243840 h 934720"/>
                <a:gd name="connsiteX38" fmla="*/ 970280 w 994263"/>
                <a:gd name="connsiteY38" fmla="*/ 213360 h 934720"/>
                <a:gd name="connsiteX39" fmla="*/ 980440 w 994263"/>
                <a:gd name="connsiteY39" fmla="*/ 127000 h 934720"/>
                <a:gd name="connsiteX40" fmla="*/ 970280 w 994263"/>
                <a:gd name="connsiteY40" fmla="*/ 40640 h 934720"/>
                <a:gd name="connsiteX41" fmla="*/ 863600 w 994263"/>
                <a:gd name="connsiteY41" fmla="*/ 10160 h 934720"/>
                <a:gd name="connsiteX42" fmla="*/ 828040 w 994263"/>
                <a:gd name="connsiteY42" fmla="*/ 0 h 934720"/>
                <a:gd name="connsiteX43" fmla="*/ 609600 w 994263"/>
                <a:gd name="connsiteY43" fmla="*/ 15240 h 934720"/>
                <a:gd name="connsiteX44" fmla="*/ 492760 w 994263"/>
                <a:gd name="connsiteY44" fmla="*/ 35560 h 934720"/>
                <a:gd name="connsiteX45" fmla="*/ 284480 w 994263"/>
                <a:gd name="connsiteY45" fmla="*/ 5080 h 93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994263" h="934720">
                  <a:moveTo>
                    <a:pt x="284480" y="5080"/>
                  </a:moveTo>
                  <a:cubicBezTo>
                    <a:pt x="245533" y="6773"/>
                    <a:pt x="266520" y="31584"/>
                    <a:pt x="259080" y="45720"/>
                  </a:cubicBezTo>
                  <a:cubicBezTo>
                    <a:pt x="224816" y="110821"/>
                    <a:pt x="205646" y="183257"/>
                    <a:pt x="187960" y="254000"/>
                  </a:cubicBezTo>
                  <a:cubicBezTo>
                    <a:pt x="186267" y="260773"/>
                    <a:pt x="184249" y="267474"/>
                    <a:pt x="182880" y="274320"/>
                  </a:cubicBezTo>
                  <a:cubicBezTo>
                    <a:pt x="180860" y="284420"/>
                    <a:pt x="181762" y="295292"/>
                    <a:pt x="177800" y="304800"/>
                  </a:cubicBezTo>
                  <a:cubicBezTo>
                    <a:pt x="173104" y="316072"/>
                    <a:pt x="162439" y="324122"/>
                    <a:pt x="157480" y="335280"/>
                  </a:cubicBezTo>
                  <a:cubicBezTo>
                    <a:pt x="148781" y="354853"/>
                    <a:pt x="148180" y="377873"/>
                    <a:pt x="137160" y="396240"/>
                  </a:cubicBezTo>
                  <a:cubicBezTo>
                    <a:pt x="132080" y="404707"/>
                    <a:pt x="126165" y="412725"/>
                    <a:pt x="121920" y="421640"/>
                  </a:cubicBezTo>
                  <a:cubicBezTo>
                    <a:pt x="109206" y="448340"/>
                    <a:pt x="101575" y="477562"/>
                    <a:pt x="86360" y="502920"/>
                  </a:cubicBezTo>
                  <a:lnTo>
                    <a:pt x="71120" y="528320"/>
                  </a:lnTo>
                  <a:cubicBezTo>
                    <a:pt x="70622" y="530311"/>
                    <a:pt x="41207" y="650421"/>
                    <a:pt x="35560" y="665480"/>
                  </a:cubicBezTo>
                  <a:cubicBezTo>
                    <a:pt x="30480" y="679027"/>
                    <a:pt x="24635" y="692311"/>
                    <a:pt x="20320" y="706120"/>
                  </a:cubicBezTo>
                  <a:cubicBezTo>
                    <a:pt x="12349" y="731628"/>
                    <a:pt x="5012" y="772500"/>
                    <a:pt x="0" y="797560"/>
                  </a:cubicBezTo>
                  <a:cubicBezTo>
                    <a:pt x="6773" y="824653"/>
                    <a:pt x="3894" y="856254"/>
                    <a:pt x="20320" y="878840"/>
                  </a:cubicBezTo>
                  <a:cubicBezTo>
                    <a:pt x="33682" y="897213"/>
                    <a:pt x="59811" y="901889"/>
                    <a:pt x="81280" y="909320"/>
                  </a:cubicBezTo>
                  <a:cubicBezTo>
                    <a:pt x="117863" y="921983"/>
                    <a:pt x="191352" y="929754"/>
                    <a:pt x="228600" y="934720"/>
                  </a:cubicBezTo>
                  <a:lnTo>
                    <a:pt x="426720" y="929640"/>
                  </a:lnTo>
                  <a:cubicBezTo>
                    <a:pt x="442242" y="928950"/>
                    <a:pt x="486158" y="917995"/>
                    <a:pt x="497840" y="914400"/>
                  </a:cubicBezTo>
                  <a:cubicBezTo>
                    <a:pt x="506556" y="911718"/>
                    <a:pt x="514245" y="905739"/>
                    <a:pt x="523240" y="904240"/>
                  </a:cubicBezTo>
                  <a:cubicBezTo>
                    <a:pt x="545018" y="900610"/>
                    <a:pt x="567267" y="900853"/>
                    <a:pt x="589280" y="899160"/>
                  </a:cubicBezTo>
                  <a:cubicBezTo>
                    <a:pt x="599440" y="895773"/>
                    <a:pt x="609973" y="893350"/>
                    <a:pt x="619760" y="889000"/>
                  </a:cubicBezTo>
                  <a:cubicBezTo>
                    <a:pt x="625339" y="886520"/>
                    <a:pt x="629539" y="881570"/>
                    <a:pt x="635000" y="878840"/>
                  </a:cubicBezTo>
                  <a:cubicBezTo>
                    <a:pt x="658132" y="867274"/>
                    <a:pt x="665530" y="865277"/>
                    <a:pt x="685800" y="858520"/>
                  </a:cubicBezTo>
                  <a:cubicBezTo>
                    <a:pt x="730087" y="823090"/>
                    <a:pt x="694006" y="855003"/>
                    <a:pt x="731520" y="812800"/>
                  </a:cubicBezTo>
                  <a:cubicBezTo>
                    <a:pt x="765122" y="774998"/>
                    <a:pt x="740417" y="811518"/>
                    <a:pt x="767080" y="767080"/>
                  </a:cubicBezTo>
                  <a:cubicBezTo>
                    <a:pt x="781781" y="708276"/>
                    <a:pt x="757416" y="801151"/>
                    <a:pt x="787400" y="711200"/>
                  </a:cubicBezTo>
                  <a:cubicBezTo>
                    <a:pt x="790130" y="703009"/>
                    <a:pt x="790607" y="694229"/>
                    <a:pt x="792480" y="685800"/>
                  </a:cubicBezTo>
                  <a:cubicBezTo>
                    <a:pt x="797949" y="661191"/>
                    <a:pt x="797348" y="666010"/>
                    <a:pt x="807720" y="640080"/>
                  </a:cubicBezTo>
                  <a:cubicBezTo>
                    <a:pt x="809413" y="628227"/>
                    <a:pt x="809511" y="616033"/>
                    <a:pt x="812800" y="604520"/>
                  </a:cubicBezTo>
                  <a:cubicBezTo>
                    <a:pt x="823324" y="567685"/>
                    <a:pt x="826794" y="577156"/>
                    <a:pt x="838200" y="548640"/>
                  </a:cubicBezTo>
                  <a:cubicBezTo>
                    <a:pt x="843957" y="534248"/>
                    <a:pt x="850587" y="507039"/>
                    <a:pt x="858520" y="492760"/>
                  </a:cubicBezTo>
                  <a:cubicBezTo>
                    <a:pt x="862632" y="485359"/>
                    <a:pt x="869214" y="479583"/>
                    <a:pt x="873760" y="472440"/>
                  </a:cubicBezTo>
                  <a:cubicBezTo>
                    <a:pt x="881089" y="460922"/>
                    <a:pt x="887307" y="448733"/>
                    <a:pt x="894080" y="436880"/>
                  </a:cubicBezTo>
                  <a:cubicBezTo>
                    <a:pt x="897467" y="423333"/>
                    <a:pt x="899824" y="409487"/>
                    <a:pt x="904240" y="396240"/>
                  </a:cubicBezTo>
                  <a:cubicBezTo>
                    <a:pt x="907493" y="386481"/>
                    <a:pt x="934101" y="341443"/>
                    <a:pt x="934720" y="340360"/>
                  </a:cubicBezTo>
                  <a:cubicBezTo>
                    <a:pt x="938107" y="325120"/>
                    <a:pt x="940591" y="309651"/>
                    <a:pt x="944880" y="294640"/>
                  </a:cubicBezTo>
                  <a:cubicBezTo>
                    <a:pt x="947385" y="285872"/>
                    <a:pt x="952420" y="277974"/>
                    <a:pt x="955040" y="269240"/>
                  </a:cubicBezTo>
                  <a:cubicBezTo>
                    <a:pt x="957521" y="260970"/>
                    <a:pt x="957848" y="252170"/>
                    <a:pt x="960120" y="243840"/>
                  </a:cubicBezTo>
                  <a:cubicBezTo>
                    <a:pt x="962938" y="233508"/>
                    <a:pt x="966893" y="223520"/>
                    <a:pt x="970280" y="213360"/>
                  </a:cubicBezTo>
                  <a:cubicBezTo>
                    <a:pt x="973667" y="184573"/>
                    <a:pt x="975474" y="155557"/>
                    <a:pt x="980440" y="127000"/>
                  </a:cubicBezTo>
                  <a:cubicBezTo>
                    <a:pt x="986601" y="91577"/>
                    <a:pt x="1013261" y="80935"/>
                    <a:pt x="970280" y="40640"/>
                  </a:cubicBezTo>
                  <a:cubicBezTo>
                    <a:pt x="957402" y="28567"/>
                    <a:pt x="884389" y="15357"/>
                    <a:pt x="863600" y="10160"/>
                  </a:cubicBezTo>
                  <a:cubicBezTo>
                    <a:pt x="851640" y="7170"/>
                    <a:pt x="839893" y="3387"/>
                    <a:pt x="828040" y="0"/>
                  </a:cubicBezTo>
                  <a:cubicBezTo>
                    <a:pt x="737937" y="3337"/>
                    <a:pt x="691911" y="1048"/>
                    <a:pt x="609600" y="15240"/>
                  </a:cubicBezTo>
                  <a:cubicBezTo>
                    <a:pt x="555437" y="24578"/>
                    <a:pt x="544602" y="35560"/>
                    <a:pt x="492760" y="35560"/>
                  </a:cubicBezTo>
                  <a:cubicBezTo>
                    <a:pt x="430084" y="35560"/>
                    <a:pt x="323427" y="3387"/>
                    <a:pt x="284480" y="508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/>
            <p:cNvSpPr/>
            <p:nvPr/>
          </p:nvSpPr>
          <p:spPr>
            <a:xfrm>
              <a:off x="4693920" y="4739640"/>
              <a:ext cx="1071880" cy="975360"/>
            </a:xfrm>
            <a:custGeom>
              <a:avLst/>
              <a:gdLst>
                <a:gd name="connsiteX0" fmla="*/ 289560 w 1071880"/>
                <a:gd name="connsiteY0" fmla="*/ 30480 h 975360"/>
                <a:gd name="connsiteX1" fmla="*/ 198120 w 1071880"/>
                <a:gd name="connsiteY1" fmla="*/ 198120 h 975360"/>
                <a:gd name="connsiteX2" fmla="*/ 172720 w 1071880"/>
                <a:gd name="connsiteY2" fmla="*/ 248920 h 975360"/>
                <a:gd name="connsiteX3" fmla="*/ 137160 w 1071880"/>
                <a:gd name="connsiteY3" fmla="*/ 330200 h 975360"/>
                <a:gd name="connsiteX4" fmla="*/ 106680 w 1071880"/>
                <a:gd name="connsiteY4" fmla="*/ 396240 h 975360"/>
                <a:gd name="connsiteX5" fmla="*/ 91440 w 1071880"/>
                <a:gd name="connsiteY5" fmla="*/ 457200 h 975360"/>
                <a:gd name="connsiteX6" fmla="*/ 81280 w 1071880"/>
                <a:gd name="connsiteY6" fmla="*/ 487680 h 975360"/>
                <a:gd name="connsiteX7" fmla="*/ 76200 w 1071880"/>
                <a:gd name="connsiteY7" fmla="*/ 513080 h 975360"/>
                <a:gd name="connsiteX8" fmla="*/ 30480 w 1071880"/>
                <a:gd name="connsiteY8" fmla="*/ 629920 h 975360"/>
                <a:gd name="connsiteX9" fmla="*/ 0 w 1071880"/>
                <a:gd name="connsiteY9" fmla="*/ 787400 h 975360"/>
                <a:gd name="connsiteX10" fmla="*/ 5080 w 1071880"/>
                <a:gd name="connsiteY10" fmla="*/ 904240 h 975360"/>
                <a:gd name="connsiteX11" fmla="*/ 35560 w 1071880"/>
                <a:gd name="connsiteY11" fmla="*/ 955040 h 975360"/>
                <a:gd name="connsiteX12" fmla="*/ 137160 w 1071880"/>
                <a:gd name="connsiteY12" fmla="*/ 975360 h 975360"/>
                <a:gd name="connsiteX13" fmla="*/ 345440 w 1071880"/>
                <a:gd name="connsiteY13" fmla="*/ 970280 h 975360"/>
                <a:gd name="connsiteX14" fmla="*/ 477520 w 1071880"/>
                <a:gd name="connsiteY14" fmla="*/ 960120 h 975360"/>
                <a:gd name="connsiteX15" fmla="*/ 568960 w 1071880"/>
                <a:gd name="connsiteY15" fmla="*/ 924560 h 975360"/>
                <a:gd name="connsiteX16" fmla="*/ 624840 w 1071880"/>
                <a:gd name="connsiteY16" fmla="*/ 899160 h 975360"/>
                <a:gd name="connsiteX17" fmla="*/ 645160 w 1071880"/>
                <a:gd name="connsiteY17" fmla="*/ 883920 h 975360"/>
                <a:gd name="connsiteX18" fmla="*/ 670560 w 1071880"/>
                <a:gd name="connsiteY18" fmla="*/ 868680 h 975360"/>
                <a:gd name="connsiteX19" fmla="*/ 741680 w 1071880"/>
                <a:gd name="connsiteY19" fmla="*/ 822960 h 975360"/>
                <a:gd name="connsiteX20" fmla="*/ 797560 w 1071880"/>
                <a:gd name="connsiteY20" fmla="*/ 762000 h 975360"/>
                <a:gd name="connsiteX21" fmla="*/ 812800 w 1071880"/>
                <a:gd name="connsiteY21" fmla="*/ 721360 h 975360"/>
                <a:gd name="connsiteX22" fmla="*/ 833120 w 1071880"/>
                <a:gd name="connsiteY22" fmla="*/ 690880 h 975360"/>
                <a:gd name="connsiteX23" fmla="*/ 868680 w 1071880"/>
                <a:gd name="connsiteY23" fmla="*/ 629920 h 975360"/>
                <a:gd name="connsiteX24" fmla="*/ 889000 w 1071880"/>
                <a:gd name="connsiteY24" fmla="*/ 579120 h 975360"/>
                <a:gd name="connsiteX25" fmla="*/ 914400 w 1071880"/>
                <a:gd name="connsiteY25" fmla="*/ 528320 h 975360"/>
                <a:gd name="connsiteX26" fmla="*/ 924560 w 1071880"/>
                <a:gd name="connsiteY26" fmla="*/ 492760 h 975360"/>
                <a:gd name="connsiteX27" fmla="*/ 965200 w 1071880"/>
                <a:gd name="connsiteY27" fmla="*/ 406400 h 975360"/>
                <a:gd name="connsiteX28" fmla="*/ 1005840 w 1071880"/>
                <a:gd name="connsiteY28" fmla="*/ 294640 h 975360"/>
                <a:gd name="connsiteX29" fmla="*/ 1036320 w 1071880"/>
                <a:gd name="connsiteY29" fmla="*/ 218440 h 975360"/>
                <a:gd name="connsiteX30" fmla="*/ 1051560 w 1071880"/>
                <a:gd name="connsiteY30" fmla="*/ 172720 h 975360"/>
                <a:gd name="connsiteX31" fmla="*/ 1071880 w 1071880"/>
                <a:gd name="connsiteY31" fmla="*/ 96520 h 975360"/>
                <a:gd name="connsiteX32" fmla="*/ 1061720 w 1071880"/>
                <a:gd name="connsiteY32" fmla="*/ 50800 h 975360"/>
                <a:gd name="connsiteX33" fmla="*/ 995680 w 1071880"/>
                <a:gd name="connsiteY33" fmla="*/ 25400 h 975360"/>
                <a:gd name="connsiteX34" fmla="*/ 949960 w 1071880"/>
                <a:gd name="connsiteY34" fmla="*/ 20320 h 975360"/>
                <a:gd name="connsiteX35" fmla="*/ 909320 w 1071880"/>
                <a:gd name="connsiteY35" fmla="*/ 15240 h 975360"/>
                <a:gd name="connsiteX36" fmla="*/ 848360 w 1071880"/>
                <a:gd name="connsiteY36" fmla="*/ 10160 h 975360"/>
                <a:gd name="connsiteX37" fmla="*/ 777240 w 1071880"/>
                <a:gd name="connsiteY37" fmla="*/ 0 h 975360"/>
                <a:gd name="connsiteX38" fmla="*/ 492760 w 1071880"/>
                <a:gd name="connsiteY38" fmla="*/ 10160 h 975360"/>
                <a:gd name="connsiteX39" fmla="*/ 431800 w 1071880"/>
                <a:gd name="connsiteY39" fmla="*/ 30480 h 975360"/>
                <a:gd name="connsiteX40" fmla="*/ 309880 w 1071880"/>
                <a:gd name="connsiteY40" fmla="*/ 66040 h 975360"/>
                <a:gd name="connsiteX41" fmla="*/ 289560 w 1071880"/>
                <a:gd name="connsiteY41" fmla="*/ 30480 h 97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071880" h="975360">
                  <a:moveTo>
                    <a:pt x="289560" y="30480"/>
                  </a:moveTo>
                  <a:cubicBezTo>
                    <a:pt x="270933" y="52493"/>
                    <a:pt x="271936" y="42286"/>
                    <a:pt x="198120" y="198120"/>
                  </a:cubicBezTo>
                  <a:cubicBezTo>
                    <a:pt x="190015" y="215230"/>
                    <a:pt x="180308" y="231575"/>
                    <a:pt x="172720" y="248920"/>
                  </a:cubicBezTo>
                  <a:cubicBezTo>
                    <a:pt x="160867" y="276013"/>
                    <a:pt x="149257" y="303215"/>
                    <a:pt x="137160" y="330200"/>
                  </a:cubicBezTo>
                  <a:cubicBezTo>
                    <a:pt x="127243" y="352324"/>
                    <a:pt x="112560" y="372719"/>
                    <a:pt x="106680" y="396240"/>
                  </a:cubicBezTo>
                  <a:cubicBezTo>
                    <a:pt x="101600" y="416560"/>
                    <a:pt x="97046" y="437019"/>
                    <a:pt x="91440" y="457200"/>
                  </a:cubicBezTo>
                  <a:cubicBezTo>
                    <a:pt x="88574" y="467519"/>
                    <a:pt x="84098" y="477348"/>
                    <a:pt x="81280" y="487680"/>
                  </a:cubicBezTo>
                  <a:cubicBezTo>
                    <a:pt x="79008" y="496010"/>
                    <a:pt x="79232" y="504995"/>
                    <a:pt x="76200" y="513080"/>
                  </a:cubicBezTo>
                  <a:cubicBezTo>
                    <a:pt x="44894" y="596562"/>
                    <a:pt x="54174" y="541067"/>
                    <a:pt x="30480" y="629920"/>
                  </a:cubicBezTo>
                  <a:cubicBezTo>
                    <a:pt x="12188" y="698515"/>
                    <a:pt x="10015" y="722304"/>
                    <a:pt x="0" y="787400"/>
                  </a:cubicBezTo>
                  <a:cubicBezTo>
                    <a:pt x="1693" y="826347"/>
                    <a:pt x="-3009" y="866105"/>
                    <a:pt x="5080" y="904240"/>
                  </a:cubicBezTo>
                  <a:cubicBezTo>
                    <a:pt x="9178" y="923558"/>
                    <a:pt x="21089" y="941603"/>
                    <a:pt x="35560" y="955040"/>
                  </a:cubicBezTo>
                  <a:cubicBezTo>
                    <a:pt x="56172" y="974180"/>
                    <a:pt x="116917" y="973673"/>
                    <a:pt x="137160" y="975360"/>
                  </a:cubicBezTo>
                  <a:lnTo>
                    <a:pt x="345440" y="970280"/>
                  </a:lnTo>
                  <a:cubicBezTo>
                    <a:pt x="368621" y="969437"/>
                    <a:pt x="451453" y="962292"/>
                    <a:pt x="477520" y="960120"/>
                  </a:cubicBezTo>
                  <a:cubicBezTo>
                    <a:pt x="577848" y="926677"/>
                    <a:pt x="468294" y="964827"/>
                    <a:pt x="568960" y="924560"/>
                  </a:cubicBezTo>
                  <a:cubicBezTo>
                    <a:pt x="609391" y="908388"/>
                    <a:pt x="589718" y="922575"/>
                    <a:pt x="624840" y="899160"/>
                  </a:cubicBezTo>
                  <a:cubicBezTo>
                    <a:pt x="631885" y="894464"/>
                    <a:pt x="638115" y="888616"/>
                    <a:pt x="645160" y="883920"/>
                  </a:cubicBezTo>
                  <a:cubicBezTo>
                    <a:pt x="653375" y="878443"/>
                    <a:pt x="662525" y="874419"/>
                    <a:pt x="670560" y="868680"/>
                  </a:cubicBezTo>
                  <a:cubicBezTo>
                    <a:pt x="734169" y="823245"/>
                    <a:pt x="693305" y="842310"/>
                    <a:pt x="741680" y="822960"/>
                  </a:cubicBezTo>
                  <a:cubicBezTo>
                    <a:pt x="757753" y="806887"/>
                    <a:pt x="787591" y="777950"/>
                    <a:pt x="797560" y="762000"/>
                  </a:cubicBezTo>
                  <a:cubicBezTo>
                    <a:pt x="805228" y="749731"/>
                    <a:pt x="806330" y="734300"/>
                    <a:pt x="812800" y="721360"/>
                  </a:cubicBezTo>
                  <a:cubicBezTo>
                    <a:pt x="818261" y="710438"/>
                    <a:pt x="826753" y="701299"/>
                    <a:pt x="833120" y="690880"/>
                  </a:cubicBezTo>
                  <a:cubicBezTo>
                    <a:pt x="845387" y="670807"/>
                    <a:pt x="858160" y="650961"/>
                    <a:pt x="868680" y="629920"/>
                  </a:cubicBezTo>
                  <a:cubicBezTo>
                    <a:pt x="876836" y="613608"/>
                    <a:pt x="881516" y="595751"/>
                    <a:pt x="889000" y="579120"/>
                  </a:cubicBezTo>
                  <a:cubicBezTo>
                    <a:pt x="896769" y="561855"/>
                    <a:pt x="907192" y="545826"/>
                    <a:pt x="914400" y="528320"/>
                  </a:cubicBezTo>
                  <a:cubicBezTo>
                    <a:pt x="919094" y="516921"/>
                    <a:pt x="920231" y="504303"/>
                    <a:pt x="924560" y="492760"/>
                  </a:cubicBezTo>
                  <a:cubicBezTo>
                    <a:pt x="942913" y="443820"/>
                    <a:pt x="944795" y="452312"/>
                    <a:pt x="965200" y="406400"/>
                  </a:cubicBezTo>
                  <a:cubicBezTo>
                    <a:pt x="992575" y="344806"/>
                    <a:pt x="980810" y="362222"/>
                    <a:pt x="1005840" y="294640"/>
                  </a:cubicBezTo>
                  <a:cubicBezTo>
                    <a:pt x="1015341" y="268986"/>
                    <a:pt x="1026714" y="244055"/>
                    <a:pt x="1036320" y="218440"/>
                  </a:cubicBezTo>
                  <a:cubicBezTo>
                    <a:pt x="1041961" y="203398"/>
                    <a:pt x="1046723" y="188039"/>
                    <a:pt x="1051560" y="172720"/>
                  </a:cubicBezTo>
                  <a:cubicBezTo>
                    <a:pt x="1067670" y="121705"/>
                    <a:pt x="1064120" y="135322"/>
                    <a:pt x="1071880" y="96520"/>
                  </a:cubicBezTo>
                  <a:cubicBezTo>
                    <a:pt x="1068493" y="81280"/>
                    <a:pt x="1070380" y="63790"/>
                    <a:pt x="1061720" y="50800"/>
                  </a:cubicBezTo>
                  <a:cubicBezTo>
                    <a:pt x="1055043" y="40784"/>
                    <a:pt x="1004364" y="27028"/>
                    <a:pt x="995680" y="25400"/>
                  </a:cubicBezTo>
                  <a:cubicBezTo>
                    <a:pt x="980609" y="22574"/>
                    <a:pt x="965189" y="22112"/>
                    <a:pt x="949960" y="20320"/>
                  </a:cubicBezTo>
                  <a:cubicBezTo>
                    <a:pt x="936401" y="18725"/>
                    <a:pt x="922904" y="16598"/>
                    <a:pt x="909320" y="15240"/>
                  </a:cubicBezTo>
                  <a:cubicBezTo>
                    <a:pt x="889031" y="13211"/>
                    <a:pt x="868616" y="12497"/>
                    <a:pt x="848360" y="10160"/>
                  </a:cubicBezTo>
                  <a:cubicBezTo>
                    <a:pt x="824570" y="7415"/>
                    <a:pt x="800947" y="3387"/>
                    <a:pt x="777240" y="0"/>
                  </a:cubicBezTo>
                  <a:cubicBezTo>
                    <a:pt x="682413" y="3387"/>
                    <a:pt x="587280" y="1820"/>
                    <a:pt x="492760" y="10160"/>
                  </a:cubicBezTo>
                  <a:cubicBezTo>
                    <a:pt x="471424" y="12043"/>
                    <a:pt x="452017" y="23404"/>
                    <a:pt x="431800" y="30480"/>
                  </a:cubicBezTo>
                  <a:cubicBezTo>
                    <a:pt x="362678" y="54673"/>
                    <a:pt x="409699" y="43858"/>
                    <a:pt x="309880" y="66040"/>
                  </a:cubicBezTo>
                  <a:cubicBezTo>
                    <a:pt x="306574" y="66775"/>
                    <a:pt x="308187" y="8467"/>
                    <a:pt x="289560" y="3048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5566762" y="4739640"/>
              <a:ext cx="1001772" cy="934720"/>
            </a:xfrm>
            <a:custGeom>
              <a:avLst/>
              <a:gdLst>
                <a:gd name="connsiteX0" fmla="*/ 285398 w 1001772"/>
                <a:gd name="connsiteY0" fmla="*/ 20320 h 934720"/>
                <a:gd name="connsiteX1" fmla="*/ 239678 w 1001772"/>
                <a:gd name="connsiteY1" fmla="*/ 111760 h 934720"/>
                <a:gd name="connsiteX2" fmla="*/ 219358 w 1001772"/>
                <a:gd name="connsiteY2" fmla="*/ 162560 h 934720"/>
                <a:gd name="connsiteX3" fmla="*/ 204118 w 1001772"/>
                <a:gd name="connsiteY3" fmla="*/ 208280 h 934720"/>
                <a:gd name="connsiteX4" fmla="*/ 178718 w 1001772"/>
                <a:gd name="connsiteY4" fmla="*/ 248920 h 934720"/>
                <a:gd name="connsiteX5" fmla="*/ 158398 w 1001772"/>
                <a:gd name="connsiteY5" fmla="*/ 304800 h 934720"/>
                <a:gd name="connsiteX6" fmla="*/ 138078 w 1001772"/>
                <a:gd name="connsiteY6" fmla="*/ 350520 h 934720"/>
                <a:gd name="connsiteX7" fmla="*/ 107598 w 1001772"/>
                <a:gd name="connsiteY7" fmla="*/ 452120 h 934720"/>
                <a:gd name="connsiteX8" fmla="*/ 77118 w 1001772"/>
                <a:gd name="connsiteY8" fmla="*/ 518160 h 934720"/>
                <a:gd name="connsiteX9" fmla="*/ 41558 w 1001772"/>
                <a:gd name="connsiteY9" fmla="*/ 604520 h 934720"/>
                <a:gd name="connsiteX10" fmla="*/ 26318 w 1001772"/>
                <a:gd name="connsiteY10" fmla="*/ 640080 h 934720"/>
                <a:gd name="connsiteX11" fmla="*/ 11078 w 1001772"/>
                <a:gd name="connsiteY11" fmla="*/ 690880 h 934720"/>
                <a:gd name="connsiteX12" fmla="*/ 5998 w 1001772"/>
                <a:gd name="connsiteY12" fmla="*/ 751840 h 934720"/>
                <a:gd name="connsiteX13" fmla="*/ 21238 w 1001772"/>
                <a:gd name="connsiteY13" fmla="*/ 904240 h 934720"/>
                <a:gd name="connsiteX14" fmla="*/ 173638 w 1001772"/>
                <a:gd name="connsiteY14" fmla="*/ 934720 h 934720"/>
                <a:gd name="connsiteX15" fmla="*/ 427638 w 1001772"/>
                <a:gd name="connsiteY15" fmla="*/ 924560 h 934720"/>
                <a:gd name="connsiteX16" fmla="*/ 580038 w 1001772"/>
                <a:gd name="connsiteY16" fmla="*/ 909320 h 934720"/>
                <a:gd name="connsiteX17" fmla="*/ 620678 w 1001772"/>
                <a:gd name="connsiteY17" fmla="*/ 889000 h 934720"/>
                <a:gd name="connsiteX18" fmla="*/ 681638 w 1001772"/>
                <a:gd name="connsiteY18" fmla="*/ 873760 h 934720"/>
                <a:gd name="connsiteX19" fmla="*/ 712118 w 1001772"/>
                <a:gd name="connsiteY19" fmla="*/ 858520 h 934720"/>
                <a:gd name="connsiteX20" fmla="*/ 747678 w 1001772"/>
                <a:gd name="connsiteY20" fmla="*/ 838200 h 934720"/>
                <a:gd name="connsiteX21" fmla="*/ 757838 w 1001772"/>
                <a:gd name="connsiteY21" fmla="*/ 822960 h 934720"/>
                <a:gd name="connsiteX22" fmla="*/ 793398 w 1001772"/>
                <a:gd name="connsiteY22" fmla="*/ 731520 h 934720"/>
                <a:gd name="connsiteX23" fmla="*/ 803558 w 1001772"/>
                <a:gd name="connsiteY23" fmla="*/ 690880 h 934720"/>
                <a:gd name="connsiteX24" fmla="*/ 839118 w 1001772"/>
                <a:gd name="connsiteY24" fmla="*/ 614680 h 934720"/>
                <a:gd name="connsiteX25" fmla="*/ 879758 w 1001772"/>
                <a:gd name="connsiteY25" fmla="*/ 497840 h 934720"/>
                <a:gd name="connsiteX26" fmla="*/ 894998 w 1001772"/>
                <a:gd name="connsiteY26" fmla="*/ 452120 h 934720"/>
                <a:gd name="connsiteX27" fmla="*/ 940718 w 1001772"/>
                <a:gd name="connsiteY27" fmla="*/ 340360 h 934720"/>
                <a:gd name="connsiteX28" fmla="*/ 955958 w 1001772"/>
                <a:gd name="connsiteY28" fmla="*/ 284480 h 934720"/>
                <a:gd name="connsiteX29" fmla="*/ 966118 w 1001772"/>
                <a:gd name="connsiteY29" fmla="*/ 238760 h 934720"/>
                <a:gd name="connsiteX30" fmla="*/ 986438 w 1001772"/>
                <a:gd name="connsiteY30" fmla="*/ 193040 h 934720"/>
                <a:gd name="connsiteX31" fmla="*/ 991518 w 1001772"/>
                <a:gd name="connsiteY31" fmla="*/ 127000 h 934720"/>
                <a:gd name="connsiteX32" fmla="*/ 1001678 w 1001772"/>
                <a:gd name="connsiteY32" fmla="*/ 50800 h 934720"/>
                <a:gd name="connsiteX33" fmla="*/ 996598 w 1001772"/>
                <a:gd name="connsiteY33" fmla="*/ 30480 h 934720"/>
                <a:gd name="connsiteX34" fmla="*/ 971198 w 1001772"/>
                <a:gd name="connsiteY34" fmla="*/ 20320 h 934720"/>
                <a:gd name="connsiteX35" fmla="*/ 879758 w 1001772"/>
                <a:gd name="connsiteY35" fmla="*/ 15240 h 934720"/>
                <a:gd name="connsiteX36" fmla="*/ 722278 w 1001772"/>
                <a:gd name="connsiteY36" fmla="*/ 0 h 934720"/>
                <a:gd name="connsiteX37" fmla="*/ 376838 w 1001772"/>
                <a:gd name="connsiteY37" fmla="*/ 5080 h 934720"/>
                <a:gd name="connsiteX38" fmla="*/ 285398 w 1001772"/>
                <a:gd name="connsiteY38" fmla="*/ 20320 h 93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001772" h="934720">
                  <a:moveTo>
                    <a:pt x="285398" y="20320"/>
                  </a:moveTo>
                  <a:cubicBezTo>
                    <a:pt x="262538" y="38100"/>
                    <a:pt x="250454" y="79431"/>
                    <a:pt x="239678" y="111760"/>
                  </a:cubicBezTo>
                  <a:cubicBezTo>
                    <a:pt x="195411" y="244562"/>
                    <a:pt x="256732" y="65388"/>
                    <a:pt x="219358" y="162560"/>
                  </a:cubicBezTo>
                  <a:cubicBezTo>
                    <a:pt x="213591" y="177554"/>
                    <a:pt x="210958" y="193745"/>
                    <a:pt x="204118" y="208280"/>
                  </a:cubicBezTo>
                  <a:cubicBezTo>
                    <a:pt x="197316" y="222734"/>
                    <a:pt x="185557" y="234483"/>
                    <a:pt x="178718" y="248920"/>
                  </a:cubicBezTo>
                  <a:cubicBezTo>
                    <a:pt x="170233" y="266832"/>
                    <a:pt x="165759" y="286398"/>
                    <a:pt x="158398" y="304800"/>
                  </a:cubicBezTo>
                  <a:cubicBezTo>
                    <a:pt x="152204" y="320285"/>
                    <a:pt x="144272" y="335035"/>
                    <a:pt x="138078" y="350520"/>
                  </a:cubicBezTo>
                  <a:cubicBezTo>
                    <a:pt x="124595" y="384227"/>
                    <a:pt x="120560" y="417122"/>
                    <a:pt x="107598" y="452120"/>
                  </a:cubicBezTo>
                  <a:cubicBezTo>
                    <a:pt x="99177" y="474856"/>
                    <a:pt x="86758" y="495914"/>
                    <a:pt x="77118" y="518160"/>
                  </a:cubicBezTo>
                  <a:cubicBezTo>
                    <a:pt x="64740" y="546725"/>
                    <a:pt x="53532" y="575783"/>
                    <a:pt x="41558" y="604520"/>
                  </a:cubicBezTo>
                  <a:cubicBezTo>
                    <a:pt x="36598" y="616424"/>
                    <a:pt x="30024" y="627728"/>
                    <a:pt x="26318" y="640080"/>
                  </a:cubicBezTo>
                  <a:lnTo>
                    <a:pt x="11078" y="690880"/>
                  </a:lnTo>
                  <a:cubicBezTo>
                    <a:pt x="9385" y="711200"/>
                    <a:pt x="7844" y="731533"/>
                    <a:pt x="5998" y="751840"/>
                  </a:cubicBezTo>
                  <a:cubicBezTo>
                    <a:pt x="1427" y="802125"/>
                    <a:pt x="-10426" y="856744"/>
                    <a:pt x="21238" y="904240"/>
                  </a:cubicBezTo>
                  <a:cubicBezTo>
                    <a:pt x="35647" y="925853"/>
                    <a:pt x="169217" y="934229"/>
                    <a:pt x="173638" y="934720"/>
                  </a:cubicBezTo>
                  <a:lnTo>
                    <a:pt x="427638" y="924560"/>
                  </a:lnTo>
                  <a:cubicBezTo>
                    <a:pt x="478698" y="922129"/>
                    <a:pt x="529367" y="915654"/>
                    <a:pt x="580038" y="909320"/>
                  </a:cubicBezTo>
                  <a:cubicBezTo>
                    <a:pt x="593585" y="902547"/>
                    <a:pt x="606616" y="894625"/>
                    <a:pt x="620678" y="889000"/>
                  </a:cubicBezTo>
                  <a:cubicBezTo>
                    <a:pt x="639476" y="881481"/>
                    <a:pt x="661705" y="877747"/>
                    <a:pt x="681638" y="873760"/>
                  </a:cubicBezTo>
                  <a:cubicBezTo>
                    <a:pt x="691798" y="868680"/>
                    <a:pt x="701738" y="863133"/>
                    <a:pt x="712118" y="858520"/>
                  </a:cubicBezTo>
                  <a:cubicBezTo>
                    <a:pt x="733042" y="849220"/>
                    <a:pt x="726787" y="859091"/>
                    <a:pt x="747678" y="838200"/>
                  </a:cubicBezTo>
                  <a:cubicBezTo>
                    <a:pt x="751995" y="833883"/>
                    <a:pt x="755433" y="828572"/>
                    <a:pt x="757838" y="822960"/>
                  </a:cubicBezTo>
                  <a:cubicBezTo>
                    <a:pt x="770721" y="792901"/>
                    <a:pt x="785466" y="763247"/>
                    <a:pt x="793398" y="731520"/>
                  </a:cubicBezTo>
                  <a:cubicBezTo>
                    <a:pt x="796785" y="717973"/>
                    <a:pt x="798470" y="703883"/>
                    <a:pt x="803558" y="690880"/>
                  </a:cubicBezTo>
                  <a:cubicBezTo>
                    <a:pt x="813772" y="664778"/>
                    <a:pt x="828826" y="640752"/>
                    <a:pt x="839118" y="614680"/>
                  </a:cubicBezTo>
                  <a:cubicBezTo>
                    <a:pt x="854258" y="576325"/>
                    <a:pt x="866353" y="536836"/>
                    <a:pt x="879758" y="497840"/>
                  </a:cubicBezTo>
                  <a:cubicBezTo>
                    <a:pt x="884980" y="482648"/>
                    <a:pt x="888916" y="466988"/>
                    <a:pt x="894998" y="452120"/>
                  </a:cubicBezTo>
                  <a:cubicBezTo>
                    <a:pt x="910238" y="414867"/>
                    <a:pt x="930128" y="379192"/>
                    <a:pt x="940718" y="340360"/>
                  </a:cubicBezTo>
                  <a:cubicBezTo>
                    <a:pt x="945798" y="321733"/>
                    <a:pt x="951275" y="303211"/>
                    <a:pt x="955958" y="284480"/>
                  </a:cubicBezTo>
                  <a:cubicBezTo>
                    <a:pt x="959744" y="269334"/>
                    <a:pt x="961181" y="253571"/>
                    <a:pt x="966118" y="238760"/>
                  </a:cubicBezTo>
                  <a:cubicBezTo>
                    <a:pt x="971392" y="222938"/>
                    <a:pt x="979665" y="208280"/>
                    <a:pt x="986438" y="193040"/>
                  </a:cubicBezTo>
                  <a:cubicBezTo>
                    <a:pt x="988131" y="171027"/>
                    <a:pt x="989166" y="148953"/>
                    <a:pt x="991518" y="127000"/>
                  </a:cubicBezTo>
                  <a:cubicBezTo>
                    <a:pt x="994248" y="101521"/>
                    <a:pt x="1000331" y="76389"/>
                    <a:pt x="1001678" y="50800"/>
                  </a:cubicBezTo>
                  <a:cubicBezTo>
                    <a:pt x="1002045" y="43828"/>
                    <a:pt x="1001535" y="35417"/>
                    <a:pt x="996598" y="30480"/>
                  </a:cubicBezTo>
                  <a:cubicBezTo>
                    <a:pt x="990150" y="24032"/>
                    <a:pt x="980240" y="21499"/>
                    <a:pt x="971198" y="20320"/>
                  </a:cubicBezTo>
                  <a:cubicBezTo>
                    <a:pt x="940927" y="16372"/>
                    <a:pt x="910184" y="17724"/>
                    <a:pt x="879758" y="15240"/>
                  </a:cubicBezTo>
                  <a:cubicBezTo>
                    <a:pt x="827194" y="10949"/>
                    <a:pt x="774771" y="5080"/>
                    <a:pt x="722278" y="0"/>
                  </a:cubicBezTo>
                  <a:lnTo>
                    <a:pt x="376838" y="5080"/>
                  </a:lnTo>
                  <a:cubicBezTo>
                    <a:pt x="345667" y="6892"/>
                    <a:pt x="308258" y="2540"/>
                    <a:pt x="285398" y="2032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: 形状 101"/>
            <p:cNvSpPr/>
            <p:nvPr/>
          </p:nvSpPr>
          <p:spPr>
            <a:xfrm>
              <a:off x="6389370" y="4762242"/>
              <a:ext cx="975360" cy="880368"/>
            </a:xfrm>
            <a:custGeom>
              <a:avLst/>
              <a:gdLst>
                <a:gd name="connsiteX0" fmla="*/ 247650 w 975360"/>
                <a:gd name="connsiteY0" fmla="*/ 19308 h 880368"/>
                <a:gd name="connsiteX1" fmla="*/ 209550 w 975360"/>
                <a:gd name="connsiteY1" fmla="*/ 141228 h 880368"/>
                <a:gd name="connsiteX2" fmla="*/ 201930 w 975360"/>
                <a:gd name="connsiteY2" fmla="*/ 186948 h 880368"/>
                <a:gd name="connsiteX3" fmla="*/ 194310 w 975360"/>
                <a:gd name="connsiteY3" fmla="*/ 228858 h 880368"/>
                <a:gd name="connsiteX4" fmla="*/ 186690 w 975360"/>
                <a:gd name="connsiteY4" fmla="*/ 251718 h 880368"/>
                <a:gd name="connsiteX5" fmla="*/ 179070 w 975360"/>
                <a:gd name="connsiteY5" fmla="*/ 282198 h 880368"/>
                <a:gd name="connsiteX6" fmla="*/ 167640 w 975360"/>
                <a:gd name="connsiteY6" fmla="*/ 297438 h 880368"/>
                <a:gd name="connsiteX7" fmla="*/ 140970 w 975360"/>
                <a:gd name="connsiteY7" fmla="*/ 369828 h 880368"/>
                <a:gd name="connsiteX8" fmla="*/ 125730 w 975360"/>
                <a:gd name="connsiteY8" fmla="*/ 396498 h 880368"/>
                <a:gd name="connsiteX9" fmla="*/ 121920 w 975360"/>
                <a:gd name="connsiteY9" fmla="*/ 415548 h 880368"/>
                <a:gd name="connsiteX10" fmla="*/ 114300 w 975360"/>
                <a:gd name="connsiteY10" fmla="*/ 426978 h 880368"/>
                <a:gd name="connsiteX11" fmla="*/ 99060 w 975360"/>
                <a:gd name="connsiteY11" fmla="*/ 465078 h 880368"/>
                <a:gd name="connsiteX12" fmla="*/ 72390 w 975360"/>
                <a:gd name="connsiteY12" fmla="*/ 564138 h 880368"/>
                <a:gd name="connsiteX13" fmla="*/ 57150 w 975360"/>
                <a:gd name="connsiteY13" fmla="*/ 598428 h 880368"/>
                <a:gd name="connsiteX14" fmla="*/ 38100 w 975360"/>
                <a:gd name="connsiteY14" fmla="*/ 636528 h 880368"/>
                <a:gd name="connsiteX15" fmla="*/ 22860 w 975360"/>
                <a:gd name="connsiteY15" fmla="*/ 682248 h 880368"/>
                <a:gd name="connsiteX16" fmla="*/ 19050 w 975360"/>
                <a:gd name="connsiteY16" fmla="*/ 701298 h 880368"/>
                <a:gd name="connsiteX17" fmla="*/ 11430 w 975360"/>
                <a:gd name="connsiteY17" fmla="*/ 724158 h 880368"/>
                <a:gd name="connsiteX18" fmla="*/ 0 w 975360"/>
                <a:gd name="connsiteY18" fmla="*/ 773688 h 880368"/>
                <a:gd name="connsiteX19" fmla="*/ 7620 w 975360"/>
                <a:gd name="connsiteY19" fmla="*/ 827028 h 880368"/>
                <a:gd name="connsiteX20" fmla="*/ 80010 w 975360"/>
                <a:gd name="connsiteY20" fmla="*/ 865128 h 880368"/>
                <a:gd name="connsiteX21" fmla="*/ 201930 w 975360"/>
                <a:gd name="connsiteY21" fmla="*/ 876558 h 880368"/>
                <a:gd name="connsiteX22" fmla="*/ 255270 w 975360"/>
                <a:gd name="connsiteY22" fmla="*/ 880368 h 880368"/>
                <a:gd name="connsiteX23" fmla="*/ 628650 w 975360"/>
                <a:gd name="connsiteY23" fmla="*/ 876558 h 880368"/>
                <a:gd name="connsiteX24" fmla="*/ 647700 w 975360"/>
                <a:gd name="connsiteY24" fmla="*/ 857508 h 880368"/>
                <a:gd name="connsiteX25" fmla="*/ 662940 w 975360"/>
                <a:gd name="connsiteY25" fmla="*/ 838458 h 880368"/>
                <a:gd name="connsiteX26" fmla="*/ 670560 w 975360"/>
                <a:gd name="connsiteY26" fmla="*/ 823218 h 880368"/>
                <a:gd name="connsiteX27" fmla="*/ 689610 w 975360"/>
                <a:gd name="connsiteY27" fmla="*/ 804168 h 880368"/>
                <a:gd name="connsiteX28" fmla="*/ 704850 w 975360"/>
                <a:gd name="connsiteY28" fmla="*/ 781308 h 880368"/>
                <a:gd name="connsiteX29" fmla="*/ 720090 w 975360"/>
                <a:gd name="connsiteY29" fmla="*/ 762258 h 880368"/>
                <a:gd name="connsiteX30" fmla="*/ 762000 w 975360"/>
                <a:gd name="connsiteY30" fmla="*/ 686058 h 880368"/>
                <a:gd name="connsiteX31" fmla="*/ 781050 w 975360"/>
                <a:gd name="connsiteY31" fmla="*/ 663198 h 880368"/>
                <a:gd name="connsiteX32" fmla="*/ 807720 w 975360"/>
                <a:gd name="connsiteY32" fmla="*/ 594618 h 880368"/>
                <a:gd name="connsiteX33" fmla="*/ 830580 w 975360"/>
                <a:gd name="connsiteY33" fmla="*/ 545088 h 880368"/>
                <a:gd name="connsiteX34" fmla="*/ 845820 w 975360"/>
                <a:gd name="connsiteY34" fmla="*/ 491748 h 880368"/>
                <a:gd name="connsiteX35" fmla="*/ 872490 w 975360"/>
                <a:gd name="connsiteY35" fmla="*/ 419358 h 880368"/>
                <a:gd name="connsiteX36" fmla="*/ 880110 w 975360"/>
                <a:gd name="connsiteY36" fmla="*/ 400308 h 880368"/>
                <a:gd name="connsiteX37" fmla="*/ 899160 w 975360"/>
                <a:gd name="connsiteY37" fmla="*/ 366018 h 880368"/>
                <a:gd name="connsiteX38" fmla="*/ 906780 w 975360"/>
                <a:gd name="connsiteY38" fmla="*/ 343158 h 880368"/>
                <a:gd name="connsiteX39" fmla="*/ 929640 w 975360"/>
                <a:gd name="connsiteY39" fmla="*/ 289818 h 880368"/>
                <a:gd name="connsiteX40" fmla="*/ 937260 w 975360"/>
                <a:gd name="connsiteY40" fmla="*/ 270768 h 880368"/>
                <a:gd name="connsiteX41" fmla="*/ 952500 w 975360"/>
                <a:gd name="connsiteY41" fmla="*/ 228858 h 880368"/>
                <a:gd name="connsiteX42" fmla="*/ 960120 w 975360"/>
                <a:gd name="connsiteY42" fmla="*/ 194568 h 880368"/>
                <a:gd name="connsiteX43" fmla="*/ 967740 w 975360"/>
                <a:gd name="connsiteY43" fmla="*/ 167898 h 880368"/>
                <a:gd name="connsiteX44" fmla="*/ 975360 w 975360"/>
                <a:gd name="connsiteY44" fmla="*/ 110748 h 880368"/>
                <a:gd name="connsiteX45" fmla="*/ 971550 w 975360"/>
                <a:gd name="connsiteY45" fmla="*/ 84078 h 880368"/>
                <a:gd name="connsiteX46" fmla="*/ 944880 w 975360"/>
                <a:gd name="connsiteY46" fmla="*/ 72648 h 880368"/>
                <a:gd name="connsiteX47" fmla="*/ 891540 w 975360"/>
                <a:gd name="connsiteY47" fmla="*/ 65028 h 880368"/>
                <a:gd name="connsiteX48" fmla="*/ 868680 w 975360"/>
                <a:gd name="connsiteY48" fmla="*/ 61218 h 880368"/>
                <a:gd name="connsiteX49" fmla="*/ 838200 w 975360"/>
                <a:gd name="connsiteY49" fmla="*/ 57408 h 880368"/>
                <a:gd name="connsiteX50" fmla="*/ 800100 w 975360"/>
                <a:gd name="connsiteY50" fmla="*/ 49788 h 880368"/>
                <a:gd name="connsiteX51" fmla="*/ 704850 w 975360"/>
                <a:gd name="connsiteY51" fmla="*/ 42168 h 880368"/>
                <a:gd name="connsiteX52" fmla="*/ 655320 w 975360"/>
                <a:gd name="connsiteY52" fmla="*/ 34548 h 880368"/>
                <a:gd name="connsiteX53" fmla="*/ 617220 w 975360"/>
                <a:gd name="connsiteY53" fmla="*/ 26928 h 880368"/>
                <a:gd name="connsiteX54" fmla="*/ 582930 w 975360"/>
                <a:gd name="connsiteY54" fmla="*/ 23118 h 880368"/>
                <a:gd name="connsiteX55" fmla="*/ 251460 w 975360"/>
                <a:gd name="connsiteY55" fmla="*/ 42168 h 880368"/>
                <a:gd name="connsiteX56" fmla="*/ 247650 w 975360"/>
                <a:gd name="connsiteY56" fmla="*/ 19308 h 880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975360" h="880368">
                  <a:moveTo>
                    <a:pt x="247650" y="19308"/>
                  </a:moveTo>
                  <a:cubicBezTo>
                    <a:pt x="220616" y="181512"/>
                    <a:pt x="257166" y="3672"/>
                    <a:pt x="209550" y="141228"/>
                  </a:cubicBezTo>
                  <a:cubicBezTo>
                    <a:pt x="204496" y="155828"/>
                    <a:pt x="204340" y="171687"/>
                    <a:pt x="201930" y="186948"/>
                  </a:cubicBezTo>
                  <a:cubicBezTo>
                    <a:pt x="198650" y="207719"/>
                    <a:pt x="199557" y="211368"/>
                    <a:pt x="194310" y="228858"/>
                  </a:cubicBezTo>
                  <a:cubicBezTo>
                    <a:pt x="192002" y="236551"/>
                    <a:pt x="188897" y="243995"/>
                    <a:pt x="186690" y="251718"/>
                  </a:cubicBezTo>
                  <a:cubicBezTo>
                    <a:pt x="183813" y="261788"/>
                    <a:pt x="183098" y="272531"/>
                    <a:pt x="179070" y="282198"/>
                  </a:cubicBezTo>
                  <a:cubicBezTo>
                    <a:pt x="176628" y="288060"/>
                    <a:pt x="170480" y="291758"/>
                    <a:pt x="167640" y="297438"/>
                  </a:cubicBezTo>
                  <a:cubicBezTo>
                    <a:pt x="137708" y="357301"/>
                    <a:pt x="165725" y="313245"/>
                    <a:pt x="140970" y="369828"/>
                  </a:cubicBezTo>
                  <a:cubicBezTo>
                    <a:pt x="136866" y="379209"/>
                    <a:pt x="130810" y="387608"/>
                    <a:pt x="125730" y="396498"/>
                  </a:cubicBezTo>
                  <a:cubicBezTo>
                    <a:pt x="124460" y="402848"/>
                    <a:pt x="124194" y="409485"/>
                    <a:pt x="121920" y="415548"/>
                  </a:cubicBezTo>
                  <a:cubicBezTo>
                    <a:pt x="120312" y="419835"/>
                    <a:pt x="115908" y="422691"/>
                    <a:pt x="114300" y="426978"/>
                  </a:cubicBezTo>
                  <a:cubicBezTo>
                    <a:pt x="96759" y="473754"/>
                    <a:pt x="127863" y="417073"/>
                    <a:pt x="99060" y="465078"/>
                  </a:cubicBezTo>
                  <a:cubicBezTo>
                    <a:pt x="94421" y="497554"/>
                    <a:pt x="90207" y="537412"/>
                    <a:pt x="72390" y="564138"/>
                  </a:cubicBezTo>
                  <a:cubicBezTo>
                    <a:pt x="55615" y="589301"/>
                    <a:pt x="74462" y="558858"/>
                    <a:pt x="57150" y="598428"/>
                  </a:cubicBezTo>
                  <a:cubicBezTo>
                    <a:pt x="51459" y="611437"/>
                    <a:pt x="41544" y="622753"/>
                    <a:pt x="38100" y="636528"/>
                  </a:cubicBezTo>
                  <a:cubicBezTo>
                    <a:pt x="26678" y="682216"/>
                    <a:pt x="46449" y="605585"/>
                    <a:pt x="22860" y="682248"/>
                  </a:cubicBezTo>
                  <a:cubicBezTo>
                    <a:pt x="20956" y="688437"/>
                    <a:pt x="20754" y="695050"/>
                    <a:pt x="19050" y="701298"/>
                  </a:cubicBezTo>
                  <a:cubicBezTo>
                    <a:pt x="16937" y="709047"/>
                    <a:pt x="13637" y="716435"/>
                    <a:pt x="11430" y="724158"/>
                  </a:cubicBezTo>
                  <a:cubicBezTo>
                    <a:pt x="5303" y="745603"/>
                    <a:pt x="3970" y="753840"/>
                    <a:pt x="0" y="773688"/>
                  </a:cubicBezTo>
                  <a:cubicBezTo>
                    <a:pt x="2540" y="791468"/>
                    <a:pt x="-102" y="810812"/>
                    <a:pt x="7620" y="827028"/>
                  </a:cubicBezTo>
                  <a:cubicBezTo>
                    <a:pt x="20185" y="853414"/>
                    <a:pt x="55980" y="860678"/>
                    <a:pt x="80010" y="865128"/>
                  </a:cubicBezTo>
                  <a:cubicBezTo>
                    <a:pt x="122835" y="873059"/>
                    <a:pt x="158647" y="873672"/>
                    <a:pt x="201930" y="876558"/>
                  </a:cubicBezTo>
                  <a:lnTo>
                    <a:pt x="255270" y="880368"/>
                  </a:lnTo>
                  <a:lnTo>
                    <a:pt x="628650" y="876558"/>
                  </a:lnTo>
                  <a:cubicBezTo>
                    <a:pt x="644155" y="876251"/>
                    <a:pt x="640141" y="868846"/>
                    <a:pt x="647700" y="857508"/>
                  </a:cubicBezTo>
                  <a:cubicBezTo>
                    <a:pt x="652211" y="850742"/>
                    <a:pt x="658429" y="845224"/>
                    <a:pt x="662940" y="838458"/>
                  </a:cubicBezTo>
                  <a:cubicBezTo>
                    <a:pt x="666090" y="833732"/>
                    <a:pt x="667073" y="827701"/>
                    <a:pt x="670560" y="823218"/>
                  </a:cubicBezTo>
                  <a:cubicBezTo>
                    <a:pt x="676073" y="816129"/>
                    <a:pt x="683923" y="811118"/>
                    <a:pt x="689610" y="804168"/>
                  </a:cubicBezTo>
                  <a:cubicBezTo>
                    <a:pt x="695409" y="797080"/>
                    <a:pt x="699129" y="788459"/>
                    <a:pt x="704850" y="781308"/>
                  </a:cubicBezTo>
                  <a:cubicBezTo>
                    <a:pt x="709930" y="774958"/>
                    <a:pt x="715579" y="769024"/>
                    <a:pt x="720090" y="762258"/>
                  </a:cubicBezTo>
                  <a:cubicBezTo>
                    <a:pt x="750819" y="716164"/>
                    <a:pt x="672865" y="793020"/>
                    <a:pt x="762000" y="686058"/>
                  </a:cubicBezTo>
                  <a:lnTo>
                    <a:pt x="781050" y="663198"/>
                  </a:lnTo>
                  <a:cubicBezTo>
                    <a:pt x="789940" y="640338"/>
                    <a:pt x="795101" y="615650"/>
                    <a:pt x="807720" y="594618"/>
                  </a:cubicBezTo>
                  <a:cubicBezTo>
                    <a:pt x="821644" y="571411"/>
                    <a:pt x="821076" y="574959"/>
                    <a:pt x="830580" y="545088"/>
                  </a:cubicBezTo>
                  <a:cubicBezTo>
                    <a:pt x="836187" y="527467"/>
                    <a:pt x="839972" y="509291"/>
                    <a:pt x="845820" y="491748"/>
                  </a:cubicBezTo>
                  <a:cubicBezTo>
                    <a:pt x="858370" y="454099"/>
                    <a:pt x="852019" y="471998"/>
                    <a:pt x="872490" y="419358"/>
                  </a:cubicBezTo>
                  <a:cubicBezTo>
                    <a:pt x="874969" y="412984"/>
                    <a:pt x="876591" y="406173"/>
                    <a:pt x="880110" y="400308"/>
                  </a:cubicBezTo>
                  <a:cubicBezTo>
                    <a:pt x="885910" y="390641"/>
                    <a:pt x="894787" y="376950"/>
                    <a:pt x="899160" y="366018"/>
                  </a:cubicBezTo>
                  <a:cubicBezTo>
                    <a:pt x="902143" y="358560"/>
                    <a:pt x="903797" y="350616"/>
                    <a:pt x="906780" y="343158"/>
                  </a:cubicBezTo>
                  <a:cubicBezTo>
                    <a:pt x="913964" y="325197"/>
                    <a:pt x="922133" y="307646"/>
                    <a:pt x="929640" y="289818"/>
                  </a:cubicBezTo>
                  <a:cubicBezTo>
                    <a:pt x="932294" y="283515"/>
                    <a:pt x="937260" y="270768"/>
                    <a:pt x="937260" y="270768"/>
                  </a:cubicBezTo>
                  <a:cubicBezTo>
                    <a:pt x="947979" y="206455"/>
                    <a:pt x="931640" y="287267"/>
                    <a:pt x="952500" y="228858"/>
                  </a:cubicBezTo>
                  <a:cubicBezTo>
                    <a:pt x="956438" y="217831"/>
                    <a:pt x="957280" y="205927"/>
                    <a:pt x="960120" y="194568"/>
                  </a:cubicBezTo>
                  <a:cubicBezTo>
                    <a:pt x="962362" y="185598"/>
                    <a:pt x="965661" y="176907"/>
                    <a:pt x="967740" y="167898"/>
                  </a:cubicBezTo>
                  <a:cubicBezTo>
                    <a:pt x="971405" y="152018"/>
                    <a:pt x="973728" y="125438"/>
                    <a:pt x="975360" y="110748"/>
                  </a:cubicBezTo>
                  <a:cubicBezTo>
                    <a:pt x="974090" y="101858"/>
                    <a:pt x="975197" y="92284"/>
                    <a:pt x="971550" y="84078"/>
                  </a:cubicBezTo>
                  <a:cubicBezTo>
                    <a:pt x="968376" y="76937"/>
                    <a:pt x="950139" y="73700"/>
                    <a:pt x="944880" y="72648"/>
                  </a:cubicBezTo>
                  <a:cubicBezTo>
                    <a:pt x="922153" y="68103"/>
                    <a:pt x="916123" y="68540"/>
                    <a:pt x="891540" y="65028"/>
                  </a:cubicBezTo>
                  <a:cubicBezTo>
                    <a:pt x="883893" y="63936"/>
                    <a:pt x="876327" y="62310"/>
                    <a:pt x="868680" y="61218"/>
                  </a:cubicBezTo>
                  <a:cubicBezTo>
                    <a:pt x="858544" y="59770"/>
                    <a:pt x="848300" y="59091"/>
                    <a:pt x="838200" y="57408"/>
                  </a:cubicBezTo>
                  <a:cubicBezTo>
                    <a:pt x="825425" y="55279"/>
                    <a:pt x="812968" y="51259"/>
                    <a:pt x="800100" y="49788"/>
                  </a:cubicBezTo>
                  <a:cubicBezTo>
                    <a:pt x="768455" y="46171"/>
                    <a:pt x="736331" y="47011"/>
                    <a:pt x="704850" y="42168"/>
                  </a:cubicBezTo>
                  <a:lnTo>
                    <a:pt x="655320" y="34548"/>
                  </a:lnTo>
                  <a:cubicBezTo>
                    <a:pt x="642560" y="32329"/>
                    <a:pt x="630013" y="28948"/>
                    <a:pt x="617220" y="26928"/>
                  </a:cubicBezTo>
                  <a:cubicBezTo>
                    <a:pt x="605860" y="25134"/>
                    <a:pt x="594360" y="24388"/>
                    <a:pt x="582930" y="23118"/>
                  </a:cubicBezTo>
                  <a:cubicBezTo>
                    <a:pt x="257503" y="30866"/>
                    <a:pt x="338346" y="-44718"/>
                    <a:pt x="251460" y="42168"/>
                  </a:cubicBezTo>
                  <a:lnTo>
                    <a:pt x="247650" y="19308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7185647" y="4781550"/>
              <a:ext cx="1013473" cy="891540"/>
            </a:xfrm>
            <a:custGeom>
              <a:avLst/>
              <a:gdLst>
                <a:gd name="connsiteX0" fmla="*/ 301003 w 1013473"/>
                <a:gd name="connsiteY0" fmla="*/ 15240 h 891540"/>
                <a:gd name="connsiteX1" fmla="*/ 266713 w 1013473"/>
                <a:gd name="connsiteY1" fmla="*/ 83820 h 891540"/>
                <a:gd name="connsiteX2" fmla="*/ 255283 w 1013473"/>
                <a:gd name="connsiteY2" fmla="*/ 118110 h 891540"/>
                <a:gd name="connsiteX3" fmla="*/ 232423 w 1013473"/>
                <a:gd name="connsiteY3" fmla="*/ 163830 h 891540"/>
                <a:gd name="connsiteX4" fmla="*/ 224803 w 1013473"/>
                <a:gd name="connsiteY4" fmla="*/ 205740 h 891540"/>
                <a:gd name="connsiteX5" fmla="*/ 213373 w 1013473"/>
                <a:gd name="connsiteY5" fmla="*/ 224790 h 891540"/>
                <a:gd name="connsiteX6" fmla="*/ 186703 w 1013473"/>
                <a:gd name="connsiteY6" fmla="*/ 285750 h 891540"/>
                <a:gd name="connsiteX7" fmla="*/ 156223 w 1013473"/>
                <a:gd name="connsiteY7" fmla="*/ 350520 h 891540"/>
                <a:gd name="connsiteX8" fmla="*/ 125743 w 1013473"/>
                <a:gd name="connsiteY8" fmla="*/ 411480 h 891540"/>
                <a:gd name="connsiteX9" fmla="*/ 114313 w 1013473"/>
                <a:gd name="connsiteY9" fmla="*/ 441960 h 891540"/>
                <a:gd name="connsiteX10" fmla="*/ 87643 w 1013473"/>
                <a:gd name="connsiteY10" fmla="*/ 502920 h 891540"/>
                <a:gd name="connsiteX11" fmla="*/ 80023 w 1013473"/>
                <a:gd name="connsiteY11" fmla="*/ 521970 h 891540"/>
                <a:gd name="connsiteX12" fmla="*/ 72403 w 1013473"/>
                <a:gd name="connsiteY12" fmla="*/ 548640 h 891540"/>
                <a:gd name="connsiteX13" fmla="*/ 45733 w 1013473"/>
                <a:gd name="connsiteY13" fmla="*/ 617220 h 891540"/>
                <a:gd name="connsiteX14" fmla="*/ 26683 w 1013473"/>
                <a:gd name="connsiteY14" fmla="*/ 681990 h 891540"/>
                <a:gd name="connsiteX15" fmla="*/ 7633 w 1013473"/>
                <a:gd name="connsiteY15" fmla="*/ 754380 h 891540"/>
                <a:gd name="connsiteX16" fmla="*/ 22873 w 1013473"/>
                <a:gd name="connsiteY16" fmla="*/ 868680 h 891540"/>
                <a:gd name="connsiteX17" fmla="*/ 121933 w 1013473"/>
                <a:gd name="connsiteY17" fmla="*/ 891540 h 891540"/>
                <a:gd name="connsiteX18" fmla="*/ 342913 w 1013473"/>
                <a:gd name="connsiteY18" fmla="*/ 887730 h 891540"/>
                <a:gd name="connsiteX19" fmla="*/ 407683 w 1013473"/>
                <a:gd name="connsiteY19" fmla="*/ 876300 h 891540"/>
                <a:gd name="connsiteX20" fmla="*/ 441973 w 1013473"/>
                <a:gd name="connsiteY20" fmla="*/ 872490 h 891540"/>
                <a:gd name="connsiteX21" fmla="*/ 643903 w 1013473"/>
                <a:gd name="connsiteY21" fmla="*/ 864870 h 891540"/>
                <a:gd name="connsiteX22" fmla="*/ 682003 w 1013473"/>
                <a:gd name="connsiteY22" fmla="*/ 853440 h 891540"/>
                <a:gd name="connsiteX23" fmla="*/ 716293 w 1013473"/>
                <a:gd name="connsiteY23" fmla="*/ 819150 h 891540"/>
                <a:gd name="connsiteX24" fmla="*/ 720103 w 1013473"/>
                <a:gd name="connsiteY24" fmla="*/ 796290 h 891540"/>
                <a:gd name="connsiteX25" fmla="*/ 746773 w 1013473"/>
                <a:gd name="connsiteY25" fmla="*/ 754380 h 891540"/>
                <a:gd name="connsiteX26" fmla="*/ 758203 w 1013473"/>
                <a:gd name="connsiteY26" fmla="*/ 723900 h 891540"/>
                <a:gd name="connsiteX27" fmla="*/ 769633 w 1013473"/>
                <a:gd name="connsiteY27" fmla="*/ 697230 h 891540"/>
                <a:gd name="connsiteX28" fmla="*/ 781063 w 1013473"/>
                <a:gd name="connsiteY28" fmla="*/ 674370 h 891540"/>
                <a:gd name="connsiteX29" fmla="*/ 796303 w 1013473"/>
                <a:gd name="connsiteY29" fmla="*/ 640080 h 891540"/>
                <a:gd name="connsiteX30" fmla="*/ 811543 w 1013473"/>
                <a:gd name="connsiteY30" fmla="*/ 613410 h 891540"/>
                <a:gd name="connsiteX31" fmla="*/ 838213 w 1013473"/>
                <a:gd name="connsiteY31" fmla="*/ 560070 h 891540"/>
                <a:gd name="connsiteX32" fmla="*/ 845833 w 1013473"/>
                <a:gd name="connsiteY32" fmla="*/ 533400 h 891540"/>
                <a:gd name="connsiteX33" fmla="*/ 872503 w 1013473"/>
                <a:gd name="connsiteY33" fmla="*/ 480060 h 891540"/>
                <a:gd name="connsiteX34" fmla="*/ 880123 w 1013473"/>
                <a:gd name="connsiteY34" fmla="*/ 453390 h 891540"/>
                <a:gd name="connsiteX35" fmla="*/ 887743 w 1013473"/>
                <a:gd name="connsiteY35" fmla="*/ 422910 h 891540"/>
                <a:gd name="connsiteX36" fmla="*/ 899173 w 1013473"/>
                <a:gd name="connsiteY36" fmla="*/ 396240 h 891540"/>
                <a:gd name="connsiteX37" fmla="*/ 918223 w 1013473"/>
                <a:gd name="connsiteY37" fmla="*/ 331470 h 891540"/>
                <a:gd name="connsiteX38" fmla="*/ 933463 w 1013473"/>
                <a:gd name="connsiteY38" fmla="*/ 281940 h 891540"/>
                <a:gd name="connsiteX39" fmla="*/ 937273 w 1013473"/>
                <a:gd name="connsiteY39" fmla="*/ 262890 h 891540"/>
                <a:gd name="connsiteX40" fmla="*/ 960133 w 1013473"/>
                <a:gd name="connsiteY40" fmla="*/ 220980 h 891540"/>
                <a:gd name="connsiteX41" fmla="*/ 979183 w 1013473"/>
                <a:gd name="connsiteY41" fmla="*/ 179070 h 891540"/>
                <a:gd name="connsiteX42" fmla="*/ 986803 w 1013473"/>
                <a:gd name="connsiteY42" fmla="*/ 160020 h 891540"/>
                <a:gd name="connsiteX43" fmla="*/ 1009663 w 1013473"/>
                <a:gd name="connsiteY43" fmla="*/ 110490 h 891540"/>
                <a:gd name="connsiteX44" fmla="*/ 1013473 w 1013473"/>
                <a:gd name="connsiteY44" fmla="*/ 95250 h 891540"/>
                <a:gd name="connsiteX45" fmla="*/ 1002043 w 1013473"/>
                <a:gd name="connsiteY45" fmla="*/ 45720 h 891540"/>
                <a:gd name="connsiteX46" fmla="*/ 990613 w 1013473"/>
                <a:gd name="connsiteY46" fmla="*/ 34290 h 891540"/>
                <a:gd name="connsiteX47" fmla="*/ 952513 w 1013473"/>
                <a:gd name="connsiteY47" fmla="*/ 11430 h 891540"/>
                <a:gd name="connsiteX48" fmla="*/ 899173 w 1013473"/>
                <a:gd name="connsiteY48" fmla="*/ 0 h 891540"/>
                <a:gd name="connsiteX49" fmla="*/ 381013 w 1013473"/>
                <a:gd name="connsiteY49" fmla="*/ 3810 h 891540"/>
                <a:gd name="connsiteX50" fmla="*/ 339103 w 1013473"/>
                <a:gd name="connsiteY50" fmla="*/ 15240 h 891540"/>
                <a:gd name="connsiteX51" fmla="*/ 301003 w 1013473"/>
                <a:gd name="connsiteY51" fmla="*/ 15240 h 891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13473" h="891540">
                  <a:moveTo>
                    <a:pt x="301003" y="15240"/>
                  </a:moveTo>
                  <a:cubicBezTo>
                    <a:pt x="288938" y="26670"/>
                    <a:pt x="280685" y="48890"/>
                    <a:pt x="266713" y="83820"/>
                  </a:cubicBezTo>
                  <a:cubicBezTo>
                    <a:pt x="262238" y="95007"/>
                    <a:pt x="260029" y="107036"/>
                    <a:pt x="255283" y="118110"/>
                  </a:cubicBezTo>
                  <a:cubicBezTo>
                    <a:pt x="248571" y="133771"/>
                    <a:pt x="240043" y="148590"/>
                    <a:pt x="232423" y="163830"/>
                  </a:cubicBezTo>
                  <a:cubicBezTo>
                    <a:pt x="229883" y="177800"/>
                    <a:pt x="229038" y="192187"/>
                    <a:pt x="224803" y="205740"/>
                  </a:cubicBezTo>
                  <a:cubicBezTo>
                    <a:pt x="222594" y="212808"/>
                    <a:pt x="216290" y="217983"/>
                    <a:pt x="213373" y="224790"/>
                  </a:cubicBezTo>
                  <a:cubicBezTo>
                    <a:pt x="181942" y="298129"/>
                    <a:pt x="222167" y="223689"/>
                    <a:pt x="186703" y="285750"/>
                  </a:cubicBezTo>
                  <a:cubicBezTo>
                    <a:pt x="174949" y="344522"/>
                    <a:pt x="198373" y="238119"/>
                    <a:pt x="156223" y="350520"/>
                  </a:cubicBezTo>
                  <a:cubicBezTo>
                    <a:pt x="127109" y="428156"/>
                    <a:pt x="165425" y="332117"/>
                    <a:pt x="125743" y="411480"/>
                  </a:cubicBezTo>
                  <a:cubicBezTo>
                    <a:pt x="120890" y="421185"/>
                    <a:pt x="118486" y="431944"/>
                    <a:pt x="114313" y="441960"/>
                  </a:cubicBezTo>
                  <a:cubicBezTo>
                    <a:pt x="105782" y="462433"/>
                    <a:pt x="95880" y="482327"/>
                    <a:pt x="87643" y="502920"/>
                  </a:cubicBezTo>
                  <a:cubicBezTo>
                    <a:pt x="85103" y="509270"/>
                    <a:pt x="82186" y="515482"/>
                    <a:pt x="80023" y="521970"/>
                  </a:cubicBezTo>
                  <a:cubicBezTo>
                    <a:pt x="77099" y="530741"/>
                    <a:pt x="75563" y="539951"/>
                    <a:pt x="72403" y="548640"/>
                  </a:cubicBezTo>
                  <a:cubicBezTo>
                    <a:pt x="67679" y="561631"/>
                    <a:pt x="52189" y="595699"/>
                    <a:pt x="45733" y="617220"/>
                  </a:cubicBezTo>
                  <a:cubicBezTo>
                    <a:pt x="39266" y="638775"/>
                    <a:pt x="32141" y="660157"/>
                    <a:pt x="26683" y="681990"/>
                  </a:cubicBezTo>
                  <a:cubicBezTo>
                    <a:pt x="13011" y="736680"/>
                    <a:pt x="19569" y="712605"/>
                    <a:pt x="7633" y="754380"/>
                  </a:cubicBezTo>
                  <a:cubicBezTo>
                    <a:pt x="2464" y="795732"/>
                    <a:pt x="-12635" y="833172"/>
                    <a:pt x="22873" y="868680"/>
                  </a:cubicBezTo>
                  <a:cubicBezTo>
                    <a:pt x="36819" y="882626"/>
                    <a:pt x="107264" y="889444"/>
                    <a:pt x="121933" y="891540"/>
                  </a:cubicBezTo>
                  <a:cubicBezTo>
                    <a:pt x="195593" y="890270"/>
                    <a:pt x="269347" y="891654"/>
                    <a:pt x="342913" y="887730"/>
                  </a:cubicBezTo>
                  <a:cubicBezTo>
                    <a:pt x="364805" y="886562"/>
                    <a:pt x="386014" y="879634"/>
                    <a:pt x="407683" y="876300"/>
                  </a:cubicBezTo>
                  <a:cubicBezTo>
                    <a:pt x="419050" y="874551"/>
                    <a:pt x="430504" y="873340"/>
                    <a:pt x="441973" y="872490"/>
                  </a:cubicBezTo>
                  <a:cubicBezTo>
                    <a:pt x="508973" y="867527"/>
                    <a:pt x="576972" y="866782"/>
                    <a:pt x="643903" y="864870"/>
                  </a:cubicBezTo>
                  <a:cubicBezTo>
                    <a:pt x="656603" y="861060"/>
                    <a:pt x="669988" y="859047"/>
                    <a:pt x="682003" y="853440"/>
                  </a:cubicBezTo>
                  <a:cubicBezTo>
                    <a:pt x="696594" y="846631"/>
                    <a:pt x="706782" y="831039"/>
                    <a:pt x="716293" y="819150"/>
                  </a:cubicBezTo>
                  <a:cubicBezTo>
                    <a:pt x="717563" y="811530"/>
                    <a:pt x="717463" y="803550"/>
                    <a:pt x="720103" y="796290"/>
                  </a:cubicBezTo>
                  <a:cubicBezTo>
                    <a:pt x="723359" y="787337"/>
                    <a:pt x="743361" y="761203"/>
                    <a:pt x="746773" y="754380"/>
                  </a:cubicBezTo>
                  <a:cubicBezTo>
                    <a:pt x="751626" y="744675"/>
                    <a:pt x="754173" y="733975"/>
                    <a:pt x="758203" y="723900"/>
                  </a:cubicBezTo>
                  <a:cubicBezTo>
                    <a:pt x="761795" y="714920"/>
                    <a:pt x="765580" y="706012"/>
                    <a:pt x="769633" y="697230"/>
                  </a:cubicBezTo>
                  <a:cubicBezTo>
                    <a:pt x="773203" y="689495"/>
                    <a:pt x="777538" y="682126"/>
                    <a:pt x="781063" y="674370"/>
                  </a:cubicBezTo>
                  <a:cubicBezTo>
                    <a:pt x="792908" y="648311"/>
                    <a:pt x="783868" y="662878"/>
                    <a:pt x="796303" y="640080"/>
                  </a:cubicBezTo>
                  <a:cubicBezTo>
                    <a:pt x="801206" y="631091"/>
                    <a:pt x="807183" y="622674"/>
                    <a:pt x="811543" y="613410"/>
                  </a:cubicBezTo>
                  <a:cubicBezTo>
                    <a:pt x="837477" y="558299"/>
                    <a:pt x="814706" y="591413"/>
                    <a:pt x="838213" y="560070"/>
                  </a:cubicBezTo>
                  <a:cubicBezTo>
                    <a:pt x="840753" y="551180"/>
                    <a:pt x="842191" y="541898"/>
                    <a:pt x="845833" y="533400"/>
                  </a:cubicBezTo>
                  <a:cubicBezTo>
                    <a:pt x="853664" y="515129"/>
                    <a:pt x="867042" y="499174"/>
                    <a:pt x="872503" y="480060"/>
                  </a:cubicBezTo>
                  <a:cubicBezTo>
                    <a:pt x="875043" y="471170"/>
                    <a:pt x="877741" y="462324"/>
                    <a:pt x="880123" y="453390"/>
                  </a:cubicBezTo>
                  <a:cubicBezTo>
                    <a:pt x="882821" y="443271"/>
                    <a:pt x="884431" y="432845"/>
                    <a:pt x="887743" y="422910"/>
                  </a:cubicBezTo>
                  <a:cubicBezTo>
                    <a:pt x="890802" y="413734"/>
                    <a:pt x="896288" y="405472"/>
                    <a:pt x="899173" y="396240"/>
                  </a:cubicBezTo>
                  <a:cubicBezTo>
                    <a:pt x="933458" y="286527"/>
                    <a:pt x="880152" y="432993"/>
                    <a:pt x="918223" y="331470"/>
                  </a:cubicBezTo>
                  <a:cubicBezTo>
                    <a:pt x="926111" y="276254"/>
                    <a:pt x="915291" y="331913"/>
                    <a:pt x="933463" y="281940"/>
                  </a:cubicBezTo>
                  <a:cubicBezTo>
                    <a:pt x="935676" y="275854"/>
                    <a:pt x="935060" y="268976"/>
                    <a:pt x="937273" y="262890"/>
                  </a:cubicBezTo>
                  <a:cubicBezTo>
                    <a:pt x="941809" y="250416"/>
                    <a:pt x="953191" y="232550"/>
                    <a:pt x="960133" y="220980"/>
                  </a:cubicBezTo>
                  <a:cubicBezTo>
                    <a:pt x="967141" y="185941"/>
                    <a:pt x="958369" y="217230"/>
                    <a:pt x="979183" y="179070"/>
                  </a:cubicBezTo>
                  <a:cubicBezTo>
                    <a:pt x="982458" y="173066"/>
                    <a:pt x="983973" y="166246"/>
                    <a:pt x="986803" y="160020"/>
                  </a:cubicBezTo>
                  <a:cubicBezTo>
                    <a:pt x="998421" y="134460"/>
                    <a:pt x="999574" y="138234"/>
                    <a:pt x="1009663" y="110490"/>
                  </a:cubicBezTo>
                  <a:cubicBezTo>
                    <a:pt x="1011452" y="105569"/>
                    <a:pt x="1012203" y="100330"/>
                    <a:pt x="1013473" y="95250"/>
                  </a:cubicBezTo>
                  <a:cubicBezTo>
                    <a:pt x="1009663" y="78740"/>
                    <a:pt x="1007992" y="61585"/>
                    <a:pt x="1002043" y="45720"/>
                  </a:cubicBezTo>
                  <a:cubicBezTo>
                    <a:pt x="1000151" y="40675"/>
                    <a:pt x="995043" y="37357"/>
                    <a:pt x="990613" y="34290"/>
                  </a:cubicBezTo>
                  <a:cubicBezTo>
                    <a:pt x="978436" y="25860"/>
                    <a:pt x="965914" y="17736"/>
                    <a:pt x="952513" y="11430"/>
                  </a:cubicBezTo>
                  <a:cubicBezTo>
                    <a:pt x="937124" y="4188"/>
                    <a:pt x="915652" y="2354"/>
                    <a:pt x="899173" y="0"/>
                  </a:cubicBezTo>
                  <a:lnTo>
                    <a:pt x="381013" y="3810"/>
                  </a:lnTo>
                  <a:cubicBezTo>
                    <a:pt x="361872" y="4080"/>
                    <a:pt x="356061" y="8881"/>
                    <a:pt x="339103" y="15240"/>
                  </a:cubicBezTo>
                  <a:cubicBezTo>
                    <a:pt x="325094" y="20494"/>
                    <a:pt x="313068" y="3810"/>
                    <a:pt x="301003" y="1524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任意多边形: 形状 105"/>
            <p:cNvSpPr/>
            <p:nvPr/>
          </p:nvSpPr>
          <p:spPr>
            <a:xfrm>
              <a:off x="8006080" y="4775200"/>
              <a:ext cx="1016000" cy="886460"/>
            </a:xfrm>
            <a:custGeom>
              <a:avLst/>
              <a:gdLst>
                <a:gd name="connsiteX0" fmla="*/ 276860 w 1016000"/>
                <a:gd name="connsiteY0" fmla="*/ 27940 h 886460"/>
                <a:gd name="connsiteX1" fmla="*/ 220980 w 1016000"/>
                <a:gd name="connsiteY1" fmla="*/ 119380 h 886460"/>
                <a:gd name="connsiteX2" fmla="*/ 187960 w 1016000"/>
                <a:gd name="connsiteY2" fmla="*/ 187960 h 886460"/>
                <a:gd name="connsiteX3" fmla="*/ 167640 w 1016000"/>
                <a:gd name="connsiteY3" fmla="*/ 254000 h 886460"/>
                <a:gd name="connsiteX4" fmla="*/ 165100 w 1016000"/>
                <a:gd name="connsiteY4" fmla="*/ 269240 h 886460"/>
                <a:gd name="connsiteX5" fmla="*/ 147320 w 1016000"/>
                <a:gd name="connsiteY5" fmla="*/ 322580 h 886460"/>
                <a:gd name="connsiteX6" fmla="*/ 132080 w 1016000"/>
                <a:gd name="connsiteY6" fmla="*/ 365760 h 886460"/>
                <a:gd name="connsiteX7" fmla="*/ 124460 w 1016000"/>
                <a:gd name="connsiteY7" fmla="*/ 393700 h 886460"/>
                <a:gd name="connsiteX8" fmla="*/ 119380 w 1016000"/>
                <a:gd name="connsiteY8" fmla="*/ 419100 h 886460"/>
                <a:gd name="connsiteX9" fmla="*/ 104140 w 1016000"/>
                <a:gd name="connsiteY9" fmla="*/ 457200 h 886460"/>
                <a:gd name="connsiteX10" fmla="*/ 101600 w 1016000"/>
                <a:gd name="connsiteY10" fmla="*/ 472440 h 886460"/>
                <a:gd name="connsiteX11" fmla="*/ 81280 w 1016000"/>
                <a:gd name="connsiteY11" fmla="*/ 535940 h 886460"/>
                <a:gd name="connsiteX12" fmla="*/ 68580 w 1016000"/>
                <a:gd name="connsiteY12" fmla="*/ 599440 h 886460"/>
                <a:gd name="connsiteX13" fmla="*/ 63500 w 1016000"/>
                <a:gd name="connsiteY13" fmla="*/ 617220 h 886460"/>
                <a:gd name="connsiteX14" fmla="*/ 58420 w 1016000"/>
                <a:gd name="connsiteY14" fmla="*/ 627380 h 886460"/>
                <a:gd name="connsiteX15" fmla="*/ 48260 w 1016000"/>
                <a:gd name="connsiteY15" fmla="*/ 657860 h 886460"/>
                <a:gd name="connsiteX16" fmla="*/ 43180 w 1016000"/>
                <a:gd name="connsiteY16" fmla="*/ 678180 h 886460"/>
                <a:gd name="connsiteX17" fmla="*/ 12700 w 1016000"/>
                <a:gd name="connsiteY17" fmla="*/ 731520 h 886460"/>
                <a:gd name="connsiteX18" fmla="*/ 7620 w 1016000"/>
                <a:gd name="connsiteY18" fmla="*/ 749300 h 886460"/>
                <a:gd name="connsiteX19" fmla="*/ 0 w 1016000"/>
                <a:gd name="connsiteY19" fmla="*/ 787400 h 886460"/>
                <a:gd name="connsiteX20" fmla="*/ 2540 w 1016000"/>
                <a:gd name="connsiteY20" fmla="*/ 802640 h 886460"/>
                <a:gd name="connsiteX21" fmla="*/ 20320 w 1016000"/>
                <a:gd name="connsiteY21" fmla="*/ 810260 h 886460"/>
                <a:gd name="connsiteX22" fmla="*/ 43180 w 1016000"/>
                <a:gd name="connsiteY22" fmla="*/ 817880 h 886460"/>
                <a:gd name="connsiteX23" fmla="*/ 93980 w 1016000"/>
                <a:gd name="connsiteY23" fmla="*/ 828040 h 886460"/>
                <a:gd name="connsiteX24" fmla="*/ 134620 w 1016000"/>
                <a:gd name="connsiteY24" fmla="*/ 833120 h 886460"/>
                <a:gd name="connsiteX25" fmla="*/ 167640 w 1016000"/>
                <a:gd name="connsiteY25" fmla="*/ 840740 h 886460"/>
                <a:gd name="connsiteX26" fmla="*/ 205740 w 1016000"/>
                <a:gd name="connsiteY26" fmla="*/ 848360 h 886460"/>
                <a:gd name="connsiteX27" fmla="*/ 269240 w 1016000"/>
                <a:gd name="connsiteY27" fmla="*/ 858520 h 886460"/>
                <a:gd name="connsiteX28" fmla="*/ 307340 w 1016000"/>
                <a:gd name="connsiteY28" fmla="*/ 868680 h 886460"/>
                <a:gd name="connsiteX29" fmla="*/ 403860 w 1016000"/>
                <a:gd name="connsiteY29" fmla="*/ 883920 h 886460"/>
                <a:gd name="connsiteX30" fmla="*/ 469900 w 1016000"/>
                <a:gd name="connsiteY30" fmla="*/ 886460 h 886460"/>
                <a:gd name="connsiteX31" fmla="*/ 556260 w 1016000"/>
                <a:gd name="connsiteY31" fmla="*/ 883920 h 886460"/>
                <a:gd name="connsiteX32" fmla="*/ 601980 w 1016000"/>
                <a:gd name="connsiteY32" fmla="*/ 873760 h 886460"/>
                <a:gd name="connsiteX33" fmla="*/ 637540 w 1016000"/>
                <a:gd name="connsiteY33" fmla="*/ 871220 h 886460"/>
                <a:gd name="connsiteX34" fmla="*/ 662940 w 1016000"/>
                <a:gd name="connsiteY34" fmla="*/ 863600 h 886460"/>
                <a:gd name="connsiteX35" fmla="*/ 698500 w 1016000"/>
                <a:gd name="connsiteY35" fmla="*/ 853440 h 886460"/>
                <a:gd name="connsiteX36" fmla="*/ 716280 w 1016000"/>
                <a:gd name="connsiteY36" fmla="*/ 843280 h 886460"/>
                <a:gd name="connsiteX37" fmla="*/ 731520 w 1016000"/>
                <a:gd name="connsiteY37" fmla="*/ 833120 h 886460"/>
                <a:gd name="connsiteX38" fmla="*/ 746760 w 1016000"/>
                <a:gd name="connsiteY38" fmla="*/ 828040 h 886460"/>
                <a:gd name="connsiteX39" fmla="*/ 756920 w 1016000"/>
                <a:gd name="connsiteY39" fmla="*/ 817880 h 886460"/>
                <a:gd name="connsiteX40" fmla="*/ 762000 w 1016000"/>
                <a:gd name="connsiteY40" fmla="*/ 810260 h 886460"/>
                <a:gd name="connsiteX41" fmla="*/ 774700 w 1016000"/>
                <a:gd name="connsiteY41" fmla="*/ 787400 h 886460"/>
                <a:gd name="connsiteX42" fmla="*/ 779780 w 1016000"/>
                <a:gd name="connsiteY42" fmla="*/ 772160 h 886460"/>
                <a:gd name="connsiteX43" fmla="*/ 789940 w 1016000"/>
                <a:gd name="connsiteY43" fmla="*/ 751840 h 886460"/>
                <a:gd name="connsiteX44" fmla="*/ 795020 w 1016000"/>
                <a:gd name="connsiteY44" fmla="*/ 734060 h 886460"/>
                <a:gd name="connsiteX45" fmla="*/ 807720 w 1016000"/>
                <a:gd name="connsiteY45" fmla="*/ 706120 h 886460"/>
                <a:gd name="connsiteX46" fmla="*/ 830580 w 1016000"/>
                <a:gd name="connsiteY46" fmla="*/ 640080 h 886460"/>
                <a:gd name="connsiteX47" fmla="*/ 840740 w 1016000"/>
                <a:gd name="connsiteY47" fmla="*/ 624840 h 886460"/>
                <a:gd name="connsiteX48" fmla="*/ 855980 w 1016000"/>
                <a:gd name="connsiteY48" fmla="*/ 584200 h 886460"/>
                <a:gd name="connsiteX49" fmla="*/ 871220 w 1016000"/>
                <a:gd name="connsiteY49" fmla="*/ 553720 h 886460"/>
                <a:gd name="connsiteX50" fmla="*/ 889000 w 1016000"/>
                <a:gd name="connsiteY50" fmla="*/ 505460 h 886460"/>
                <a:gd name="connsiteX51" fmla="*/ 914400 w 1016000"/>
                <a:gd name="connsiteY51" fmla="*/ 459740 h 886460"/>
                <a:gd name="connsiteX52" fmla="*/ 924560 w 1016000"/>
                <a:gd name="connsiteY52" fmla="*/ 419100 h 886460"/>
                <a:gd name="connsiteX53" fmla="*/ 934720 w 1016000"/>
                <a:gd name="connsiteY53" fmla="*/ 396240 h 886460"/>
                <a:gd name="connsiteX54" fmla="*/ 942340 w 1016000"/>
                <a:gd name="connsiteY54" fmla="*/ 358140 h 886460"/>
                <a:gd name="connsiteX55" fmla="*/ 949960 w 1016000"/>
                <a:gd name="connsiteY55" fmla="*/ 340360 h 886460"/>
                <a:gd name="connsiteX56" fmla="*/ 952500 w 1016000"/>
                <a:gd name="connsiteY56" fmla="*/ 330200 h 886460"/>
                <a:gd name="connsiteX57" fmla="*/ 960120 w 1016000"/>
                <a:gd name="connsiteY57" fmla="*/ 307340 h 886460"/>
                <a:gd name="connsiteX58" fmla="*/ 962660 w 1016000"/>
                <a:gd name="connsiteY58" fmla="*/ 294640 h 886460"/>
                <a:gd name="connsiteX59" fmla="*/ 977900 w 1016000"/>
                <a:gd name="connsiteY59" fmla="*/ 238760 h 886460"/>
                <a:gd name="connsiteX60" fmla="*/ 985520 w 1016000"/>
                <a:gd name="connsiteY60" fmla="*/ 218440 h 886460"/>
                <a:gd name="connsiteX61" fmla="*/ 990600 w 1016000"/>
                <a:gd name="connsiteY61" fmla="*/ 198120 h 886460"/>
                <a:gd name="connsiteX62" fmla="*/ 1003300 w 1016000"/>
                <a:gd name="connsiteY62" fmla="*/ 165100 h 886460"/>
                <a:gd name="connsiteX63" fmla="*/ 1005840 w 1016000"/>
                <a:gd name="connsiteY63" fmla="*/ 152400 h 886460"/>
                <a:gd name="connsiteX64" fmla="*/ 1010920 w 1016000"/>
                <a:gd name="connsiteY64" fmla="*/ 137160 h 886460"/>
                <a:gd name="connsiteX65" fmla="*/ 1016000 w 1016000"/>
                <a:gd name="connsiteY65" fmla="*/ 119380 h 886460"/>
                <a:gd name="connsiteX66" fmla="*/ 1010920 w 1016000"/>
                <a:gd name="connsiteY66" fmla="*/ 50800 h 886460"/>
                <a:gd name="connsiteX67" fmla="*/ 1003300 w 1016000"/>
                <a:gd name="connsiteY67" fmla="*/ 43180 h 886460"/>
                <a:gd name="connsiteX68" fmla="*/ 975360 w 1016000"/>
                <a:gd name="connsiteY68" fmla="*/ 35560 h 886460"/>
                <a:gd name="connsiteX69" fmla="*/ 957580 w 1016000"/>
                <a:gd name="connsiteY69" fmla="*/ 27940 h 886460"/>
                <a:gd name="connsiteX70" fmla="*/ 876300 w 1016000"/>
                <a:gd name="connsiteY70" fmla="*/ 15240 h 886460"/>
                <a:gd name="connsiteX71" fmla="*/ 772160 w 1016000"/>
                <a:gd name="connsiteY71" fmla="*/ 0 h 886460"/>
                <a:gd name="connsiteX72" fmla="*/ 576580 w 1016000"/>
                <a:gd name="connsiteY72" fmla="*/ 5080 h 886460"/>
                <a:gd name="connsiteX73" fmla="*/ 520700 w 1016000"/>
                <a:gd name="connsiteY73" fmla="*/ 7620 h 886460"/>
                <a:gd name="connsiteX74" fmla="*/ 396240 w 1016000"/>
                <a:gd name="connsiteY74" fmla="*/ 10160 h 886460"/>
                <a:gd name="connsiteX75" fmla="*/ 368300 w 1016000"/>
                <a:gd name="connsiteY75" fmla="*/ 12700 h 886460"/>
                <a:gd name="connsiteX76" fmla="*/ 322580 w 1016000"/>
                <a:gd name="connsiteY76" fmla="*/ 20320 h 886460"/>
                <a:gd name="connsiteX77" fmla="*/ 302260 w 1016000"/>
                <a:gd name="connsiteY77" fmla="*/ 22860 h 886460"/>
                <a:gd name="connsiteX78" fmla="*/ 274320 w 1016000"/>
                <a:gd name="connsiteY78" fmla="*/ 30480 h 886460"/>
                <a:gd name="connsiteX79" fmla="*/ 276860 w 1016000"/>
                <a:gd name="connsiteY79" fmla="*/ 27940 h 88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1016000" h="886460">
                  <a:moveTo>
                    <a:pt x="276860" y="27940"/>
                  </a:moveTo>
                  <a:cubicBezTo>
                    <a:pt x="267970" y="42757"/>
                    <a:pt x="244871" y="71598"/>
                    <a:pt x="220980" y="119380"/>
                  </a:cubicBezTo>
                  <a:cubicBezTo>
                    <a:pt x="214022" y="133295"/>
                    <a:pt x="195433" y="168745"/>
                    <a:pt x="187960" y="187960"/>
                  </a:cubicBezTo>
                  <a:cubicBezTo>
                    <a:pt x="183217" y="200155"/>
                    <a:pt x="168370" y="249620"/>
                    <a:pt x="167640" y="254000"/>
                  </a:cubicBezTo>
                  <a:cubicBezTo>
                    <a:pt x="166793" y="259080"/>
                    <a:pt x="166563" y="264302"/>
                    <a:pt x="165100" y="269240"/>
                  </a:cubicBezTo>
                  <a:cubicBezTo>
                    <a:pt x="159776" y="287210"/>
                    <a:pt x="152469" y="304559"/>
                    <a:pt x="147320" y="322580"/>
                  </a:cubicBezTo>
                  <a:cubicBezTo>
                    <a:pt x="131320" y="378580"/>
                    <a:pt x="156978" y="291065"/>
                    <a:pt x="132080" y="365760"/>
                  </a:cubicBezTo>
                  <a:cubicBezTo>
                    <a:pt x="129027" y="374918"/>
                    <a:pt x="126696" y="384309"/>
                    <a:pt x="124460" y="393700"/>
                  </a:cubicBezTo>
                  <a:cubicBezTo>
                    <a:pt x="122460" y="402100"/>
                    <a:pt x="122012" y="410876"/>
                    <a:pt x="119380" y="419100"/>
                  </a:cubicBezTo>
                  <a:cubicBezTo>
                    <a:pt x="115211" y="432128"/>
                    <a:pt x="104140" y="457200"/>
                    <a:pt x="104140" y="457200"/>
                  </a:cubicBezTo>
                  <a:cubicBezTo>
                    <a:pt x="103293" y="462280"/>
                    <a:pt x="103015" y="467488"/>
                    <a:pt x="101600" y="472440"/>
                  </a:cubicBezTo>
                  <a:cubicBezTo>
                    <a:pt x="91808" y="506712"/>
                    <a:pt x="89600" y="486020"/>
                    <a:pt x="81280" y="535940"/>
                  </a:cubicBezTo>
                  <a:cubicBezTo>
                    <a:pt x="76916" y="562123"/>
                    <a:pt x="76996" y="562972"/>
                    <a:pt x="68580" y="599440"/>
                  </a:cubicBezTo>
                  <a:cubicBezTo>
                    <a:pt x="67194" y="605446"/>
                    <a:pt x="65606" y="611427"/>
                    <a:pt x="63500" y="617220"/>
                  </a:cubicBezTo>
                  <a:cubicBezTo>
                    <a:pt x="62206" y="620778"/>
                    <a:pt x="60113" y="623993"/>
                    <a:pt x="58420" y="627380"/>
                  </a:cubicBezTo>
                  <a:cubicBezTo>
                    <a:pt x="52535" y="656804"/>
                    <a:pt x="60687" y="620578"/>
                    <a:pt x="48260" y="657860"/>
                  </a:cubicBezTo>
                  <a:cubicBezTo>
                    <a:pt x="46383" y="663490"/>
                    <a:pt x="46348" y="672477"/>
                    <a:pt x="43180" y="678180"/>
                  </a:cubicBezTo>
                  <a:cubicBezTo>
                    <a:pt x="40958" y="682180"/>
                    <a:pt x="17909" y="717977"/>
                    <a:pt x="12700" y="731520"/>
                  </a:cubicBezTo>
                  <a:cubicBezTo>
                    <a:pt x="10487" y="737273"/>
                    <a:pt x="9208" y="743344"/>
                    <a:pt x="7620" y="749300"/>
                  </a:cubicBezTo>
                  <a:cubicBezTo>
                    <a:pt x="1590" y="771911"/>
                    <a:pt x="3097" y="765724"/>
                    <a:pt x="0" y="787400"/>
                  </a:cubicBezTo>
                  <a:cubicBezTo>
                    <a:pt x="847" y="792480"/>
                    <a:pt x="-882" y="798791"/>
                    <a:pt x="2540" y="802640"/>
                  </a:cubicBezTo>
                  <a:cubicBezTo>
                    <a:pt x="6824" y="807459"/>
                    <a:pt x="14283" y="807996"/>
                    <a:pt x="20320" y="810260"/>
                  </a:cubicBezTo>
                  <a:cubicBezTo>
                    <a:pt x="27841" y="813080"/>
                    <a:pt x="35441" y="815730"/>
                    <a:pt x="43180" y="817880"/>
                  </a:cubicBezTo>
                  <a:cubicBezTo>
                    <a:pt x="53894" y="820856"/>
                    <a:pt x="84295" y="826605"/>
                    <a:pt x="93980" y="828040"/>
                  </a:cubicBezTo>
                  <a:cubicBezTo>
                    <a:pt x="107485" y="830041"/>
                    <a:pt x="121166" y="830800"/>
                    <a:pt x="134620" y="833120"/>
                  </a:cubicBezTo>
                  <a:cubicBezTo>
                    <a:pt x="145752" y="835039"/>
                    <a:pt x="156595" y="838373"/>
                    <a:pt x="167640" y="840740"/>
                  </a:cubicBezTo>
                  <a:cubicBezTo>
                    <a:pt x="180304" y="843454"/>
                    <a:pt x="192982" y="846127"/>
                    <a:pt x="205740" y="848360"/>
                  </a:cubicBezTo>
                  <a:cubicBezTo>
                    <a:pt x="226855" y="852055"/>
                    <a:pt x="248528" y="852997"/>
                    <a:pt x="269240" y="858520"/>
                  </a:cubicBezTo>
                  <a:cubicBezTo>
                    <a:pt x="281940" y="861907"/>
                    <a:pt x="294500" y="865871"/>
                    <a:pt x="307340" y="868680"/>
                  </a:cubicBezTo>
                  <a:cubicBezTo>
                    <a:pt x="325106" y="872566"/>
                    <a:pt x="389016" y="882657"/>
                    <a:pt x="403860" y="883920"/>
                  </a:cubicBezTo>
                  <a:cubicBezTo>
                    <a:pt x="425810" y="885788"/>
                    <a:pt x="447887" y="885613"/>
                    <a:pt x="469900" y="886460"/>
                  </a:cubicBezTo>
                  <a:cubicBezTo>
                    <a:pt x="498687" y="885613"/>
                    <a:pt x="527522" y="885794"/>
                    <a:pt x="556260" y="883920"/>
                  </a:cubicBezTo>
                  <a:cubicBezTo>
                    <a:pt x="653264" y="877594"/>
                    <a:pt x="545130" y="882287"/>
                    <a:pt x="601980" y="873760"/>
                  </a:cubicBezTo>
                  <a:cubicBezTo>
                    <a:pt x="613732" y="871997"/>
                    <a:pt x="625687" y="872067"/>
                    <a:pt x="637540" y="871220"/>
                  </a:cubicBezTo>
                  <a:cubicBezTo>
                    <a:pt x="660057" y="859962"/>
                    <a:pt x="633424" y="872033"/>
                    <a:pt x="662940" y="863600"/>
                  </a:cubicBezTo>
                  <a:cubicBezTo>
                    <a:pt x="706939" y="851029"/>
                    <a:pt x="662700" y="859407"/>
                    <a:pt x="698500" y="853440"/>
                  </a:cubicBezTo>
                  <a:cubicBezTo>
                    <a:pt x="704427" y="850053"/>
                    <a:pt x="710467" y="846858"/>
                    <a:pt x="716280" y="843280"/>
                  </a:cubicBezTo>
                  <a:cubicBezTo>
                    <a:pt x="721480" y="840080"/>
                    <a:pt x="726059" y="835850"/>
                    <a:pt x="731520" y="833120"/>
                  </a:cubicBezTo>
                  <a:cubicBezTo>
                    <a:pt x="736309" y="830725"/>
                    <a:pt x="741680" y="829733"/>
                    <a:pt x="746760" y="828040"/>
                  </a:cubicBezTo>
                  <a:cubicBezTo>
                    <a:pt x="750147" y="824653"/>
                    <a:pt x="753803" y="821516"/>
                    <a:pt x="756920" y="817880"/>
                  </a:cubicBezTo>
                  <a:cubicBezTo>
                    <a:pt x="758907" y="815562"/>
                    <a:pt x="760382" y="812849"/>
                    <a:pt x="762000" y="810260"/>
                  </a:cubicBezTo>
                  <a:cubicBezTo>
                    <a:pt x="765580" y="804531"/>
                    <a:pt x="772005" y="794139"/>
                    <a:pt x="774700" y="787400"/>
                  </a:cubicBezTo>
                  <a:cubicBezTo>
                    <a:pt x="776689" y="782428"/>
                    <a:pt x="777671" y="777082"/>
                    <a:pt x="779780" y="772160"/>
                  </a:cubicBezTo>
                  <a:cubicBezTo>
                    <a:pt x="782763" y="765199"/>
                    <a:pt x="787128" y="758871"/>
                    <a:pt x="789940" y="751840"/>
                  </a:cubicBezTo>
                  <a:cubicBezTo>
                    <a:pt x="792229" y="746117"/>
                    <a:pt x="792786" y="739805"/>
                    <a:pt x="795020" y="734060"/>
                  </a:cubicBezTo>
                  <a:cubicBezTo>
                    <a:pt x="798728" y="724525"/>
                    <a:pt x="804255" y="715746"/>
                    <a:pt x="807720" y="706120"/>
                  </a:cubicBezTo>
                  <a:cubicBezTo>
                    <a:pt x="823099" y="663399"/>
                    <a:pt x="811178" y="678884"/>
                    <a:pt x="830580" y="640080"/>
                  </a:cubicBezTo>
                  <a:cubicBezTo>
                    <a:pt x="833310" y="634619"/>
                    <a:pt x="838010" y="630301"/>
                    <a:pt x="840740" y="624840"/>
                  </a:cubicBezTo>
                  <a:cubicBezTo>
                    <a:pt x="876763" y="552793"/>
                    <a:pt x="833997" y="632563"/>
                    <a:pt x="855980" y="584200"/>
                  </a:cubicBezTo>
                  <a:cubicBezTo>
                    <a:pt x="874187" y="544145"/>
                    <a:pt x="852161" y="604544"/>
                    <a:pt x="871220" y="553720"/>
                  </a:cubicBezTo>
                  <a:cubicBezTo>
                    <a:pt x="878293" y="534859"/>
                    <a:pt x="879752" y="523956"/>
                    <a:pt x="889000" y="505460"/>
                  </a:cubicBezTo>
                  <a:cubicBezTo>
                    <a:pt x="909522" y="464415"/>
                    <a:pt x="894803" y="507332"/>
                    <a:pt x="914400" y="459740"/>
                  </a:cubicBezTo>
                  <a:cubicBezTo>
                    <a:pt x="921380" y="442788"/>
                    <a:pt x="918452" y="437423"/>
                    <a:pt x="924560" y="419100"/>
                  </a:cubicBezTo>
                  <a:cubicBezTo>
                    <a:pt x="927197" y="411189"/>
                    <a:pt x="931945" y="404103"/>
                    <a:pt x="934720" y="396240"/>
                  </a:cubicBezTo>
                  <a:cubicBezTo>
                    <a:pt x="951417" y="348931"/>
                    <a:pt x="930096" y="400994"/>
                    <a:pt x="942340" y="358140"/>
                  </a:cubicBezTo>
                  <a:cubicBezTo>
                    <a:pt x="944111" y="351940"/>
                    <a:pt x="947756" y="346420"/>
                    <a:pt x="949960" y="340360"/>
                  </a:cubicBezTo>
                  <a:cubicBezTo>
                    <a:pt x="951153" y="337079"/>
                    <a:pt x="951473" y="333537"/>
                    <a:pt x="952500" y="330200"/>
                  </a:cubicBezTo>
                  <a:cubicBezTo>
                    <a:pt x="954862" y="322523"/>
                    <a:pt x="957913" y="315063"/>
                    <a:pt x="960120" y="307340"/>
                  </a:cubicBezTo>
                  <a:cubicBezTo>
                    <a:pt x="961306" y="303189"/>
                    <a:pt x="961577" y="298819"/>
                    <a:pt x="962660" y="294640"/>
                  </a:cubicBezTo>
                  <a:cubicBezTo>
                    <a:pt x="967505" y="275951"/>
                    <a:pt x="971121" y="256838"/>
                    <a:pt x="977900" y="238760"/>
                  </a:cubicBezTo>
                  <a:cubicBezTo>
                    <a:pt x="980440" y="231987"/>
                    <a:pt x="983362" y="225345"/>
                    <a:pt x="985520" y="218440"/>
                  </a:cubicBezTo>
                  <a:cubicBezTo>
                    <a:pt x="987602" y="211776"/>
                    <a:pt x="988682" y="204833"/>
                    <a:pt x="990600" y="198120"/>
                  </a:cubicBezTo>
                  <a:cubicBezTo>
                    <a:pt x="994668" y="183882"/>
                    <a:pt x="997245" y="179229"/>
                    <a:pt x="1003300" y="165100"/>
                  </a:cubicBezTo>
                  <a:cubicBezTo>
                    <a:pt x="1004147" y="160867"/>
                    <a:pt x="1004704" y="156565"/>
                    <a:pt x="1005840" y="152400"/>
                  </a:cubicBezTo>
                  <a:cubicBezTo>
                    <a:pt x="1007249" y="147234"/>
                    <a:pt x="1009345" y="142278"/>
                    <a:pt x="1010920" y="137160"/>
                  </a:cubicBezTo>
                  <a:cubicBezTo>
                    <a:pt x="1012733" y="131269"/>
                    <a:pt x="1014307" y="125307"/>
                    <a:pt x="1016000" y="119380"/>
                  </a:cubicBezTo>
                  <a:cubicBezTo>
                    <a:pt x="1014307" y="96520"/>
                    <a:pt x="1014688" y="73411"/>
                    <a:pt x="1010920" y="50800"/>
                  </a:cubicBezTo>
                  <a:cubicBezTo>
                    <a:pt x="1010329" y="47257"/>
                    <a:pt x="1006513" y="44786"/>
                    <a:pt x="1003300" y="43180"/>
                  </a:cubicBezTo>
                  <a:cubicBezTo>
                    <a:pt x="991630" y="37345"/>
                    <a:pt x="986138" y="39479"/>
                    <a:pt x="975360" y="35560"/>
                  </a:cubicBezTo>
                  <a:cubicBezTo>
                    <a:pt x="969300" y="33356"/>
                    <a:pt x="963735" y="29863"/>
                    <a:pt x="957580" y="27940"/>
                  </a:cubicBezTo>
                  <a:cubicBezTo>
                    <a:pt x="934245" y="20648"/>
                    <a:pt x="895425" y="18717"/>
                    <a:pt x="876300" y="15240"/>
                  </a:cubicBezTo>
                  <a:cubicBezTo>
                    <a:pt x="804505" y="2186"/>
                    <a:pt x="839248" y="7062"/>
                    <a:pt x="772160" y="0"/>
                  </a:cubicBezTo>
                  <a:lnTo>
                    <a:pt x="576580" y="5080"/>
                  </a:lnTo>
                  <a:cubicBezTo>
                    <a:pt x="557943" y="5645"/>
                    <a:pt x="539339" y="7095"/>
                    <a:pt x="520700" y="7620"/>
                  </a:cubicBezTo>
                  <a:lnTo>
                    <a:pt x="396240" y="10160"/>
                  </a:lnTo>
                  <a:cubicBezTo>
                    <a:pt x="386927" y="11007"/>
                    <a:pt x="377564" y="11422"/>
                    <a:pt x="368300" y="12700"/>
                  </a:cubicBezTo>
                  <a:cubicBezTo>
                    <a:pt x="352995" y="14811"/>
                    <a:pt x="337851" y="17971"/>
                    <a:pt x="322580" y="20320"/>
                  </a:cubicBezTo>
                  <a:cubicBezTo>
                    <a:pt x="315833" y="21358"/>
                    <a:pt x="309033" y="22013"/>
                    <a:pt x="302260" y="22860"/>
                  </a:cubicBezTo>
                  <a:cubicBezTo>
                    <a:pt x="269565" y="33758"/>
                    <a:pt x="303041" y="23300"/>
                    <a:pt x="274320" y="30480"/>
                  </a:cubicBezTo>
                  <a:cubicBezTo>
                    <a:pt x="271723" y="31129"/>
                    <a:pt x="285750" y="13123"/>
                    <a:pt x="276860" y="2794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/>
            <p:cNvSpPr/>
            <p:nvPr/>
          </p:nvSpPr>
          <p:spPr>
            <a:xfrm>
              <a:off x="8856963" y="4765040"/>
              <a:ext cx="1003641" cy="937260"/>
            </a:xfrm>
            <a:custGeom>
              <a:avLst/>
              <a:gdLst>
                <a:gd name="connsiteX0" fmla="*/ 274337 w 1003641"/>
                <a:gd name="connsiteY0" fmla="*/ 50800 h 937260"/>
                <a:gd name="connsiteX1" fmla="*/ 266717 w 1003641"/>
                <a:gd name="connsiteY1" fmla="*/ 63500 h 937260"/>
                <a:gd name="connsiteX2" fmla="*/ 241317 w 1003641"/>
                <a:gd name="connsiteY2" fmla="*/ 99060 h 937260"/>
                <a:gd name="connsiteX3" fmla="*/ 231157 w 1003641"/>
                <a:gd name="connsiteY3" fmla="*/ 127000 h 937260"/>
                <a:gd name="connsiteX4" fmla="*/ 220997 w 1003641"/>
                <a:gd name="connsiteY4" fmla="*/ 144780 h 937260"/>
                <a:gd name="connsiteX5" fmla="*/ 210837 w 1003641"/>
                <a:gd name="connsiteY5" fmla="*/ 172720 h 937260"/>
                <a:gd name="connsiteX6" fmla="*/ 203217 w 1003641"/>
                <a:gd name="connsiteY6" fmla="*/ 185420 h 937260"/>
                <a:gd name="connsiteX7" fmla="*/ 195597 w 1003641"/>
                <a:gd name="connsiteY7" fmla="*/ 205740 h 937260"/>
                <a:gd name="connsiteX8" fmla="*/ 185437 w 1003641"/>
                <a:gd name="connsiteY8" fmla="*/ 241300 h 937260"/>
                <a:gd name="connsiteX9" fmla="*/ 170197 w 1003641"/>
                <a:gd name="connsiteY9" fmla="*/ 284480 h 937260"/>
                <a:gd name="connsiteX10" fmla="*/ 160037 w 1003641"/>
                <a:gd name="connsiteY10" fmla="*/ 304800 h 937260"/>
                <a:gd name="connsiteX11" fmla="*/ 149877 w 1003641"/>
                <a:gd name="connsiteY11" fmla="*/ 332740 h 937260"/>
                <a:gd name="connsiteX12" fmla="*/ 129557 w 1003641"/>
                <a:gd name="connsiteY12" fmla="*/ 363220 h 937260"/>
                <a:gd name="connsiteX13" fmla="*/ 116857 w 1003641"/>
                <a:gd name="connsiteY13" fmla="*/ 403860 h 937260"/>
                <a:gd name="connsiteX14" fmla="*/ 109237 w 1003641"/>
                <a:gd name="connsiteY14" fmla="*/ 419100 h 937260"/>
                <a:gd name="connsiteX15" fmla="*/ 99077 w 1003641"/>
                <a:gd name="connsiteY15" fmla="*/ 459740 h 937260"/>
                <a:gd name="connsiteX16" fmla="*/ 93997 w 1003641"/>
                <a:gd name="connsiteY16" fmla="*/ 477520 h 937260"/>
                <a:gd name="connsiteX17" fmla="*/ 86377 w 1003641"/>
                <a:gd name="connsiteY17" fmla="*/ 492760 h 937260"/>
                <a:gd name="connsiteX18" fmla="*/ 83837 w 1003641"/>
                <a:gd name="connsiteY18" fmla="*/ 505460 h 937260"/>
                <a:gd name="connsiteX19" fmla="*/ 68597 w 1003641"/>
                <a:gd name="connsiteY19" fmla="*/ 553720 h 937260"/>
                <a:gd name="connsiteX20" fmla="*/ 66057 w 1003641"/>
                <a:gd name="connsiteY20" fmla="*/ 568960 h 937260"/>
                <a:gd name="connsiteX21" fmla="*/ 58437 w 1003641"/>
                <a:gd name="connsiteY21" fmla="*/ 586740 h 937260"/>
                <a:gd name="connsiteX22" fmla="*/ 53357 w 1003641"/>
                <a:gd name="connsiteY22" fmla="*/ 607060 h 937260"/>
                <a:gd name="connsiteX23" fmla="*/ 43197 w 1003641"/>
                <a:gd name="connsiteY23" fmla="*/ 640080 h 937260"/>
                <a:gd name="connsiteX24" fmla="*/ 35577 w 1003641"/>
                <a:gd name="connsiteY24" fmla="*/ 660400 h 937260"/>
                <a:gd name="connsiteX25" fmla="*/ 25417 w 1003641"/>
                <a:gd name="connsiteY25" fmla="*/ 690880 h 937260"/>
                <a:gd name="connsiteX26" fmla="*/ 20337 w 1003641"/>
                <a:gd name="connsiteY26" fmla="*/ 721360 h 937260"/>
                <a:gd name="connsiteX27" fmla="*/ 5097 w 1003641"/>
                <a:gd name="connsiteY27" fmla="*/ 764540 h 937260"/>
                <a:gd name="connsiteX28" fmla="*/ 2557 w 1003641"/>
                <a:gd name="connsiteY28" fmla="*/ 795020 h 937260"/>
                <a:gd name="connsiteX29" fmla="*/ 17 w 1003641"/>
                <a:gd name="connsiteY29" fmla="*/ 807720 h 937260"/>
                <a:gd name="connsiteX30" fmla="*/ 5097 w 1003641"/>
                <a:gd name="connsiteY30" fmla="*/ 840740 h 937260"/>
                <a:gd name="connsiteX31" fmla="*/ 12717 w 1003641"/>
                <a:gd name="connsiteY31" fmla="*/ 858520 h 937260"/>
                <a:gd name="connsiteX32" fmla="*/ 30497 w 1003641"/>
                <a:gd name="connsiteY32" fmla="*/ 873760 h 937260"/>
                <a:gd name="connsiteX33" fmla="*/ 83837 w 1003641"/>
                <a:gd name="connsiteY33" fmla="*/ 899160 h 937260"/>
                <a:gd name="connsiteX34" fmla="*/ 101617 w 1003641"/>
                <a:gd name="connsiteY34" fmla="*/ 906780 h 937260"/>
                <a:gd name="connsiteX35" fmla="*/ 129557 w 1003641"/>
                <a:gd name="connsiteY35" fmla="*/ 909320 h 937260"/>
                <a:gd name="connsiteX36" fmla="*/ 205757 w 1003641"/>
                <a:gd name="connsiteY36" fmla="*/ 919480 h 937260"/>
                <a:gd name="connsiteX37" fmla="*/ 254017 w 1003641"/>
                <a:gd name="connsiteY37" fmla="*/ 924560 h 937260"/>
                <a:gd name="connsiteX38" fmla="*/ 337837 w 1003641"/>
                <a:gd name="connsiteY38" fmla="*/ 937260 h 937260"/>
                <a:gd name="connsiteX39" fmla="*/ 464837 w 1003641"/>
                <a:gd name="connsiteY39" fmla="*/ 934720 h 937260"/>
                <a:gd name="connsiteX40" fmla="*/ 492777 w 1003641"/>
                <a:gd name="connsiteY40" fmla="*/ 922020 h 937260"/>
                <a:gd name="connsiteX41" fmla="*/ 551197 w 1003641"/>
                <a:gd name="connsiteY41" fmla="*/ 906780 h 937260"/>
                <a:gd name="connsiteX42" fmla="*/ 566437 w 1003641"/>
                <a:gd name="connsiteY42" fmla="*/ 901700 h 937260"/>
                <a:gd name="connsiteX43" fmla="*/ 586757 w 1003641"/>
                <a:gd name="connsiteY43" fmla="*/ 896620 h 937260"/>
                <a:gd name="connsiteX44" fmla="*/ 624857 w 1003641"/>
                <a:gd name="connsiteY44" fmla="*/ 873760 h 937260"/>
                <a:gd name="connsiteX45" fmla="*/ 652797 w 1003641"/>
                <a:gd name="connsiteY45" fmla="*/ 863600 h 937260"/>
                <a:gd name="connsiteX46" fmla="*/ 665497 w 1003641"/>
                <a:gd name="connsiteY46" fmla="*/ 855980 h 937260"/>
                <a:gd name="connsiteX47" fmla="*/ 675657 w 1003641"/>
                <a:gd name="connsiteY47" fmla="*/ 850900 h 937260"/>
                <a:gd name="connsiteX48" fmla="*/ 693437 w 1003641"/>
                <a:gd name="connsiteY48" fmla="*/ 838200 h 937260"/>
                <a:gd name="connsiteX49" fmla="*/ 706137 w 1003641"/>
                <a:gd name="connsiteY49" fmla="*/ 830580 h 937260"/>
                <a:gd name="connsiteX50" fmla="*/ 728997 w 1003641"/>
                <a:gd name="connsiteY50" fmla="*/ 817880 h 937260"/>
                <a:gd name="connsiteX51" fmla="*/ 741697 w 1003641"/>
                <a:gd name="connsiteY51" fmla="*/ 800100 h 937260"/>
                <a:gd name="connsiteX52" fmla="*/ 754397 w 1003641"/>
                <a:gd name="connsiteY52" fmla="*/ 787400 h 937260"/>
                <a:gd name="connsiteX53" fmla="*/ 774717 w 1003641"/>
                <a:gd name="connsiteY53" fmla="*/ 759460 h 937260"/>
                <a:gd name="connsiteX54" fmla="*/ 779797 w 1003641"/>
                <a:gd name="connsiteY54" fmla="*/ 744220 h 937260"/>
                <a:gd name="connsiteX55" fmla="*/ 797577 w 1003641"/>
                <a:gd name="connsiteY55" fmla="*/ 695960 h 937260"/>
                <a:gd name="connsiteX56" fmla="*/ 805197 w 1003641"/>
                <a:gd name="connsiteY56" fmla="*/ 668020 h 937260"/>
                <a:gd name="connsiteX57" fmla="*/ 820437 w 1003641"/>
                <a:gd name="connsiteY57" fmla="*/ 635000 h 937260"/>
                <a:gd name="connsiteX58" fmla="*/ 828057 w 1003641"/>
                <a:gd name="connsiteY58" fmla="*/ 609600 h 937260"/>
                <a:gd name="connsiteX59" fmla="*/ 848377 w 1003641"/>
                <a:gd name="connsiteY59" fmla="*/ 556260 h 937260"/>
                <a:gd name="connsiteX60" fmla="*/ 863617 w 1003641"/>
                <a:gd name="connsiteY60" fmla="*/ 515620 h 937260"/>
                <a:gd name="connsiteX61" fmla="*/ 866157 w 1003641"/>
                <a:gd name="connsiteY61" fmla="*/ 490220 h 937260"/>
                <a:gd name="connsiteX62" fmla="*/ 883937 w 1003641"/>
                <a:gd name="connsiteY62" fmla="*/ 439420 h 937260"/>
                <a:gd name="connsiteX63" fmla="*/ 894097 w 1003641"/>
                <a:gd name="connsiteY63" fmla="*/ 401320 h 937260"/>
                <a:gd name="connsiteX64" fmla="*/ 901717 w 1003641"/>
                <a:gd name="connsiteY64" fmla="*/ 383540 h 937260"/>
                <a:gd name="connsiteX65" fmla="*/ 911877 w 1003641"/>
                <a:gd name="connsiteY65" fmla="*/ 355600 h 937260"/>
                <a:gd name="connsiteX66" fmla="*/ 927117 w 1003641"/>
                <a:gd name="connsiteY66" fmla="*/ 322580 h 937260"/>
                <a:gd name="connsiteX67" fmla="*/ 939817 w 1003641"/>
                <a:gd name="connsiteY67" fmla="*/ 302260 h 937260"/>
                <a:gd name="connsiteX68" fmla="*/ 949977 w 1003641"/>
                <a:gd name="connsiteY68" fmla="*/ 271780 h 937260"/>
                <a:gd name="connsiteX69" fmla="*/ 957597 w 1003641"/>
                <a:gd name="connsiteY69" fmla="*/ 259080 h 937260"/>
                <a:gd name="connsiteX70" fmla="*/ 965217 w 1003641"/>
                <a:gd name="connsiteY70" fmla="*/ 243840 h 937260"/>
                <a:gd name="connsiteX71" fmla="*/ 975377 w 1003641"/>
                <a:gd name="connsiteY71" fmla="*/ 208280 h 937260"/>
                <a:gd name="connsiteX72" fmla="*/ 980457 w 1003641"/>
                <a:gd name="connsiteY72" fmla="*/ 185420 h 937260"/>
                <a:gd name="connsiteX73" fmla="*/ 985537 w 1003641"/>
                <a:gd name="connsiteY73" fmla="*/ 170180 h 937260"/>
                <a:gd name="connsiteX74" fmla="*/ 995697 w 1003641"/>
                <a:gd name="connsiteY74" fmla="*/ 137160 h 937260"/>
                <a:gd name="connsiteX75" fmla="*/ 998237 w 1003641"/>
                <a:gd name="connsiteY75" fmla="*/ 119380 h 937260"/>
                <a:gd name="connsiteX76" fmla="*/ 1003317 w 1003641"/>
                <a:gd name="connsiteY76" fmla="*/ 99060 h 937260"/>
                <a:gd name="connsiteX77" fmla="*/ 1000777 w 1003641"/>
                <a:gd name="connsiteY77" fmla="*/ 58420 h 937260"/>
                <a:gd name="connsiteX78" fmla="*/ 990617 w 1003641"/>
                <a:gd name="connsiteY78" fmla="*/ 48260 h 937260"/>
                <a:gd name="connsiteX79" fmla="*/ 949977 w 1003641"/>
                <a:gd name="connsiteY79" fmla="*/ 33020 h 937260"/>
                <a:gd name="connsiteX80" fmla="*/ 927117 w 1003641"/>
                <a:gd name="connsiteY80" fmla="*/ 25400 h 937260"/>
                <a:gd name="connsiteX81" fmla="*/ 848377 w 1003641"/>
                <a:gd name="connsiteY81" fmla="*/ 15240 h 937260"/>
                <a:gd name="connsiteX82" fmla="*/ 807737 w 1003641"/>
                <a:gd name="connsiteY82" fmla="*/ 10160 h 937260"/>
                <a:gd name="connsiteX83" fmla="*/ 728997 w 1003641"/>
                <a:gd name="connsiteY83" fmla="*/ 0 h 937260"/>
                <a:gd name="connsiteX84" fmla="*/ 429277 w 1003641"/>
                <a:gd name="connsiteY84" fmla="*/ 7620 h 937260"/>
                <a:gd name="connsiteX85" fmla="*/ 398797 w 1003641"/>
                <a:gd name="connsiteY85" fmla="*/ 17780 h 937260"/>
                <a:gd name="connsiteX86" fmla="*/ 363237 w 1003641"/>
                <a:gd name="connsiteY86" fmla="*/ 25400 h 937260"/>
                <a:gd name="connsiteX87" fmla="*/ 342917 w 1003641"/>
                <a:gd name="connsiteY87" fmla="*/ 33020 h 937260"/>
                <a:gd name="connsiteX88" fmla="*/ 325137 w 1003641"/>
                <a:gd name="connsiteY88" fmla="*/ 38100 h 937260"/>
                <a:gd name="connsiteX89" fmla="*/ 297197 w 1003641"/>
                <a:gd name="connsiteY89" fmla="*/ 50800 h 937260"/>
                <a:gd name="connsiteX90" fmla="*/ 279417 w 1003641"/>
                <a:gd name="connsiteY90" fmla="*/ 55880 h 937260"/>
                <a:gd name="connsiteX91" fmla="*/ 274337 w 1003641"/>
                <a:gd name="connsiteY91" fmla="*/ 50800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003641" h="937260">
                  <a:moveTo>
                    <a:pt x="274337" y="50800"/>
                  </a:moveTo>
                  <a:cubicBezTo>
                    <a:pt x="272220" y="52070"/>
                    <a:pt x="269679" y="59551"/>
                    <a:pt x="266717" y="63500"/>
                  </a:cubicBezTo>
                  <a:cubicBezTo>
                    <a:pt x="252209" y="82844"/>
                    <a:pt x="250825" y="77667"/>
                    <a:pt x="241317" y="99060"/>
                  </a:cubicBezTo>
                  <a:cubicBezTo>
                    <a:pt x="237292" y="108116"/>
                    <a:pt x="235182" y="117944"/>
                    <a:pt x="231157" y="127000"/>
                  </a:cubicBezTo>
                  <a:cubicBezTo>
                    <a:pt x="228385" y="133238"/>
                    <a:pt x="224050" y="138675"/>
                    <a:pt x="220997" y="144780"/>
                  </a:cubicBezTo>
                  <a:cubicBezTo>
                    <a:pt x="209388" y="167999"/>
                    <a:pt x="222692" y="146640"/>
                    <a:pt x="210837" y="172720"/>
                  </a:cubicBezTo>
                  <a:cubicBezTo>
                    <a:pt x="208794" y="177214"/>
                    <a:pt x="205286" y="180938"/>
                    <a:pt x="203217" y="185420"/>
                  </a:cubicBezTo>
                  <a:cubicBezTo>
                    <a:pt x="200186" y="191988"/>
                    <a:pt x="198137" y="198967"/>
                    <a:pt x="195597" y="205740"/>
                  </a:cubicBezTo>
                  <a:cubicBezTo>
                    <a:pt x="191122" y="232590"/>
                    <a:pt x="195913" y="209872"/>
                    <a:pt x="185437" y="241300"/>
                  </a:cubicBezTo>
                  <a:cubicBezTo>
                    <a:pt x="175600" y="270811"/>
                    <a:pt x="185978" y="248974"/>
                    <a:pt x="170197" y="284480"/>
                  </a:cubicBezTo>
                  <a:cubicBezTo>
                    <a:pt x="167121" y="291400"/>
                    <a:pt x="162976" y="297821"/>
                    <a:pt x="160037" y="304800"/>
                  </a:cubicBezTo>
                  <a:cubicBezTo>
                    <a:pt x="156191" y="313933"/>
                    <a:pt x="154461" y="323954"/>
                    <a:pt x="149877" y="332740"/>
                  </a:cubicBezTo>
                  <a:cubicBezTo>
                    <a:pt x="144229" y="343566"/>
                    <a:pt x="129557" y="363220"/>
                    <a:pt x="129557" y="363220"/>
                  </a:cubicBezTo>
                  <a:cubicBezTo>
                    <a:pt x="128756" y="365891"/>
                    <a:pt x="119670" y="397110"/>
                    <a:pt x="116857" y="403860"/>
                  </a:cubicBezTo>
                  <a:cubicBezTo>
                    <a:pt x="114673" y="409103"/>
                    <a:pt x="110959" y="413688"/>
                    <a:pt x="109237" y="419100"/>
                  </a:cubicBezTo>
                  <a:cubicBezTo>
                    <a:pt x="105003" y="432406"/>
                    <a:pt x="102913" y="446314"/>
                    <a:pt x="99077" y="459740"/>
                  </a:cubicBezTo>
                  <a:cubicBezTo>
                    <a:pt x="97384" y="465667"/>
                    <a:pt x="96210" y="471767"/>
                    <a:pt x="93997" y="477520"/>
                  </a:cubicBezTo>
                  <a:cubicBezTo>
                    <a:pt x="91958" y="482821"/>
                    <a:pt x="88917" y="487680"/>
                    <a:pt x="86377" y="492760"/>
                  </a:cubicBezTo>
                  <a:cubicBezTo>
                    <a:pt x="85530" y="496993"/>
                    <a:pt x="85023" y="501309"/>
                    <a:pt x="83837" y="505460"/>
                  </a:cubicBezTo>
                  <a:cubicBezTo>
                    <a:pt x="75035" y="536267"/>
                    <a:pt x="76750" y="521109"/>
                    <a:pt x="68597" y="553720"/>
                  </a:cubicBezTo>
                  <a:cubicBezTo>
                    <a:pt x="67348" y="558716"/>
                    <a:pt x="67572" y="564038"/>
                    <a:pt x="66057" y="568960"/>
                  </a:cubicBezTo>
                  <a:cubicBezTo>
                    <a:pt x="64161" y="575123"/>
                    <a:pt x="60476" y="580623"/>
                    <a:pt x="58437" y="586740"/>
                  </a:cubicBezTo>
                  <a:cubicBezTo>
                    <a:pt x="56229" y="593364"/>
                    <a:pt x="55156" y="600314"/>
                    <a:pt x="53357" y="607060"/>
                  </a:cubicBezTo>
                  <a:cubicBezTo>
                    <a:pt x="50233" y="618774"/>
                    <a:pt x="47249" y="628735"/>
                    <a:pt x="43197" y="640080"/>
                  </a:cubicBezTo>
                  <a:cubicBezTo>
                    <a:pt x="40764" y="646892"/>
                    <a:pt x="37704" y="653486"/>
                    <a:pt x="35577" y="660400"/>
                  </a:cubicBezTo>
                  <a:cubicBezTo>
                    <a:pt x="24509" y="696370"/>
                    <a:pt x="45586" y="643819"/>
                    <a:pt x="25417" y="690880"/>
                  </a:cubicBezTo>
                  <a:cubicBezTo>
                    <a:pt x="23724" y="701040"/>
                    <a:pt x="23594" y="711588"/>
                    <a:pt x="20337" y="721360"/>
                  </a:cubicBezTo>
                  <a:cubicBezTo>
                    <a:pt x="10429" y="751083"/>
                    <a:pt x="15537" y="736699"/>
                    <a:pt x="5097" y="764540"/>
                  </a:cubicBezTo>
                  <a:cubicBezTo>
                    <a:pt x="4250" y="774700"/>
                    <a:pt x="3748" y="784895"/>
                    <a:pt x="2557" y="795020"/>
                  </a:cubicBezTo>
                  <a:cubicBezTo>
                    <a:pt x="2053" y="799308"/>
                    <a:pt x="-222" y="803409"/>
                    <a:pt x="17" y="807720"/>
                  </a:cubicBezTo>
                  <a:cubicBezTo>
                    <a:pt x="635" y="818839"/>
                    <a:pt x="2396" y="829936"/>
                    <a:pt x="5097" y="840740"/>
                  </a:cubicBezTo>
                  <a:cubicBezTo>
                    <a:pt x="6661" y="846995"/>
                    <a:pt x="8786" y="853409"/>
                    <a:pt x="12717" y="858520"/>
                  </a:cubicBezTo>
                  <a:cubicBezTo>
                    <a:pt x="17476" y="864707"/>
                    <a:pt x="24055" y="869352"/>
                    <a:pt x="30497" y="873760"/>
                  </a:cubicBezTo>
                  <a:cubicBezTo>
                    <a:pt x="62421" y="895602"/>
                    <a:pt x="53570" y="887810"/>
                    <a:pt x="83837" y="899160"/>
                  </a:cubicBezTo>
                  <a:cubicBezTo>
                    <a:pt x="89874" y="901424"/>
                    <a:pt x="95323" y="905381"/>
                    <a:pt x="101617" y="906780"/>
                  </a:cubicBezTo>
                  <a:cubicBezTo>
                    <a:pt x="110746" y="908809"/>
                    <a:pt x="120274" y="908188"/>
                    <a:pt x="129557" y="909320"/>
                  </a:cubicBezTo>
                  <a:cubicBezTo>
                    <a:pt x="154993" y="912422"/>
                    <a:pt x="180273" y="916797"/>
                    <a:pt x="205757" y="919480"/>
                  </a:cubicBezTo>
                  <a:cubicBezTo>
                    <a:pt x="221844" y="921173"/>
                    <a:pt x="237986" y="922402"/>
                    <a:pt x="254017" y="924560"/>
                  </a:cubicBezTo>
                  <a:cubicBezTo>
                    <a:pt x="282023" y="928330"/>
                    <a:pt x="337837" y="937260"/>
                    <a:pt x="337837" y="937260"/>
                  </a:cubicBezTo>
                  <a:lnTo>
                    <a:pt x="464837" y="934720"/>
                  </a:lnTo>
                  <a:cubicBezTo>
                    <a:pt x="475018" y="933719"/>
                    <a:pt x="483151" y="925485"/>
                    <a:pt x="492777" y="922020"/>
                  </a:cubicBezTo>
                  <a:cubicBezTo>
                    <a:pt x="527808" y="909409"/>
                    <a:pt x="521391" y="914728"/>
                    <a:pt x="551197" y="906780"/>
                  </a:cubicBezTo>
                  <a:cubicBezTo>
                    <a:pt x="556371" y="905400"/>
                    <a:pt x="561288" y="903171"/>
                    <a:pt x="566437" y="901700"/>
                  </a:cubicBezTo>
                  <a:cubicBezTo>
                    <a:pt x="573150" y="899782"/>
                    <a:pt x="579984" y="898313"/>
                    <a:pt x="586757" y="896620"/>
                  </a:cubicBezTo>
                  <a:cubicBezTo>
                    <a:pt x="601749" y="886625"/>
                    <a:pt x="609236" y="880269"/>
                    <a:pt x="624857" y="873760"/>
                  </a:cubicBezTo>
                  <a:cubicBezTo>
                    <a:pt x="639083" y="867833"/>
                    <a:pt x="639672" y="870163"/>
                    <a:pt x="652797" y="863600"/>
                  </a:cubicBezTo>
                  <a:cubicBezTo>
                    <a:pt x="657213" y="861392"/>
                    <a:pt x="661181" y="858378"/>
                    <a:pt x="665497" y="855980"/>
                  </a:cubicBezTo>
                  <a:cubicBezTo>
                    <a:pt x="668807" y="854141"/>
                    <a:pt x="672463" y="852933"/>
                    <a:pt x="675657" y="850900"/>
                  </a:cubicBezTo>
                  <a:cubicBezTo>
                    <a:pt x="681802" y="846990"/>
                    <a:pt x="687377" y="842240"/>
                    <a:pt x="693437" y="838200"/>
                  </a:cubicBezTo>
                  <a:cubicBezTo>
                    <a:pt x="697545" y="835462"/>
                    <a:pt x="701972" y="833230"/>
                    <a:pt x="706137" y="830580"/>
                  </a:cubicBezTo>
                  <a:cubicBezTo>
                    <a:pt x="725352" y="818353"/>
                    <a:pt x="714819" y="822606"/>
                    <a:pt x="728997" y="817880"/>
                  </a:cubicBezTo>
                  <a:cubicBezTo>
                    <a:pt x="733230" y="811953"/>
                    <a:pt x="737034" y="805695"/>
                    <a:pt x="741697" y="800100"/>
                  </a:cubicBezTo>
                  <a:cubicBezTo>
                    <a:pt x="745530" y="795501"/>
                    <a:pt x="750370" y="791830"/>
                    <a:pt x="754397" y="787400"/>
                  </a:cubicBezTo>
                  <a:cubicBezTo>
                    <a:pt x="761658" y="779413"/>
                    <a:pt x="770115" y="769584"/>
                    <a:pt x="774717" y="759460"/>
                  </a:cubicBezTo>
                  <a:cubicBezTo>
                    <a:pt x="776933" y="754585"/>
                    <a:pt x="777983" y="749258"/>
                    <a:pt x="779797" y="744220"/>
                  </a:cubicBezTo>
                  <a:cubicBezTo>
                    <a:pt x="785604" y="728090"/>
                    <a:pt x="793066" y="712500"/>
                    <a:pt x="797577" y="695960"/>
                  </a:cubicBezTo>
                  <a:cubicBezTo>
                    <a:pt x="800117" y="686647"/>
                    <a:pt x="801807" y="677059"/>
                    <a:pt x="805197" y="668020"/>
                  </a:cubicBezTo>
                  <a:cubicBezTo>
                    <a:pt x="809453" y="656669"/>
                    <a:pt x="816020" y="646289"/>
                    <a:pt x="820437" y="635000"/>
                  </a:cubicBezTo>
                  <a:cubicBezTo>
                    <a:pt x="823658" y="626768"/>
                    <a:pt x="825101" y="617931"/>
                    <a:pt x="828057" y="609600"/>
                  </a:cubicBezTo>
                  <a:cubicBezTo>
                    <a:pt x="834420" y="591669"/>
                    <a:pt x="843762" y="574718"/>
                    <a:pt x="848377" y="556260"/>
                  </a:cubicBezTo>
                  <a:cubicBezTo>
                    <a:pt x="855294" y="528593"/>
                    <a:pt x="850335" y="542185"/>
                    <a:pt x="863617" y="515620"/>
                  </a:cubicBezTo>
                  <a:cubicBezTo>
                    <a:pt x="864464" y="507153"/>
                    <a:pt x="864271" y="498517"/>
                    <a:pt x="866157" y="490220"/>
                  </a:cubicBezTo>
                  <a:cubicBezTo>
                    <a:pt x="871571" y="466400"/>
                    <a:pt x="877308" y="460633"/>
                    <a:pt x="883937" y="439420"/>
                  </a:cubicBezTo>
                  <a:cubicBezTo>
                    <a:pt x="889790" y="420690"/>
                    <a:pt x="887736" y="419130"/>
                    <a:pt x="894097" y="401320"/>
                  </a:cubicBezTo>
                  <a:cubicBezTo>
                    <a:pt x="896266" y="395248"/>
                    <a:pt x="899177" y="389467"/>
                    <a:pt x="901717" y="383540"/>
                  </a:cubicBezTo>
                  <a:cubicBezTo>
                    <a:pt x="905798" y="363135"/>
                    <a:pt x="901764" y="377510"/>
                    <a:pt x="911877" y="355600"/>
                  </a:cubicBezTo>
                  <a:cubicBezTo>
                    <a:pt x="918522" y="341202"/>
                    <a:pt x="919442" y="336010"/>
                    <a:pt x="927117" y="322580"/>
                  </a:cubicBezTo>
                  <a:cubicBezTo>
                    <a:pt x="931080" y="315645"/>
                    <a:pt x="936030" y="309293"/>
                    <a:pt x="939817" y="302260"/>
                  </a:cubicBezTo>
                  <a:cubicBezTo>
                    <a:pt x="947951" y="287153"/>
                    <a:pt x="942610" y="289461"/>
                    <a:pt x="949977" y="271780"/>
                  </a:cubicBezTo>
                  <a:cubicBezTo>
                    <a:pt x="951876" y="267223"/>
                    <a:pt x="955233" y="263414"/>
                    <a:pt x="957597" y="259080"/>
                  </a:cubicBezTo>
                  <a:cubicBezTo>
                    <a:pt x="960317" y="254094"/>
                    <a:pt x="962677" y="248920"/>
                    <a:pt x="965217" y="243840"/>
                  </a:cubicBezTo>
                  <a:cubicBezTo>
                    <a:pt x="971402" y="212915"/>
                    <a:pt x="962541" y="254490"/>
                    <a:pt x="975377" y="208280"/>
                  </a:cubicBezTo>
                  <a:cubicBezTo>
                    <a:pt x="977466" y="200759"/>
                    <a:pt x="978446" y="192962"/>
                    <a:pt x="980457" y="185420"/>
                  </a:cubicBezTo>
                  <a:cubicBezTo>
                    <a:pt x="981837" y="180246"/>
                    <a:pt x="984066" y="175329"/>
                    <a:pt x="985537" y="170180"/>
                  </a:cubicBezTo>
                  <a:cubicBezTo>
                    <a:pt x="994816" y="137704"/>
                    <a:pt x="986004" y="161392"/>
                    <a:pt x="995697" y="137160"/>
                  </a:cubicBezTo>
                  <a:cubicBezTo>
                    <a:pt x="996544" y="131233"/>
                    <a:pt x="997063" y="125251"/>
                    <a:pt x="998237" y="119380"/>
                  </a:cubicBezTo>
                  <a:cubicBezTo>
                    <a:pt x="999606" y="112534"/>
                    <a:pt x="1003026" y="106036"/>
                    <a:pt x="1003317" y="99060"/>
                  </a:cubicBezTo>
                  <a:cubicBezTo>
                    <a:pt x="1003882" y="85499"/>
                    <a:pt x="1004069" y="71588"/>
                    <a:pt x="1000777" y="58420"/>
                  </a:cubicBezTo>
                  <a:cubicBezTo>
                    <a:pt x="999615" y="53774"/>
                    <a:pt x="994398" y="51200"/>
                    <a:pt x="990617" y="48260"/>
                  </a:cubicBezTo>
                  <a:cubicBezTo>
                    <a:pt x="976490" y="37273"/>
                    <a:pt x="969284" y="38812"/>
                    <a:pt x="949977" y="33020"/>
                  </a:cubicBezTo>
                  <a:cubicBezTo>
                    <a:pt x="942284" y="30712"/>
                    <a:pt x="935029" y="26785"/>
                    <a:pt x="927117" y="25400"/>
                  </a:cubicBezTo>
                  <a:cubicBezTo>
                    <a:pt x="901049" y="20838"/>
                    <a:pt x="874628" y="18591"/>
                    <a:pt x="848377" y="15240"/>
                  </a:cubicBezTo>
                  <a:cubicBezTo>
                    <a:pt x="834835" y="13511"/>
                    <a:pt x="821124" y="12837"/>
                    <a:pt x="807737" y="10160"/>
                  </a:cubicBezTo>
                  <a:cubicBezTo>
                    <a:pt x="756327" y="-122"/>
                    <a:pt x="782563" y="3348"/>
                    <a:pt x="728997" y="0"/>
                  </a:cubicBezTo>
                  <a:cubicBezTo>
                    <a:pt x="629090" y="2540"/>
                    <a:pt x="529071" y="2246"/>
                    <a:pt x="429277" y="7620"/>
                  </a:cubicBezTo>
                  <a:cubicBezTo>
                    <a:pt x="418583" y="8196"/>
                    <a:pt x="409138" y="14996"/>
                    <a:pt x="398797" y="17780"/>
                  </a:cubicBezTo>
                  <a:cubicBezTo>
                    <a:pt x="387091" y="20932"/>
                    <a:pt x="374932" y="22210"/>
                    <a:pt x="363237" y="25400"/>
                  </a:cubicBezTo>
                  <a:cubicBezTo>
                    <a:pt x="356258" y="27303"/>
                    <a:pt x="349780" y="30732"/>
                    <a:pt x="342917" y="33020"/>
                  </a:cubicBezTo>
                  <a:cubicBezTo>
                    <a:pt x="337069" y="34969"/>
                    <a:pt x="331064" y="36407"/>
                    <a:pt x="325137" y="38100"/>
                  </a:cubicBezTo>
                  <a:cubicBezTo>
                    <a:pt x="309457" y="47508"/>
                    <a:pt x="315373" y="45207"/>
                    <a:pt x="297197" y="50800"/>
                  </a:cubicBezTo>
                  <a:cubicBezTo>
                    <a:pt x="291306" y="52613"/>
                    <a:pt x="285364" y="54258"/>
                    <a:pt x="279417" y="55880"/>
                  </a:cubicBezTo>
                  <a:cubicBezTo>
                    <a:pt x="276049" y="56799"/>
                    <a:pt x="276454" y="49530"/>
                    <a:pt x="274337" y="50800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任意多边形: 形状 107"/>
            <p:cNvSpPr/>
            <p:nvPr/>
          </p:nvSpPr>
          <p:spPr>
            <a:xfrm>
              <a:off x="9677400" y="4716780"/>
              <a:ext cx="1025953" cy="998220"/>
            </a:xfrm>
            <a:custGeom>
              <a:avLst/>
              <a:gdLst>
                <a:gd name="connsiteX0" fmla="*/ 279400 w 1025953"/>
                <a:gd name="connsiteY0" fmla="*/ 88900 h 998220"/>
                <a:gd name="connsiteX1" fmla="*/ 261620 w 1025953"/>
                <a:gd name="connsiteY1" fmla="*/ 139700 h 998220"/>
                <a:gd name="connsiteX2" fmla="*/ 246380 w 1025953"/>
                <a:gd name="connsiteY2" fmla="*/ 193040 h 998220"/>
                <a:gd name="connsiteX3" fmla="*/ 231140 w 1025953"/>
                <a:gd name="connsiteY3" fmla="*/ 231140 h 998220"/>
                <a:gd name="connsiteX4" fmla="*/ 223520 w 1025953"/>
                <a:gd name="connsiteY4" fmla="*/ 246380 h 998220"/>
                <a:gd name="connsiteX5" fmla="*/ 203200 w 1025953"/>
                <a:gd name="connsiteY5" fmla="*/ 279400 h 998220"/>
                <a:gd name="connsiteX6" fmla="*/ 193040 w 1025953"/>
                <a:gd name="connsiteY6" fmla="*/ 302260 h 998220"/>
                <a:gd name="connsiteX7" fmla="*/ 177800 w 1025953"/>
                <a:gd name="connsiteY7" fmla="*/ 322580 h 998220"/>
                <a:gd name="connsiteX8" fmla="*/ 160020 w 1025953"/>
                <a:gd name="connsiteY8" fmla="*/ 363220 h 998220"/>
                <a:gd name="connsiteX9" fmla="*/ 137160 w 1025953"/>
                <a:gd name="connsiteY9" fmla="*/ 406400 h 998220"/>
                <a:gd name="connsiteX10" fmla="*/ 127000 w 1025953"/>
                <a:gd name="connsiteY10" fmla="*/ 426720 h 998220"/>
                <a:gd name="connsiteX11" fmla="*/ 109220 w 1025953"/>
                <a:gd name="connsiteY11" fmla="*/ 469900 h 998220"/>
                <a:gd name="connsiteX12" fmla="*/ 96520 w 1025953"/>
                <a:gd name="connsiteY12" fmla="*/ 505460 h 998220"/>
                <a:gd name="connsiteX13" fmla="*/ 86360 w 1025953"/>
                <a:gd name="connsiteY13" fmla="*/ 520700 h 998220"/>
                <a:gd name="connsiteX14" fmla="*/ 73660 w 1025953"/>
                <a:gd name="connsiteY14" fmla="*/ 551180 h 998220"/>
                <a:gd name="connsiteX15" fmla="*/ 66040 w 1025953"/>
                <a:gd name="connsiteY15" fmla="*/ 566420 h 998220"/>
                <a:gd name="connsiteX16" fmla="*/ 45720 w 1025953"/>
                <a:gd name="connsiteY16" fmla="*/ 619760 h 998220"/>
                <a:gd name="connsiteX17" fmla="*/ 35560 w 1025953"/>
                <a:gd name="connsiteY17" fmla="*/ 657860 h 998220"/>
                <a:gd name="connsiteX18" fmla="*/ 33020 w 1025953"/>
                <a:gd name="connsiteY18" fmla="*/ 668020 h 998220"/>
                <a:gd name="connsiteX19" fmla="*/ 27940 w 1025953"/>
                <a:gd name="connsiteY19" fmla="*/ 685800 h 998220"/>
                <a:gd name="connsiteX20" fmla="*/ 17780 w 1025953"/>
                <a:gd name="connsiteY20" fmla="*/ 716280 h 998220"/>
                <a:gd name="connsiteX21" fmla="*/ 10160 w 1025953"/>
                <a:gd name="connsiteY21" fmla="*/ 767080 h 998220"/>
                <a:gd name="connsiteX22" fmla="*/ 0 w 1025953"/>
                <a:gd name="connsiteY22" fmla="*/ 825500 h 998220"/>
                <a:gd name="connsiteX23" fmla="*/ 7620 w 1025953"/>
                <a:gd name="connsiteY23" fmla="*/ 922020 h 998220"/>
                <a:gd name="connsiteX24" fmla="*/ 12700 w 1025953"/>
                <a:gd name="connsiteY24" fmla="*/ 934720 h 998220"/>
                <a:gd name="connsiteX25" fmla="*/ 20320 w 1025953"/>
                <a:gd name="connsiteY25" fmla="*/ 949960 h 998220"/>
                <a:gd name="connsiteX26" fmla="*/ 48260 w 1025953"/>
                <a:gd name="connsiteY26" fmla="*/ 970280 h 998220"/>
                <a:gd name="connsiteX27" fmla="*/ 73660 w 1025953"/>
                <a:gd name="connsiteY27" fmla="*/ 980440 h 998220"/>
                <a:gd name="connsiteX28" fmla="*/ 114300 w 1025953"/>
                <a:gd name="connsiteY28" fmla="*/ 988060 h 998220"/>
                <a:gd name="connsiteX29" fmla="*/ 200660 w 1025953"/>
                <a:gd name="connsiteY29" fmla="*/ 995680 h 998220"/>
                <a:gd name="connsiteX30" fmla="*/ 233680 w 1025953"/>
                <a:gd name="connsiteY30" fmla="*/ 998220 h 998220"/>
                <a:gd name="connsiteX31" fmla="*/ 439420 w 1025953"/>
                <a:gd name="connsiteY31" fmla="*/ 993140 h 998220"/>
                <a:gd name="connsiteX32" fmla="*/ 505460 w 1025953"/>
                <a:gd name="connsiteY32" fmla="*/ 977900 h 998220"/>
                <a:gd name="connsiteX33" fmla="*/ 533400 w 1025953"/>
                <a:gd name="connsiteY33" fmla="*/ 967740 h 998220"/>
                <a:gd name="connsiteX34" fmla="*/ 642620 w 1025953"/>
                <a:gd name="connsiteY34" fmla="*/ 937260 h 998220"/>
                <a:gd name="connsiteX35" fmla="*/ 673100 w 1025953"/>
                <a:gd name="connsiteY35" fmla="*/ 924560 h 998220"/>
                <a:gd name="connsiteX36" fmla="*/ 690880 w 1025953"/>
                <a:gd name="connsiteY36" fmla="*/ 911860 h 998220"/>
                <a:gd name="connsiteX37" fmla="*/ 713740 w 1025953"/>
                <a:gd name="connsiteY37" fmla="*/ 891540 h 998220"/>
                <a:gd name="connsiteX38" fmla="*/ 731520 w 1025953"/>
                <a:gd name="connsiteY38" fmla="*/ 878840 h 998220"/>
                <a:gd name="connsiteX39" fmla="*/ 744220 w 1025953"/>
                <a:gd name="connsiteY39" fmla="*/ 861060 h 998220"/>
                <a:gd name="connsiteX40" fmla="*/ 787400 w 1025953"/>
                <a:gd name="connsiteY40" fmla="*/ 792480 h 998220"/>
                <a:gd name="connsiteX41" fmla="*/ 825500 w 1025953"/>
                <a:gd name="connsiteY41" fmla="*/ 708660 h 998220"/>
                <a:gd name="connsiteX42" fmla="*/ 835660 w 1025953"/>
                <a:gd name="connsiteY42" fmla="*/ 670560 h 998220"/>
                <a:gd name="connsiteX43" fmla="*/ 863600 w 1025953"/>
                <a:gd name="connsiteY43" fmla="*/ 601980 h 998220"/>
                <a:gd name="connsiteX44" fmla="*/ 891540 w 1025953"/>
                <a:gd name="connsiteY44" fmla="*/ 513080 h 998220"/>
                <a:gd name="connsiteX45" fmla="*/ 911860 w 1025953"/>
                <a:gd name="connsiteY45" fmla="*/ 472440 h 998220"/>
                <a:gd name="connsiteX46" fmla="*/ 937260 w 1025953"/>
                <a:gd name="connsiteY46" fmla="*/ 411480 h 998220"/>
                <a:gd name="connsiteX47" fmla="*/ 949960 w 1025953"/>
                <a:gd name="connsiteY47" fmla="*/ 373380 h 998220"/>
                <a:gd name="connsiteX48" fmla="*/ 965200 w 1025953"/>
                <a:gd name="connsiteY48" fmla="*/ 345440 h 998220"/>
                <a:gd name="connsiteX49" fmla="*/ 1000760 w 1025953"/>
                <a:gd name="connsiteY49" fmla="*/ 259080 h 998220"/>
                <a:gd name="connsiteX50" fmla="*/ 1021080 w 1025953"/>
                <a:gd name="connsiteY50" fmla="*/ 198120 h 998220"/>
                <a:gd name="connsiteX51" fmla="*/ 1018540 w 1025953"/>
                <a:gd name="connsiteY51" fmla="*/ 81280 h 998220"/>
                <a:gd name="connsiteX52" fmla="*/ 988060 w 1025953"/>
                <a:gd name="connsiteY52" fmla="*/ 63500 h 998220"/>
                <a:gd name="connsiteX53" fmla="*/ 960120 w 1025953"/>
                <a:gd name="connsiteY53" fmla="*/ 58420 h 998220"/>
                <a:gd name="connsiteX54" fmla="*/ 909320 w 1025953"/>
                <a:gd name="connsiteY54" fmla="*/ 50800 h 998220"/>
                <a:gd name="connsiteX55" fmla="*/ 825500 w 1025953"/>
                <a:gd name="connsiteY55" fmla="*/ 27940 h 998220"/>
                <a:gd name="connsiteX56" fmla="*/ 706120 w 1025953"/>
                <a:gd name="connsiteY56" fmla="*/ 12700 h 998220"/>
                <a:gd name="connsiteX57" fmla="*/ 548640 w 1025953"/>
                <a:gd name="connsiteY57" fmla="*/ 0 h 998220"/>
                <a:gd name="connsiteX58" fmla="*/ 459740 w 1025953"/>
                <a:gd name="connsiteY58" fmla="*/ 2540 h 998220"/>
                <a:gd name="connsiteX59" fmla="*/ 426720 w 1025953"/>
                <a:gd name="connsiteY59" fmla="*/ 15240 h 998220"/>
                <a:gd name="connsiteX60" fmla="*/ 393700 w 1025953"/>
                <a:gd name="connsiteY60" fmla="*/ 25400 h 998220"/>
                <a:gd name="connsiteX61" fmla="*/ 350520 w 1025953"/>
                <a:gd name="connsiteY61" fmla="*/ 53340 h 998220"/>
                <a:gd name="connsiteX62" fmla="*/ 335280 w 1025953"/>
                <a:gd name="connsiteY62" fmla="*/ 58420 h 998220"/>
                <a:gd name="connsiteX63" fmla="*/ 322580 w 1025953"/>
                <a:gd name="connsiteY63" fmla="*/ 66040 h 998220"/>
                <a:gd name="connsiteX64" fmla="*/ 279400 w 1025953"/>
                <a:gd name="connsiteY64" fmla="*/ 88900 h 998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025953" h="998220">
                  <a:moveTo>
                    <a:pt x="279400" y="88900"/>
                  </a:moveTo>
                  <a:cubicBezTo>
                    <a:pt x="273473" y="105833"/>
                    <a:pt x="266549" y="122450"/>
                    <a:pt x="261620" y="139700"/>
                  </a:cubicBezTo>
                  <a:cubicBezTo>
                    <a:pt x="256540" y="157480"/>
                    <a:pt x="252873" y="175726"/>
                    <a:pt x="246380" y="193040"/>
                  </a:cubicBezTo>
                  <a:cubicBezTo>
                    <a:pt x="240411" y="208957"/>
                    <a:pt x="238120" y="216017"/>
                    <a:pt x="231140" y="231140"/>
                  </a:cubicBezTo>
                  <a:cubicBezTo>
                    <a:pt x="228760" y="236297"/>
                    <a:pt x="226382" y="241474"/>
                    <a:pt x="223520" y="246380"/>
                  </a:cubicBezTo>
                  <a:cubicBezTo>
                    <a:pt x="209436" y="270524"/>
                    <a:pt x="216543" y="252714"/>
                    <a:pt x="203200" y="279400"/>
                  </a:cubicBezTo>
                  <a:cubicBezTo>
                    <a:pt x="199471" y="286858"/>
                    <a:pt x="197268" y="295073"/>
                    <a:pt x="193040" y="302260"/>
                  </a:cubicBezTo>
                  <a:cubicBezTo>
                    <a:pt x="188747" y="309558"/>
                    <a:pt x="182287" y="315400"/>
                    <a:pt x="177800" y="322580"/>
                  </a:cubicBezTo>
                  <a:cubicBezTo>
                    <a:pt x="162504" y="347054"/>
                    <a:pt x="172115" y="338022"/>
                    <a:pt x="160020" y="363220"/>
                  </a:cubicBezTo>
                  <a:cubicBezTo>
                    <a:pt x="152973" y="377902"/>
                    <a:pt x="144443" y="391833"/>
                    <a:pt x="137160" y="406400"/>
                  </a:cubicBezTo>
                  <a:cubicBezTo>
                    <a:pt x="133773" y="413173"/>
                    <a:pt x="130050" y="419788"/>
                    <a:pt x="127000" y="426720"/>
                  </a:cubicBezTo>
                  <a:cubicBezTo>
                    <a:pt x="120731" y="440968"/>
                    <a:pt x="114142" y="455133"/>
                    <a:pt x="109220" y="469900"/>
                  </a:cubicBezTo>
                  <a:cubicBezTo>
                    <a:pt x="106541" y="477938"/>
                    <a:pt x="99687" y="499127"/>
                    <a:pt x="96520" y="505460"/>
                  </a:cubicBezTo>
                  <a:cubicBezTo>
                    <a:pt x="93790" y="510921"/>
                    <a:pt x="89090" y="515239"/>
                    <a:pt x="86360" y="520700"/>
                  </a:cubicBezTo>
                  <a:cubicBezTo>
                    <a:pt x="81438" y="530545"/>
                    <a:pt x="78582" y="541335"/>
                    <a:pt x="73660" y="551180"/>
                  </a:cubicBezTo>
                  <a:cubicBezTo>
                    <a:pt x="71120" y="556260"/>
                    <a:pt x="67930" y="561064"/>
                    <a:pt x="66040" y="566420"/>
                  </a:cubicBezTo>
                  <a:cubicBezTo>
                    <a:pt x="45819" y="623714"/>
                    <a:pt x="72652" y="565897"/>
                    <a:pt x="45720" y="619760"/>
                  </a:cubicBezTo>
                  <a:cubicBezTo>
                    <a:pt x="41486" y="649395"/>
                    <a:pt x="46092" y="626263"/>
                    <a:pt x="35560" y="657860"/>
                  </a:cubicBezTo>
                  <a:cubicBezTo>
                    <a:pt x="34456" y="661172"/>
                    <a:pt x="33939" y="664652"/>
                    <a:pt x="33020" y="668020"/>
                  </a:cubicBezTo>
                  <a:cubicBezTo>
                    <a:pt x="31398" y="673967"/>
                    <a:pt x="29796" y="679922"/>
                    <a:pt x="27940" y="685800"/>
                  </a:cubicBezTo>
                  <a:cubicBezTo>
                    <a:pt x="24715" y="696012"/>
                    <a:pt x="17780" y="716280"/>
                    <a:pt x="17780" y="716280"/>
                  </a:cubicBezTo>
                  <a:cubicBezTo>
                    <a:pt x="13324" y="756386"/>
                    <a:pt x="17687" y="721920"/>
                    <a:pt x="10160" y="767080"/>
                  </a:cubicBezTo>
                  <a:cubicBezTo>
                    <a:pt x="571" y="824616"/>
                    <a:pt x="9742" y="776788"/>
                    <a:pt x="0" y="825500"/>
                  </a:cubicBezTo>
                  <a:cubicBezTo>
                    <a:pt x="2540" y="857673"/>
                    <a:pt x="3892" y="889963"/>
                    <a:pt x="7620" y="922020"/>
                  </a:cubicBezTo>
                  <a:cubicBezTo>
                    <a:pt x="8147" y="926549"/>
                    <a:pt x="10813" y="930569"/>
                    <a:pt x="12700" y="934720"/>
                  </a:cubicBezTo>
                  <a:cubicBezTo>
                    <a:pt x="15050" y="939891"/>
                    <a:pt x="16979" y="945367"/>
                    <a:pt x="20320" y="949960"/>
                  </a:cubicBezTo>
                  <a:cubicBezTo>
                    <a:pt x="28902" y="961761"/>
                    <a:pt x="35382" y="964646"/>
                    <a:pt x="48260" y="970280"/>
                  </a:cubicBezTo>
                  <a:cubicBezTo>
                    <a:pt x="56614" y="973935"/>
                    <a:pt x="64855" y="978069"/>
                    <a:pt x="73660" y="980440"/>
                  </a:cubicBezTo>
                  <a:cubicBezTo>
                    <a:pt x="86969" y="984023"/>
                    <a:pt x="100664" y="986055"/>
                    <a:pt x="114300" y="988060"/>
                  </a:cubicBezTo>
                  <a:cubicBezTo>
                    <a:pt x="151487" y="993529"/>
                    <a:pt x="164210" y="993166"/>
                    <a:pt x="200660" y="995680"/>
                  </a:cubicBezTo>
                  <a:lnTo>
                    <a:pt x="233680" y="998220"/>
                  </a:lnTo>
                  <a:lnTo>
                    <a:pt x="439420" y="993140"/>
                  </a:lnTo>
                  <a:cubicBezTo>
                    <a:pt x="458322" y="992327"/>
                    <a:pt x="488406" y="983357"/>
                    <a:pt x="505460" y="977900"/>
                  </a:cubicBezTo>
                  <a:cubicBezTo>
                    <a:pt x="514899" y="974880"/>
                    <a:pt x="523898" y="970555"/>
                    <a:pt x="533400" y="967740"/>
                  </a:cubicBezTo>
                  <a:cubicBezTo>
                    <a:pt x="563658" y="958775"/>
                    <a:pt x="617873" y="949633"/>
                    <a:pt x="642620" y="937260"/>
                  </a:cubicBezTo>
                  <a:cubicBezTo>
                    <a:pt x="662649" y="927245"/>
                    <a:pt x="652472" y="931436"/>
                    <a:pt x="673100" y="924560"/>
                  </a:cubicBezTo>
                  <a:cubicBezTo>
                    <a:pt x="679027" y="920327"/>
                    <a:pt x="685243" y="916472"/>
                    <a:pt x="690880" y="911860"/>
                  </a:cubicBezTo>
                  <a:cubicBezTo>
                    <a:pt x="731538" y="878594"/>
                    <a:pt x="667117" y="926507"/>
                    <a:pt x="713740" y="891540"/>
                  </a:cubicBezTo>
                  <a:cubicBezTo>
                    <a:pt x="719567" y="887170"/>
                    <a:pt x="726370" y="883990"/>
                    <a:pt x="731520" y="878840"/>
                  </a:cubicBezTo>
                  <a:cubicBezTo>
                    <a:pt x="736670" y="873690"/>
                    <a:pt x="739779" y="866833"/>
                    <a:pt x="744220" y="861060"/>
                  </a:cubicBezTo>
                  <a:cubicBezTo>
                    <a:pt x="776860" y="818628"/>
                    <a:pt x="732488" y="887051"/>
                    <a:pt x="787400" y="792480"/>
                  </a:cubicBezTo>
                  <a:cubicBezTo>
                    <a:pt x="806752" y="759151"/>
                    <a:pt x="813118" y="755091"/>
                    <a:pt x="825500" y="708660"/>
                  </a:cubicBezTo>
                  <a:cubicBezTo>
                    <a:pt x="828887" y="695960"/>
                    <a:pt x="831239" y="682938"/>
                    <a:pt x="835660" y="670560"/>
                  </a:cubicBezTo>
                  <a:cubicBezTo>
                    <a:pt x="843962" y="647314"/>
                    <a:pt x="856635" y="625661"/>
                    <a:pt x="863600" y="601980"/>
                  </a:cubicBezTo>
                  <a:cubicBezTo>
                    <a:pt x="869854" y="580716"/>
                    <a:pt x="883311" y="533064"/>
                    <a:pt x="891540" y="513080"/>
                  </a:cubicBezTo>
                  <a:cubicBezTo>
                    <a:pt x="897307" y="499075"/>
                    <a:pt x="905645" y="486252"/>
                    <a:pt x="911860" y="472440"/>
                  </a:cubicBezTo>
                  <a:cubicBezTo>
                    <a:pt x="920893" y="452366"/>
                    <a:pt x="930299" y="432364"/>
                    <a:pt x="937260" y="411480"/>
                  </a:cubicBezTo>
                  <a:cubicBezTo>
                    <a:pt x="941493" y="398780"/>
                    <a:pt x="944744" y="385709"/>
                    <a:pt x="949960" y="373380"/>
                  </a:cubicBezTo>
                  <a:cubicBezTo>
                    <a:pt x="954094" y="363610"/>
                    <a:pt x="960891" y="355134"/>
                    <a:pt x="965200" y="345440"/>
                  </a:cubicBezTo>
                  <a:cubicBezTo>
                    <a:pt x="977844" y="316992"/>
                    <a:pt x="991474" y="288794"/>
                    <a:pt x="1000760" y="259080"/>
                  </a:cubicBezTo>
                  <a:cubicBezTo>
                    <a:pt x="1015618" y="211535"/>
                    <a:pt x="1008477" y="231729"/>
                    <a:pt x="1021080" y="198120"/>
                  </a:cubicBezTo>
                  <a:cubicBezTo>
                    <a:pt x="1027468" y="153404"/>
                    <a:pt x="1028499" y="154312"/>
                    <a:pt x="1018540" y="81280"/>
                  </a:cubicBezTo>
                  <a:cubicBezTo>
                    <a:pt x="1016531" y="66546"/>
                    <a:pt x="997526" y="65493"/>
                    <a:pt x="988060" y="63500"/>
                  </a:cubicBezTo>
                  <a:cubicBezTo>
                    <a:pt x="978797" y="61550"/>
                    <a:pt x="969465" y="59927"/>
                    <a:pt x="960120" y="58420"/>
                  </a:cubicBezTo>
                  <a:cubicBezTo>
                    <a:pt x="943216" y="55693"/>
                    <a:pt x="926020" y="54581"/>
                    <a:pt x="909320" y="50800"/>
                  </a:cubicBezTo>
                  <a:cubicBezTo>
                    <a:pt x="881074" y="44405"/>
                    <a:pt x="853771" y="34222"/>
                    <a:pt x="825500" y="27940"/>
                  </a:cubicBezTo>
                  <a:cubicBezTo>
                    <a:pt x="807356" y="23908"/>
                    <a:pt x="719513" y="14085"/>
                    <a:pt x="706120" y="12700"/>
                  </a:cubicBezTo>
                  <a:cubicBezTo>
                    <a:pt x="627609" y="4578"/>
                    <a:pt x="625692" y="5137"/>
                    <a:pt x="548640" y="0"/>
                  </a:cubicBezTo>
                  <a:lnTo>
                    <a:pt x="459740" y="2540"/>
                  </a:lnTo>
                  <a:cubicBezTo>
                    <a:pt x="448038" y="4003"/>
                    <a:pt x="437864" y="11382"/>
                    <a:pt x="426720" y="15240"/>
                  </a:cubicBezTo>
                  <a:cubicBezTo>
                    <a:pt x="415838" y="19007"/>
                    <a:pt x="404707" y="22013"/>
                    <a:pt x="393700" y="25400"/>
                  </a:cubicBezTo>
                  <a:cubicBezTo>
                    <a:pt x="378779" y="36058"/>
                    <a:pt x="367398" y="44901"/>
                    <a:pt x="350520" y="53340"/>
                  </a:cubicBezTo>
                  <a:cubicBezTo>
                    <a:pt x="345731" y="55735"/>
                    <a:pt x="340155" y="56204"/>
                    <a:pt x="335280" y="58420"/>
                  </a:cubicBezTo>
                  <a:cubicBezTo>
                    <a:pt x="330786" y="60463"/>
                    <a:pt x="326943" y="63730"/>
                    <a:pt x="322580" y="66040"/>
                  </a:cubicBezTo>
                  <a:lnTo>
                    <a:pt x="279400" y="88900"/>
                  </a:ln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 w="19050">
              <a:solidFill>
                <a:srgbClr val="F00C08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059472" y="4821796"/>
              <a:ext cx="3448515" cy="775733"/>
              <a:chOff x="1703512" y="3035543"/>
              <a:chExt cx="4145234" cy="932457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351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6933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354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3775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19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4038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0880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04301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772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114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7459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70617" y="3035543"/>
                <a:ext cx="477600" cy="932457"/>
              </a:xfrm>
              <a:prstGeom prst="rect">
                <a:avLst/>
              </a:prstGeom>
            </p:spPr>
          </p:pic>
        </p:grpSp>
        <p:grpSp>
          <p:nvGrpSpPr>
            <p:cNvPr id="61" name="组合 60"/>
            <p:cNvGrpSpPr/>
            <p:nvPr/>
          </p:nvGrpSpPr>
          <p:grpSpPr>
            <a:xfrm>
              <a:off x="6385301" y="4821796"/>
              <a:ext cx="3448515" cy="775733"/>
              <a:chOff x="1703512" y="3035543"/>
              <a:chExt cx="4145234" cy="932457"/>
            </a:xfrm>
          </p:grpSpPr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351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6933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354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3775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19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04038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70880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69" name="图片 68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04301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3772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1146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37459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70617" y="3035543"/>
                <a:ext cx="477600" cy="932457"/>
              </a:xfrm>
              <a:prstGeom prst="rect">
                <a:avLst/>
              </a:prstGeom>
            </p:spPr>
          </p:pic>
        </p:grpSp>
        <p:grpSp>
          <p:nvGrpSpPr>
            <p:cNvPr id="74" name="组合 73"/>
            <p:cNvGrpSpPr/>
            <p:nvPr/>
          </p:nvGrpSpPr>
          <p:grpSpPr>
            <a:xfrm>
              <a:off x="9711130" y="4821795"/>
              <a:ext cx="1506848" cy="775733"/>
              <a:chOff x="1703512" y="3035543"/>
              <a:chExt cx="1811284" cy="932457"/>
            </a:xfrm>
          </p:grpSpPr>
          <p:pic>
            <p:nvPicPr>
              <p:cNvPr id="75" name="图片 7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03512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6933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0354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3775" y="3035543"/>
                <a:ext cx="477600" cy="932457"/>
              </a:xfrm>
              <a:prstGeom prst="rect">
                <a:avLst/>
              </a:prstGeom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37196" y="3035543"/>
                <a:ext cx="477600" cy="932457"/>
              </a:xfrm>
              <a:prstGeom prst="rect">
                <a:avLst/>
              </a:prstGeom>
            </p:spPr>
          </p:pic>
        </p:grpSp>
      </p:grpSp>
      <p:sp>
        <p:nvSpPr>
          <p:cNvPr id="96" name="文本框 95"/>
          <p:cNvSpPr txBox="1"/>
          <p:nvPr/>
        </p:nvSpPr>
        <p:spPr>
          <a:xfrm>
            <a:off x="3061163" y="5772261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29÷9=3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（根）</a:t>
            </a:r>
            <a:r>
              <a:rPr lang="en-US" altLang="zh-CN" sz="3600" dirty="0">
                <a:solidFill>
                  <a:srgbClr val="F00C08"/>
                </a:solidFill>
                <a:latin typeface="+mn-ea"/>
                <a:ea typeface="+mn-ea"/>
              </a:rPr>
              <a:t>……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+mj-ea"/>
              </a:rPr>
              <a:t>2</a:t>
            </a:r>
            <a:r>
              <a:rPr lang="zh-CN" altLang="en-US" sz="3600" dirty="0">
                <a:solidFill>
                  <a:srgbClr val="F00C08"/>
                </a:solidFill>
                <a:latin typeface="+mn-lt"/>
                <a:ea typeface="+mj-ea"/>
              </a:rPr>
              <a:t>（根）</a:t>
            </a:r>
            <a:endParaRPr lang="zh-CN" altLang="en-US" sz="3600" dirty="0">
              <a:solidFill>
                <a:srgbClr val="F00C08"/>
              </a:solidFill>
              <a:latin typeface="+mn-lt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9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3392" y="1772816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12÷5=2</a:t>
            </a:r>
            <a:r>
              <a:rPr lang="zh-CN" altLang="en-US" sz="3600" dirty="0">
                <a:latin typeface="+mn-lt"/>
                <a:ea typeface="+mj-ea"/>
              </a:rPr>
              <a:t>（份）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2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endParaRPr lang="zh-CN" altLang="en-US" sz="3600" dirty="0">
              <a:latin typeface="+mn-lt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40016" y="1772815"/>
            <a:ext cx="6678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+mn-lt"/>
                <a:ea typeface="+mj-ea"/>
              </a:rPr>
              <a:t>29÷9=3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r>
              <a:rPr lang="en-US" altLang="zh-CN" sz="3600" dirty="0">
                <a:latin typeface="+mn-ea"/>
                <a:ea typeface="+mn-ea"/>
              </a:rPr>
              <a:t>……</a:t>
            </a:r>
            <a:r>
              <a:rPr lang="en-US" altLang="zh-CN" sz="3600" b="1" dirty="0">
                <a:latin typeface="+mn-lt"/>
                <a:ea typeface="+mj-ea"/>
              </a:rPr>
              <a:t>2</a:t>
            </a:r>
            <a:r>
              <a:rPr lang="zh-CN" altLang="en-US" sz="3600" dirty="0">
                <a:latin typeface="+mn-lt"/>
                <a:ea typeface="+mj-ea"/>
              </a:rPr>
              <a:t>（根）</a:t>
            </a:r>
            <a:endParaRPr lang="zh-CN" altLang="en-US" sz="3600" dirty="0">
              <a:latin typeface="+mn-lt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168008" y="1585976"/>
            <a:ext cx="0" cy="4392488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67408" y="703902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+mn-ea"/>
                <a:ea typeface="+mn-ea"/>
              </a:rPr>
              <a:t>你能把下面的横式写成竖式的形式吗？</a:t>
            </a:r>
            <a:endParaRPr lang="zh-CN" altLang="en-US" sz="3600" b="1" dirty="0"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1752" y="25994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04272" y="3883798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1   0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38462" y="4507269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61752" y="450858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91544" y="2990805"/>
            <a:ext cx="2207942" cy="1096703"/>
            <a:chOff x="2135560" y="2956252"/>
            <a:chExt cx="2207942" cy="1096703"/>
          </a:xfrm>
        </p:grpSpPr>
        <p:grpSp>
          <p:nvGrpSpPr>
            <p:cNvPr id="13" name="组合 12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弧形 44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5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1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2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8715804" y="2599457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158324" y="3883798"/>
            <a:ext cx="149521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2   7</a:t>
            </a:r>
            <a:endParaRPr lang="zh-CN" altLang="en-US" dirty="0">
              <a:solidFill>
                <a:srgbClr val="F00C08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992514" y="4507269"/>
            <a:ext cx="13462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8715804" y="4508582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445596" y="2990805"/>
            <a:ext cx="2207942" cy="1096703"/>
            <a:chOff x="2135560" y="2956252"/>
            <a:chExt cx="2207942" cy="1096703"/>
          </a:xfrm>
        </p:grpSpPr>
        <p:grpSp>
          <p:nvGrpSpPr>
            <p:cNvPr id="51" name="组合 50"/>
            <p:cNvGrpSpPr/>
            <p:nvPr/>
          </p:nvGrpSpPr>
          <p:grpSpPr>
            <a:xfrm>
              <a:off x="2177453" y="2956252"/>
              <a:ext cx="1834715" cy="1096703"/>
              <a:chOff x="3067485" y="2885985"/>
              <a:chExt cx="1834715" cy="1096703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3598967" y="3115568"/>
                <a:ext cx="130323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弧形 54"/>
              <p:cNvSpPr/>
              <p:nvPr/>
            </p:nvSpPr>
            <p:spPr>
              <a:xfrm rot="5871805">
                <a:off x="2798404" y="3155066"/>
                <a:ext cx="1096703" cy="558541"/>
              </a:xfrm>
              <a:prstGeom prst="arc">
                <a:avLst>
                  <a:gd name="adj1" fmla="val 12674334"/>
                  <a:gd name="adj2" fmla="val 20006784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2135560" y="3246938"/>
              <a:ext cx="79208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9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848288" y="3246938"/>
              <a:ext cx="149521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  <a:cs typeface="+mn-cs"/>
                </a:rPr>
                <a:t>2   </a:t>
              </a:r>
              <a:r>
                <a:rPr kumimoji="0" lang="en-US" altLang="zh-CN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00C08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49" charset="-122"/>
                </a:rPr>
                <a:t>9</a:t>
              </a:r>
              <a:endParaRPr lang="zh-CN" altLang="en-US" dirty="0">
                <a:solidFill>
                  <a:srgbClr val="F00C08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46" grpId="0"/>
      <p:bldP spid="47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68"/>
          <p:cNvSpPr txBox="1"/>
          <p:nvPr/>
        </p:nvSpPr>
        <p:spPr>
          <a:xfrm>
            <a:off x="4600769" y="244979"/>
            <a:ext cx="2990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探索新知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3978" y="1196752"/>
            <a:ext cx="904663" cy="90466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775520" y="1325917"/>
            <a:ext cx="4536504" cy="646331"/>
            <a:chOff x="1775520" y="1325917"/>
            <a:chExt cx="4536504" cy="646331"/>
          </a:xfrm>
        </p:grpSpPr>
        <p:sp>
          <p:nvSpPr>
            <p:cNvPr id="21" name="文本框 20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43÷7=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1424" y="2468435"/>
            <a:ext cx="1903074" cy="2045185"/>
          </a:xfrm>
          <a:prstGeom prst="rect">
            <a:avLst/>
          </a:prstGeom>
        </p:spPr>
      </p:pic>
      <p:sp>
        <p:nvSpPr>
          <p:cNvPr id="12" name="圆角矩形标注 5"/>
          <p:cNvSpPr/>
          <p:nvPr/>
        </p:nvSpPr>
        <p:spPr bwMode="auto">
          <a:xfrm>
            <a:off x="2889372" y="2580965"/>
            <a:ext cx="4078520" cy="670034"/>
          </a:xfrm>
          <a:prstGeom prst="wedgeRoundRectCallout">
            <a:avLst>
              <a:gd name="adj1" fmla="val -60191"/>
              <a:gd name="adj2" fmla="val 3676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你打算怎样计算呢？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93331" y="4592546"/>
            <a:ext cx="1804041" cy="1879073"/>
          </a:xfrm>
          <a:prstGeom prst="rect">
            <a:avLst/>
          </a:prstGeom>
        </p:spPr>
      </p:pic>
      <p:sp>
        <p:nvSpPr>
          <p:cNvPr id="14" name="圆角矩形标注 5"/>
          <p:cNvSpPr/>
          <p:nvPr/>
        </p:nvSpPr>
        <p:spPr bwMode="auto">
          <a:xfrm>
            <a:off x="4879780" y="3859716"/>
            <a:ext cx="4608512" cy="1156509"/>
          </a:xfrm>
          <a:prstGeom prst="wedgeRoundRectCallout">
            <a:avLst>
              <a:gd name="adj1" fmla="val 58412"/>
              <a:gd name="adj2" fmla="val 3837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和几相乘的积接近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，并且小于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28642" y="1356695"/>
            <a:ext cx="4758252" cy="584775"/>
          </a:xfrm>
          <a:prstGeom prst="rect">
            <a:avLst/>
          </a:prstGeom>
          <a:solidFill>
            <a:srgbClr val="FEF2E3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00C08"/>
                </a:solidFill>
                <a:latin typeface="+mn-lt"/>
                <a:ea typeface="+mn-ea"/>
              </a:rPr>
              <a:t>想：</a:t>
            </a:r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n-ea"/>
              </a:rPr>
              <a:t>43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+mn-ea"/>
              </a:rPr>
              <a:t>里最多有几个</a:t>
            </a:r>
            <a:r>
              <a:rPr lang="en-US" altLang="zh-CN" sz="3200" b="1" dirty="0">
                <a:solidFill>
                  <a:srgbClr val="F00C08"/>
                </a:solidFill>
                <a:latin typeface="+mn-lt"/>
                <a:ea typeface="+mn-ea"/>
              </a:rPr>
              <a:t>7</a:t>
            </a:r>
            <a:r>
              <a:rPr lang="zh-CN" altLang="en-US" sz="3200" b="1" dirty="0">
                <a:solidFill>
                  <a:srgbClr val="F00C08"/>
                </a:solidFill>
                <a:latin typeface="+mn-lt"/>
                <a:ea typeface="+mn-ea"/>
              </a:rPr>
              <a:t>？</a:t>
            </a:r>
            <a:endParaRPr lang="zh-CN" altLang="en-US" sz="3200" b="1" dirty="0">
              <a:solidFill>
                <a:srgbClr val="F00C08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5520" y="1325917"/>
            <a:ext cx="4536504" cy="646331"/>
            <a:chOff x="1775520" y="1325917"/>
            <a:chExt cx="4536504" cy="646331"/>
          </a:xfrm>
        </p:grpSpPr>
        <p:sp>
          <p:nvSpPr>
            <p:cNvPr id="4" name="文本框 3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43÷7=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639616" y="2348880"/>
            <a:ext cx="2207942" cy="2714682"/>
            <a:chOff x="2639616" y="2226486"/>
            <a:chExt cx="2207942" cy="2714682"/>
          </a:xfrm>
        </p:grpSpPr>
        <p:grpSp>
          <p:nvGrpSpPr>
            <p:cNvPr id="7" name="组合 6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弧形 19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</a:t>
                </a:r>
                <a:endParaRPr lang="zh-CN" altLang="en-US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dirty="0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1454302"/>
            <a:ext cx="1425720" cy="1357614"/>
          </a:xfrm>
          <a:prstGeom prst="rect">
            <a:avLst/>
          </a:prstGeom>
        </p:spPr>
      </p:pic>
      <p:sp>
        <p:nvSpPr>
          <p:cNvPr id="29" name="AutoShape 27"/>
          <p:cNvSpPr>
            <a:spLocks noChangeArrowheads="1"/>
          </p:cNvSpPr>
          <p:nvPr/>
        </p:nvSpPr>
        <p:spPr bwMode="auto">
          <a:xfrm flipH="1">
            <a:off x="7133524" y="1484784"/>
            <a:ext cx="2255637" cy="695039"/>
          </a:xfrm>
          <a:prstGeom prst="wedgeRoundRectCallout">
            <a:avLst>
              <a:gd name="adj1" fmla="val -69567"/>
              <a:gd name="adj2" fmla="val 3244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行吗？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22330" y="229708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59800" y="3687652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3   5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2330" y="445744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8</a:t>
            </a:r>
            <a:endParaRPr lang="zh-CN" altLang="en-US" dirty="0">
              <a:solidFill>
                <a:srgbClr val="F00C08"/>
              </a:solidFill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3382674"/>
            <a:ext cx="1425721" cy="2149550"/>
          </a:xfrm>
          <a:prstGeom prst="rect">
            <a:avLst/>
          </a:prstGeom>
        </p:spPr>
      </p:pic>
      <p:sp>
        <p:nvSpPr>
          <p:cNvPr id="37" name="圆角矩形标注 5"/>
          <p:cNvSpPr/>
          <p:nvPr/>
        </p:nvSpPr>
        <p:spPr bwMode="auto">
          <a:xfrm>
            <a:off x="5650212" y="3382674"/>
            <a:ext cx="3752458" cy="1199486"/>
          </a:xfrm>
          <a:prstGeom prst="wedgeRoundRectCallout">
            <a:avLst>
              <a:gd name="adj1" fmla="val 62548"/>
              <a:gd name="adj2" fmla="val 3021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余数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比除数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大，说明还能再分。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775520" y="5373216"/>
            <a:ext cx="5472608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注意：余数要比除数</a:t>
            </a:r>
            <a:r>
              <a:rPr lang="zh-CN" altLang="en-US" sz="3600" b="1" dirty="0">
                <a:solidFill>
                  <a:srgbClr val="F00C08"/>
                </a:solidFill>
                <a:effectLst/>
                <a:latin typeface="+mn-lt"/>
                <a:ea typeface="+mn-ea"/>
              </a:rPr>
              <a:t>小</a:t>
            </a:r>
            <a:r>
              <a:rPr lang="zh-CN" altLang="en-US" sz="3600" b="1" dirty="0">
                <a:solidFill>
                  <a:srgbClr val="231F20"/>
                </a:solidFill>
                <a:effectLst/>
                <a:latin typeface="+mn-lt"/>
                <a:ea typeface="+mn-ea"/>
              </a:rPr>
              <a:t>。</a:t>
            </a:r>
            <a:endParaRPr lang="zh-CN" altLang="en-US" sz="44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5520" y="1325917"/>
            <a:ext cx="4536504" cy="646331"/>
            <a:chOff x="1775520" y="1325917"/>
            <a:chExt cx="4536504" cy="646331"/>
          </a:xfrm>
        </p:grpSpPr>
        <p:sp>
          <p:nvSpPr>
            <p:cNvPr id="4" name="文本框 3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43÷7=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39616" y="2348880"/>
            <a:ext cx="2207942" cy="2714682"/>
            <a:chOff x="2639616" y="2226486"/>
            <a:chExt cx="2207942" cy="2714682"/>
          </a:xfrm>
        </p:grpSpPr>
        <p:grpSp>
          <p:nvGrpSpPr>
            <p:cNvPr id="9" name="组合 8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20" name="直接连接符 19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弧形 20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文本框 15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</a:t>
                </a:r>
                <a:endParaRPr lang="zh-CN" altLang="en-US" dirty="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dirty="0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1454302"/>
            <a:ext cx="1425720" cy="1357614"/>
          </a:xfrm>
          <a:prstGeom prst="rect">
            <a:avLst/>
          </a:prstGeom>
        </p:spPr>
      </p:pic>
      <p:sp>
        <p:nvSpPr>
          <p:cNvPr id="23" name="AutoShape 27"/>
          <p:cNvSpPr>
            <a:spLocks noChangeArrowheads="1"/>
          </p:cNvSpPr>
          <p:nvPr/>
        </p:nvSpPr>
        <p:spPr bwMode="auto">
          <a:xfrm flipH="1">
            <a:off x="7133524" y="1484784"/>
            <a:ext cx="2255637" cy="695039"/>
          </a:xfrm>
          <a:prstGeom prst="wedgeRoundRectCallout">
            <a:avLst>
              <a:gd name="adj1" fmla="val -69567"/>
              <a:gd name="adj2" fmla="val 3244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行吗？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922330" y="229708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359800" y="3687652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4   2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22330" y="445744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00C08"/>
              </a:solidFill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839" y="3464490"/>
            <a:ext cx="1764871" cy="1985918"/>
          </a:xfrm>
          <a:prstGeom prst="rect">
            <a:avLst/>
          </a:prstGeom>
        </p:spPr>
      </p:pic>
      <p:sp>
        <p:nvSpPr>
          <p:cNvPr id="32" name="圆角矩形标注 5"/>
          <p:cNvSpPr/>
          <p:nvPr/>
        </p:nvSpPr>
        <p:spPr bwMode="auto">
          <a:xfrm>
            <a:off x="4953713" y="3195599"/>
            <a:ext cx="4242774" cy="1199486"/>
          </a:xfrm>
          <a:prstGeom prst="wedgeRoundRectCallout">
            <a:avLst>
              <a:gd name="adj1" fmla="val 60872"/>
              <a:gd name="adj2" fmla="val 3868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乘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的积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42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接近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且小于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，商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合适。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858" y="4880625"/>
            <a:ext cx="1168468" cy="112133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423381" y="132934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00201" y="132934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00C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30" grpId="0"/>
      <p:bldP spid="31" grpId="0"/>
      <p:bldP spid="32" grpId="0" animBg="1"/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5520" y="1325917"/>
            <a:ext cx="4536504" cy="646331"/>
            <a:chOff x="1775520" y="1325917"/>
            <a:chExt cx="4536504" cy="646331"/>
          </a:xfrm>
        </p:grpSpPr>
        <p:sp>
          <p:nvSpPr>
            <p:cNvPr id="9" name="文本框 8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43÷7=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39616" y="2348880"/>
            <a:ext cx="2207942" cy="2714682"/>
            <a:chOff x="2639616" y="2226486"/>
            <a:chExt cx="2207942" cy="2714682"/>
          </a:xfrm>
        </p:grpSpPr>
        <p:grpSp>
          <p:nvGrpSpPr>
            <p:cNvPr id="34" name="组合 33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弧形 51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</a:t>
                </a:r>
                <a:endParaRPr lang="zh-CN" altLang="en-US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dirty="0"/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3" name="图片 5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1454302"/>
            <a:ext cx="1425720" cy="1357614"/>
          </a:xfrm>
          <a:prstGeom prst="rect">
            <a:avLst/>
          </a:prstGeom>
        </p:spPr>
      </p:pic>
      <p:sp>
        <p:nvSpPr>
          <p:cNvPr id="54" name="AutoShape 27"/>
          <p:cNvSpPr>
            <a:spLocks noChangeArrowheads="1"/>
          </p:cNvSpPr>
          <p:nvPr/>
        </p:nvSpPr>
        <p:spPr bwMode="auto">
          <a:xfrm flipH="1">
            <a:off x="7133524" y="1484784"/>
            <a:ext cx="2255637" cy="695039"/>
          </a:xfrm>
          <a:prstGeom prst="wedgeRoundRectCallout">
            <a:avLst>
              <a:gd name="adj1" fmla="val -69567"/>
              <a:gd name="adj2" fmla="val 3244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商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行吗？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922330" y="2297084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7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359800" y="3687652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4   9</a:t>
            </a:r>
            <a:endParaRPr lang="zh-CN" altLang="en-US" dirty="0">
              <a:solidFill>
                <a:srgbClr val="F00C08"/>
              </a:solidFill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40416" y="3414215"/>
            <a:ext cx="1518420" cy="2150247"/>
          </a:xfrm>
          <a:prstGeom prst="rect">
            <a:avLst/>
          </a:prstGeom>
        </p:spPr>
      </p:pic>
      <p:sp>
        <p:nvSpPr>
          <p:cNvPr id="58" name="圆角矩形标注 5"/>
          <p:cNvSpPr/>
          <p:nvPr/>
        </p:nvSpPr>
        <p:spPr bwMode="auto">
          <a:xfrm>
            <a:off x="5341434" y="3195599"/>
            <a:ext cx="3949903" cy="1199486"/>
          </a:xfrm>
          <a:prstGeom prst="wedgeRoundRectCallout">
            <a:avLst>
              <a:gd name="adj1" fmla="val 60872"/>
              <a:gd name="adj2" fmla="val 3868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 eaLnBrk="1" hangingPunct="1"/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乘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的积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49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比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43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大，说明商大了。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775520" y="5331549"/>
            <a:ext cx="6651721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231F20"/>
                </a:solidFill>
                <a:effectLst/>
                <a:latin typeface="+mn-lt"/>
                <a:ea typeface="+mn-ea"/>
              </a:defRPr>
            </a:lvl1pPr>
          </a:lstStyle>
          <a:p>
            <a:r>
              <a:rPr lang="zh-CN" altLang="en-US" dirty="0"/>
              <a:t>除数和商的乘积要比被除数</a:t>
            </a:r>
            <a:r>
              <a:rPr lang="zh-CN" altLang="en-US" dirty="0">
                <a:solidFill>
                  <a:srgbClr val="F00C08"/>
                </a:solidFill>
              </a:rPr>
              <a:t>小</a:t>
            </a:r>
            <a:r>
              <a:rPr lang="zh-CN" altLang="en-US" dirty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8" grpId="0" animBg="1"/>
      <p:bldP spid="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75520" y="1325917"/>
            <a:ext cx="4536504" cy="646331"/>
            <a:chOff x="1775520" y="1325917"/>
            <a:chExt cx="4536504" cy="646331"/>
          </a:xfrm>
        </p:grpSpPr>
        <p:sp>
          <p:nvSpPr>
            <p:cNvPr id="3" name="文本框 2"/>
            <p:cNvSpPr txBox="1"/>
            <p:nvPr/>
          </p:nvSpPr>
          <p:spPr>
            <a:xfrm>
              <a:off x="1775520" y="1325917"/>
              <a:ext cx="453650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lt"/>
                  <a:ea typeface="+mn-ea"/>
                </a:rPr>
                <a:t>43÷7=      </a:t>
              </a:r>
              <a:r>
                <a:rPr lang="en-US" altLang="zh-CN" sz="3600" b="1" dirty="0">
                  <a:solidFill>
                    <a:srgbClr val="231F20"/>
                  </a:solidFill>
                  <a:effectLst/>
                  <a:latin typeface="+mn-ea"/>
                  <a:ea typeface="+mn-ea"/>
                </a:rPr>
                <a:t>……</a:t>
              </a:r>
              <a:endParaRPr lang="zh-CN" altLang="en-US" sz="4400" b="1" dirty="0">
                <a:latin typeface="+mn-ea"/>
                <a:ea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59696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928632" y="1370305"/>
              <a:ext cx="557554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39616" y="2348880"/>
            <a:ext cx="2207942" cy="2714682"/>
            <a:chOff x="2639616" y="2226486"/>
            <a:chExt cx="2207942" cy="2714682"/>
          </a:xfrm>
        </p:grpSpPr>
        <p:grpSp>
          <p:nvGrpSpPr>
            <p:cNvPr id="7" name="组合 6"/>
            <p:cNvGrpSpPr/>
            <p:nvPr/>
          </p:nvGrpSpPr>
          <p:grpSpPr>
            <a:xfrm>
              <a:off x="2639616" y="2631747"/>
              <a:ext cx="2207942" cy="1096703"/>
              <a:chOff x="2135560" y="2956252"/>
              <a:chExt cx="2207942" cy="1096703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2177453" y="2956252"/>
                <a:ext cx="1834715" cy="1096703"/>
                <a:chOff x="3067485" y="2885985"/>
                <a:chExt cx="1834715" cy="1096703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3598967" y="3115568"/>
                  <a:ext cx="1303233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弧形 16"/>
                <p:cNvSpPr/>
                <p:nvPr/>
              </p:nvSpPr>
              <p:spPr>
                <a:xfrm rot="5871805">
                  <a:off x="2798404" y="3155066"/>
                  <a:ext cx="1096703" cy="558541"/>
                </a:xfrm>
                <a:prstGeom prst="arc">
                  <a:avLst>
                    <a:gd name="adj1" fmla="val 12674334"/>
                    <a:gd name="adj2" fmla="val 20006784"/>
                  </a:avLst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" name="文本框 13"/>
              <p:cNvSpPr txBox="1"/>
              <p:nvPr/>
            </p:nvSpPr>
            <p:spPr>
              <a:xfrm>
                <a:off x="2135560" y="3246938"/>
                <a:ext cx="792088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7</a:t>
                </a:r>
                <a:endParaRPr lang="zh-CN" altLang="en-US" dirty="0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848288" y="3246938"/>
                <a:ext cx="1495214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  <a:cs typeface="+mn-cs"/>
                  </a:rPr>
                  <a:t>4   </a:t>
                </a:r>
                <a:r>
                  <a:rPr kumimoji="0" lang="en-US" altLang="zh-CN" sz="3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/>
                    <a:ea typeface="黑体" panose="02010609060101010101" pitchFamily="49" charset="-122"/>
                  </a:rPr>
                  <a:t>3</a:t>
                </a:r>
                <a:endParaRPr lang="zh-CN" altLang="en-US" dirty="0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896858" y="2226486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896858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347779" y="3613725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170024" y="4272691"/>
              <a:ext cx="1346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3896858" y="4383614"/>
              <a:ext cx="471646" cy="55755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486186" y="2348881"/>
            <a:ext cx="57943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①想：</a:t>
            </a:r>
            <a:r>
              <a:rPr lang="en-US" altLang="zh-CN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7×</a:t>
            </a:r>
            <a:r>
              <a:rPr lang="zh-CN" altLang="en-US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（     ）</a:t>
            </a:r>
            <a:r>
              <a:rPr lang="en-US" altLang="zh-CN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&lt; 43</a:t>
            </a:r>
            <a:endParaRPr lang="zh-CN" altLang="en-US" sz="8000" b="1" dirty="0">
              <a:solidFill>
                <a:srgbClr val="3333CC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88145" y="234888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86186" y="3260363"/>
            <a:ext cx="57943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②乘：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rPr>
              <a:t>7×6=42</a:t>
            </a:r>
            <a:endParaRPr lang="zh-CN" altLang="en-US" sz="8000" b="1" dirty="0">
              <a:solidFill>
                <a:srgbClr val="F00C08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33548" y="2304490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6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59800" y="3687652"/>
            <a:ext cx="14400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4   2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86186" y="4171845"/>
            <a:ext cx="57943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③减：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rPr>
              <a:t>43</a:t>
            </a:r>
            <a:r>
              <a:rPr lang="zh-CN" altLang="en-US" sz="36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rPr>
              <a:t>－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rPr>
              <a:t>42=1</a:t>
            </a:r>
            <a:endParaRPr lang="zh-CN" altLang="en-US" sz="8000" b="1" dirty="0">
              <a:solidFill>
                <a:srgbClr val="F00C08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933548" y="4461619"/>
            <a:ext cx="7920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00C08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endParaRPr lang="zh-CN" altLang="en-US" dirty="0">
              <a:solidFill>
                <a:srgbClr val="F00C08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86186" y="5083327"/>
            <a:ext cx="41382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3333CC"/>
                </a:solidFill>
                <a:latin typeface="+mn-lt"/>
                <a:ea typeface="宋体" panose="02010600030101010101" pitchFamily="2" charset="-122"/>
              </a:rPr>
              <a:t>④比：</a:t>
            </a:r>
            <a:r>
              <a:rPr lang="en-US" altLang="zh-CN" sz="3600" b="1" dirty="0">
                <a:solidFill>
                  <a:srgbClr val="F00C08"/>
                </a:solidFill>
                <a:latin typeface="+mn-lt"/>
                <a:ea typeface="宋体" panose="02010600030101010101" pitchFamily="2" charset="-122"/>
              </a:rPr>
              <a:t>1 &lt; 7</a:t>
            </a:r>
            <a:endParaRPr lang="zh-CN" altLang="en-US" sz="8000" b="1" dirty="0">
              <a:solidFill>
                <a:srgbClr val="F00C08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0"/>
            <a:ext cx="8697721" cy="668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256" y="2996952"/>
            <a:ext cx="3299461" cy="354584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23991" y="2069864"/>
            <a:ext cx="6784554" cy="33527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36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dirty="0"/>
              <a:t>        想口诀时，积最</a:t>
            </a:r>
            <a:r>
              <a:rPr lang="zh-CN" altLang="en-US" dirty="0">
                <a:solidFill>
                  <a:srgbClr val="FFFF00"/>
                </a:solidFill>
              </a:rPr>
              <a:t>接近</a:t>
            </a:r>
            <a:r>
              <a:rPr lang="zh-CN" altLang="en-US" dirty="0"/>
              <a:t>被除数但</a:t>
            </a:r>
            <a:r>
              <a:rPr lang="zh-CN" altLang="en-US" dirty="0">
                <a:solidFill>
                  <a:srgbClr val="FFFF00"/>
                </a:solidFill>
              </a:rPr>
              <a:t>不能超过</a:t>
            </a:r>
            <a:r>
              <a:rPr lang="zh-CN" altLang="en-US" dirty="0"/>
              <a:t>被除数。试商中出现了其他情况就要</a:t>
            </a:r>
            <a:r>
              <a:rPr lang="zh-CN" altLang="en-US" dirty="0">
                <a:solidFill>
                  <a:srgbClr val="FFFF00"/>
                </a:solidFill>
              </a:rPr>
              <a:t>调商</a:t>
            </a:r>
            <a:r>
              <a:rPr lang="zh-CN" altLang="en-US" dirty="0"/>
              <a:t>。余数比除数大时，商要调大；不够减时，商要调小。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 bwMode="auto">
          <a:xfrm>
            <a:off x="1559496" y="1124744"/>
            <a:ext cx="30545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3200" b="1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ea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 w="12700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lt"/>
              </a:rPr>
              <a:t>归纳总结</a:t>
            </a:r>
            <a:endParaRPr kumimoji="0" lang="zh-CN" altLang="en-US" sz="4400" b="1" i="0" u="none" strike="noStrike" kern="0" cap="none" spc="0" normalizeH="0" baseline="0" noProof="0" dirty="0">
              <a:ln w="12700"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Times New Roman"/>
        <a:ea typeface="黑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983</Words>
  <Application>WPS 演示</Application>
  <PresentationFormat>宽屏</PresentationFormat>
  <Paragraphs>258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楷体</vt:lpstr>
      <vt:lpstr>阿里巴巴普惠体 R</vt:lpstr>
      <vt:lpstr>微软雅黑</vt:lpstr>
      <vt:lpstr>Times New Roman</vt:lpstr>
      <vt:lpstr>Calibri</vt:lpstr>
      <vt:lpstr>Arial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状元成才路</Company>
  <LinksUpToDate>false</LinksUpToDate>
  <SharedDoc>false</SharedDoc>
  <HyperlinksChanged>false</HyperlinksChanged>
  <AppVersion>14.0000</AppVersion>
  <Manager>状元成才路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状元成才路;Administrator</dc:creator>
  <cp:keywords>状元成才路</cp:keywords>
  <dc:description>www.wookey.cn</dc:description>
  <dc:subject>状元成才路</dc:subject>
  <cp:category>状元成才路</cp:category>
  <cp:lastModifiedBy>唐唐唐小糖1</cp:lastModifiedBy>
  <cp:revision>60</cp:revision>
  <dcterms:created xsi:type="dcterms:W3CDTF">2015-08-27T07:30:00Z</dcterms:created>
  <dcterms:modified xsi:type="dcterms:W3CDTF">2026-02-28T06:45:37Z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5A3976DA09AE4CBAB9DB59197DE9304A_12</vt:lpwstr>
  </property>
</Properties>
</file>