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63" r:id="rId4"/>
    <p:sldId id="374" r:id="rId6"/>
    <p:sldId id="375" r:id="rId7"/>
    <p:sldId id="376" r:id="rId8"/>
    <p:sldId id="378" r:id="rId9"/>
    <p:sldId id="379" r:id="rId10"/>
    <p:sldId id="367" r:id="rId11"/>
    <p:sldId id="380" r:id="rId12"/>
    <p:sldId id="381" r:id="rId13"/>
    <p:sldId id="277" r:id="rId1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5" userDrawn="1">
          <p15:clr>
            <a:srgbClr val="A4A3A4"/>
          </p15:clr>
        </p15:guide>
        <p15:guide id="2" orient="horz" pos="699" userDrawn="1">
          <p15:clr>
            <a:srgbClr val="A4A3A4"/>
          </p15:clr>
        </p15:guide>
        <p15:guide id="3" orient="horz" pos="2971" userDrawn="1">
          <p15:clr>
            <a:srgbClr val="A4A3A4"/>
          </p15:clr>
        </p15:guide>
        <p15:guide id="4" pos="175" userDrawn="1">
          <p15:clr>
            <a:srgbClr val="A4A3A4"/>
          </p15:clr>
        </p15:guide>
        <p15:guide id="5" pos="2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B1A1F"/>
    <a:srgbClr val="0000FF"/>
    <a:srgbClr val="4368AA"/>
    <a:srgbClr val="BCEADF"/>
    <a:srgbClr val="FDFCED"/>
    <a:srgbClr val="CBE10E"/>
    <a:srgbClr val="4066A9"/>
    <a:srgbClr val="385787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812" autoAdjust="0"/>
    <p:restoredTop sz="95238" autoAdjust="0"/>
  </p:normalViewPr>
  <p:slideViewPr>
    <p:cSldViewPr>
      <p:cViewPr varScale="1">
        <p:scale>
          <a:sx n="134" d="100"/>
          <a:sy n="134" d="100"/>
        </p:scale>
        <p:origin x="120" y="258"/>
      </p:cViewPr>
      <p:guideLst>
        <p:guide orient="horz" pos="1635"/>
        <p:guide orient="horz" pos="699"/>
        <p:guide orient="horz" pos="2971"/>
        <p:guide pos="175"/>
        <p:guide pos="285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0A1E2D-B385-43C7-BB9A-79B0E519B2E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8CC23553-F365-4EB0-A0C2-1172FCBD74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5A0AFD59-176C-481E-A339-9990600C4365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23813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3688"/>
            <a:ext cx="91440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形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89175" y="3327400"/>
            <a:ext cx="4565650" cy="16208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9297" y="2381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4763" y="19050"/>
            <a:ext cx="9159876" cy="5143500"/>
            <a:chOff x="-15865" y="0"/>
            <a:chExt cx="9159866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 bwMode="auto">
            <a:xfrm>
              <a:off x="-15865" y="207562"/>
              <a:ext cx="9159866" cy="4935938"/>
              <a:chOff x="-15864" y="207562"/>
              <a:chExt cx="9159866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6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8DC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6" name="组合 5"/>
              <p:cNvGrpSpPr/>
              <p:nvPr/>
            </p:nvGrpSpPr>
            <p:grpSpPr bwMode="auto">
              <a:xfrm rot="-1291772">
                <a:off x="4773845" y="2066086"/>
                <a:ext cx="921544" cy="1913812"/>
                <a:chOff x="10922634" y="3936050"/>
                <a:chExt cx="1228725" cy="2551749"/>
              </a:xfrm>
            </p:grpSpPr>
            <p:grpSp>
              <p:nvGrpSpPr>
                <p:cNvPr id="38" name="组合 37"/>
                <p:cNvGrpSpPr/>
                <p:nvPr/>
              </p:nvGrpSpPr>
              <p:grpSpPr bwMode="auto">
                <a:xfrm>
                  <a:off x="11029950" y="4058923"/>
                  <a:ext cx="1033462" cy="2428876"/>
                  <a:chOff x="10836275" y="9112251"/>
                  <a:chExt cx="1033462" cy="2428876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8431" y="10088210"/>
                    <a:ext cx="194733" cy="146051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1947" y="9099959"/>
                    <a:ext cx="764115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2607" y="9189341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4071" y="9190474"/>
                    <a:ext cx="764115" cy="838200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4615" y="10206948"/>
                    <a:ext cx="459315" cy="1293283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8DC31E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0321" y="9089168"/>
                    <a:ext cx="954614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1662" y="3933210"/>
                  <a:ext cx="1250949" cy="1212851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组合 6"/>
              <p:cNvGrpSpPr/>
              <p:nvPr userDrawn="1"/>
            </p:nvGrpSpPr>
            <p:grpSpPr bwMode="auto"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10" name="图片 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图片 10" descr="1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2" name="组合 11"/>
                <p:cNvGrpSpPr/>
                <p:nvPr/>
              </p:nvGrpSpPr>
              <p:grpSpPr bwMode="auto">
                <a:xfrm rot="6000000">
                  <a:off x="1331569" y="3487054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8758" y="13289963"/>
                    <a:ext cx="3037424" cy="1665367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4847" y="13987145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89" y="13828941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7118" y="13823325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3129" y="13719770"/>
                    <a:ext cx="15317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7983" y="13582168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79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9196" y="14336365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3771" y="14260824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6253" y="14181620"/>
                    <a:ext cx="149916" cy="237909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0336" y="14154702"/>
                    <a:ext cx="146658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4183" y="14056414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4650" y="13644226"/>
                    <a:ext cx="2936393" cy="1440494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" name="组合 12"/>
                <p:cNvGrpSpPr>
                  <a:grpSpLocks noChangeAspect="1"/>
                </p:cNvGrpSpPr>
                <p:nvPr/>
              </p:nvGrpSpPr>
              <p:grpSpPr bwMode="auto"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061" y="3800616"/>
                    <a:ext cx="1975554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061" y="3800616"/>
                    <a:ext cx="1975554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7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17" name="Picture 100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7" y="3809608"/>
                    <a:ext cx="431172" cy="339712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4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5" y="3875335"/>
                    <a:ext cx="248250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4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algn="dist" eaLnBrk="1" hangingPunct="1">
                  <a:defRPr/>
                </a:pPr>
                <a:r>
                  <a:rPr lang="en-US" altLang="zh-CN" sz="5400" b="1">
                    <a:solidFill>
                      <a:srgbClr val="404040"/>
                    </a:solidFill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lang="zh-CN" altLang="en-US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985960" y="913572"/>
                <a:ext cx="1110927" cy="1088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88"/>
            <a:ext cx="9144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88"/>
            <a:ext cx="91821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0979FD5-0802-45A8-9107-261FF98F0BD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8CE50C9D-1F5D-4BD3-B626-0A82E0632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sp>
        <p:nvSpPr>
          <p:cNvPr id="4" name="任意多边形: 形状 11"/>
          <p:cNvSpPr/>
          <p:nvPr userDrawn="1"/>
        </p:nvSpPr>
        <p:spPr>
          <a:xfrm>
            <a:off x="0" y="647700"/>
            <a:ext cx="9144000" cy="3848100"/>
          </a:xfrm>
          <a:custGeom>
            <a:avLst/>
            <a:gdLst>
              <a:gd name="connsiteX0" fmla="*/ 529389 w 12191998"/>
              <a:gd name="connsiteY0" fmla="*/ 3579398 h 5149516"/>
              <a:gd name="connsiteX1" fmla="*/ 505325 w 12191998"/>
              <a:gd name="connsiteY1" fmla="*/ 3603462 h 5149516"/>
              <a:gd name="connsiteX2" fmla="*/ 505325 w 12191998"/>
              <a:gd name="connsiteY2" fmla="*/ 4686303 h 5149516"/>
              <a:gd name="connsiteX3" fmla="*/ 529389 w 12191998"/>
              <a:gd name="connsiteY3" fmla="*/ 4710367 h 5149516"/>
              <a:gd name="connsiteX4" fmla="*/ 625640 w 12191998"/>
              <a:gd name="connsiteY4" fmla="*/ 4710367 h 5149516"/>
              <a:gd name="connsiteX5" fmla="*/ 649703 w 12191998"/>
              <a:gd name="connsiteY5" fmla="*/ 4686303 h 5149516"/>
              <a:gd name="connsiteX6" fmla="*/ 649703 w 12191998"/>
              <a:gd name="connsiteY6" fmla="*/ 3603462 h 5149516"/>
              <a:gd name="connsiteX7" fmla="*/ 625640 w 12191998"/>
              <a:gd name="connsiteY7" fmla="*/ 3579398 h 5149516"/>
              <a:gd name="connsiteX8" fmla="*/ 11566356 w 12191998"/>
              <a:gd name="connsiteY8" fmla="*/ 3579394 h 5149516"/>
              <a:gd name="connsiteX9" fmla="*/ 11542292 w 12191998"/>
              <a:gd name="connsiteY9" fmla="*/ 3603458 h 5149516"/>
              <a:gd name="connsiteX10" fmla="*/ 11542292 w 12191998"/>
              <a:gd name="connsiteY10" fmla="*/ 4686299 h 5149516"/>
              <a:gd name="connsiteX11" fmla="*/ 11566356 w 12191998"/>
              <a:gd name="connsiteY11" fmla="*/ 4710363 h 5149516"/>
              <a:gd name="connsiteX12" fmla="*/ 11662607 w 12191998"/>
              <a:gd name="connsiteY12" fmla="*/ 4710363 h 5149516"/>
              <a:gd name="connsiteX13" fmla="*/ 11686671 w 12191998"/>
              <a:gd name="connsiteY13" fmla="*/ 4686299 h 5149516"/>
              <a:gd name="connsiteX14" fmla="*/ 11686671 w 12191998"/>
              <a:gd name="connsiteY14" fmla="*/ 3603458 h 5149516"/>
              <a:gd name="connsiteX15" fmla="*/ 11662607 w 12191998"/>
              <a:gd name="connsiteY15" fmla="*/ 3579394 h 5149516"/>
              <a:gd name="connsiteX16" fmla="*/ 529389 w 12191998"/>
              <a:gd name="connsiteY16" fmla="*/ 2009277 h 5149516"/>
              <a:gd name="connsiteX17" fmla="*/ 505325 w 12191998"/>
              <a:gd name="connsiteY17" fmla="*/ 2033341 h 5149516"/>
              <a:gd name="connsiteX18" fmla="*/ 505325 w 12191998"/>
              <a:gd name="connsiteY18" fmla="*/ 3116182 h 5149516"/>
              <a:gd name="connsiteX19" fmla="*/ 529389 w 12191998"/>
              <a:gd name="connsiteY19" fmla="*/ 3140246 h 5149516"/>
              <a:gd name="connsiteX20" fmla="*/ 625640 w 12191998"/>
              <a:gd name="connsiteY20" fmla="*/ 3140246 h 5149516"/>
              <a:gd name="connsiteX21" fmla="*/ 649703 w 12191998"/>
              <a:gd name="connsiteY21" fmla="*/ 3116182 h 5149516"/>
              <a:gd name="connsiteX22" fmla="*/ 649703 w 12191998"/>
              <a:gd name="connsiteY22" fmla="*/ 2033341 h 5149516"/>
              <a:gd name="connsiteX23" fmla="*/ 625640 w 12191998"/>
              <a:gd name="connsiteY23" fmla="*/ 2009277 h 5149516"/>
              <a:gd name="connsiteX24" fmla="*/ 11566356 w 12191998"/>
              <a:gd name="connsiteY24" fmla="*/ 2009273 h 5149516"/>
              <a:gd name="connsiteX25" fmla="*/ 11542292 w 12191998"/>
              <a:gd name="connsiteY25" fmla="*/ 2033337 h 5149516"/>
              <a:gd name="connsiteX26" fmla="*/ 11542292 w 12191998"/>
              <a:gd name="connsiteY26" fmla="*/ 3116178 h 5149516"/>
              <a:gd name="connsiteX27" fmla="*/ 11566356 w 12191998"/>
              <a:gd name="connsiteY27" fmla="*/ 3140242 h 5149516"/>
              <a:gd name="connsiteX28" fmla="*/ 11662607 w 12191998"/>
              <a:gd name="connsiteY28" fmla="*/ 3140242 h 5149516"/>
              <a:gd name="connsiteX29" fmla="*/ 11686671 w 12191998"/>
              <a:gd name="connsiteY29" fmla="*/ 3116178 h 5149516"/>
              <a:gd name="connsiteX30" fmla="*/ 11686671 w 12191998"/>
              <a:gd name="connsiteY30" fmla="*/ 2033337 h 5149516"/>
              <a:gd name="connsiteX31" fmla="*/ 11662607 w 12191998"/>
              <a:gd name="connsiteY31" fmla="*/ 2009273 h 5149516"/>
              <a:gd name="connsiteX32" fmla="*/ 529389 w 12191998"/>
              <a:gd name="connsiteY32" fmla="*/ 439156 h 5149516"/>
              <a:gd name="connsiteX33" fmla="*/ 505325 w 12191998"/>
              <a:gd name="connsiteY33" fmla="*/ 463220 h 5149516"/>
              <a:gd name="connsiteX34" fmla="*/ 505325 w 12191998"/>
              <a:gd name="connsiteY34" fmla="*/ 1546061 h 5149516"/>
              <a:gd name="connsiteX35" fmla="*/ 529389 w 12191998"/>
              <a:gd name="connsiteY35" fmla="*/ 1570125 h 5149516"/>
              <a:gd name="connsiteX36" fmla="*/ 625641 w 12191998"/>
              <a:gd name="connsiteY36" fmla="*/ 1570125 h 5149516"/>
              <a:gd name="connsiteX37" fmla="*/ 649705 w 12191998"/>
              <a:gd name="connsiteY37" fmla="*/ 1546061 h 5149516"/>
              <a:gd name="connsiteX38" fmla="*/ 649705 w 12191998"/>
              <a:gd name="connsiteY38" fmla="*/ 463220 h 5149516"/>
              <a:gd name="connsiteX39" fmla="*/ 625641 w 12191998"/>
              <a:gd name="connsiteY39" fmla="*/ 439156 h 5149516"/>
              <a:gd name="connsiteX40" fmla="*/ 11566356 w 12191998"/>
              <a:gd name="connsiteY40" fmla="*/ 439152 h 5149516"/>
              <a:gd name="connsiteX41" fmla="*/ 11542292 w 12191998"/>
              <a:gd name="connsiteY41" fmla="*/ 463216 h 5149516"/>
              <a:gd name="connsiteX42" fmla="*/ 11542292 w 12191998"/>
              <a:gd name="connsiteY42" fmla="*/ 1546057 h 5149516"/>
              <a:gd name="connsiteX43" fmla="*/ 11566356 w 12191998"/>
              <a:gd name="connsiteY43" fmla="*/ 1570121 h 5149516"/>
              <a:gd name="connsiteX44" fmla="*/ 11662607 w 12191998"/>
              <a:gd name="connsiteY44" fmla="*/ 1570121 h 5149516"/>
              <a:gd name="connsiteX45" fmla="*/ 11686671 w 12191998"/>
              <a:gd name="connsiteY45" fmla="*/ 1546057 h 5149516"/>
              <a:gd name="connsiteX46" fmla="*/ 11686671 w 12191998"/>
              <a:gd name="connsiteY46" fmla="*/ 463216 h 5149516"/>
              <a:gd name="connsiteX47" fmla="*/ 11662607 w 12191998"/>
              <a:gd name="connsiteY47" fmla="*/ 439152 h 5149516"/>
              <a:gd name="connsiteX48" fmla="*/ 0 w 12191998"/>
              <a:gd name="connsiteY48" fmla="*/ 0 h 5149516"/>
              <a:gd name="connsiteX49" fmla="*/ 12191998 w 12191998"/>
              <a:gd name="connsiteY49" fmla="*/ 0 h 5149516"/>
              <a:gd name="connsiteX50" fmla="*/ 12191998 w 12191998"/>
              <a:gd name="connsiteY50" fmla="*/ 5149516 h 5149516"/>
              <a:gd name="connsiteX51" fmla="*/ 0 w 12191998"/>
              <a:gd name="connsiteY51" fmla="*/ 5149516 h 5149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1998" h="5149516">
                <a:moveTo>
                  <a:pt x="529389" y="3579398"/>
                </a:moveTo>
                <a:cubicBezTo>
                  <a:pt x="516099" y="3579398"/>
                  <a:pt x="505325" y="3590172"/>
                  <a:pt x="505325" y="3603462"/>
                </a:cubicBezTo>
                <a:lnTo>
                  <a:pt x="505325" y="4686303"/>
                </a:lnTo>
                <a:cubicBezTo>
                  <a:pt x="505325" y="4699593"/>
                  <a:pt x="516099" y="4710367"/>
                  <a:pt x="529389" y="4710367"/>
                </a:cubicBezTo>
                <a:lnTo>
                  <a:pt x="625640" y="4710367"/>
                </a:lnTo>
                <a:cubicBezTo>
                  <a:pt x="638930" y="4710367"/>
                  <a:pt x="649703" y="4699593"/>
                  <a:pt x="649703" y="4686303"/>
                </a:cubicBezTo>
                <a:lnTo>
                  <a:pt x="649703" y="3603462"/>
                </a:lnTo>
                <a:cubicBezTo>
                  <a:pt x="649703" y="3590172"/>
                  <a:pt x="638930" y="3579398"/>
                  <a:pt x="625640" y="3579398"/>
                </a:cubicBezTo>
                <a:close/>
                <a:moveTo>
                  <a:pt x="11566356" y="3579394"/>
                </a:moveTo>
                <a:cubicBezTo>
                  <a:pt x="11553066" y="3579394"/>
                  <a:pt x="11542292" y="3590168"/>
                  <a:pt x="11542292" y="3603458"/>
                </a:cubicBezTo>
                <a:lnTo>
                  <a:pt x="11542292" y="4686299"/>
                </a:lnTo>
                <a:cubicBezTo>
                  <a:pt x="11542292" y="4699589"/>
                  <a:pt x="11553066" y="4710363"/>
                  <a:pt x="11566356" y="4710363"/>
                </a:cubicBezTo>
                <a:lnTo>
                  <a:pt x="11662607" y="4710363"/>
                </a:lnTo>
                <a:cubicBezTo>
                  <a:pt x="11675897" y="4710363"/>
                  <a:pt x="11686671" y="4699589"/>
                  <a:pt x="11686671" y="4686299"/>
                </a:cubicBezTo>
                <a:lnTo>
                  <a:pt x="11686671" y="3603458"/>
                </a:lnTo>
                <a:cubicBezTo>
                  <a:pt x="11686671" y="3590168"/>
                  <a:pt x="11675897" y="3579394"/>
                  <a:pt x="11662607" y="3579394"/>
                </a:cubicBezTo>
                <a:close/>
                <a:moveTo>
                  <a:pt x="529389" y="2009277"/>
                </a:moveTo>
                <a:cubicBezTo>
                  <a:pt x="516099" y="2009277"/>
                  <a:pt x="505325" y="2020051"/>
                  <a:pt x="505325" y="2033341"/>
                </a:cubicBezTo>
                <a:lnTo>
                  <a:pt x="505325" y="3116182"/>
                </a:lnTo>
                <a:cubicBezTo>
                  <a:pt x="505325" y="3129472"/>
                  <a:pt x="516099" y="3140246"/>
                  <a:pt x="529389" y="3140246"/>
                </a:cubicBezTo>
                <a:lnTo>
                  <a:pt x="625640" y="3140246"/>
                </a:lnTo>
                <a:cubicBezTo>
                  <a:pt x="638930" y="3140246"/>
                  <a:pt x="649703" y="3129472"/>
                  <a:pt x="649703" y="3116182"/>
                </a:cubicBezTo>
                <a:lnTo>
                  <a:pt x="649703" y="2033341"/>
                </a:lnTo>
                <a:cubicBezTo>
                  <a:pt x="649703" y="2020051"/>
                  <a:pt x="638930" y="2009277"/>
                  <a:pt x="625640" y="2009277"/>
                </a:cubicBezTo>
                <a:close/>
                <a:moveTo>
                  <a:pt x="11566356" y="2009273"/>
                </a:moveTo>
                <a:cubicBezTo>
                  <a:pt x="11553066" y="2009273"/>
                  <a:pt x="11542292" y="2020047"/>
                  <a:pt x="11542292" y="2033337"/>
                </a:cubicBezTo>
                <a:lnTo>
                  <a:pt x="11542292" y="3116178"/>
                </a:lnTo>
                <a:cubicBezTo>
                  <a:pt x="11542292" y="3129468"/>
                  <a:pt x="11553066" y="3140242"/>
                  <a:pt x="11566356" y="3140242"/>
                </a:cubicBezTo>
                <a:lnTo>
                  <a:pt x="11662607" y="3140242"/>
                </a:lnTo>
                <a:cubicBezTo>
                  <a:pt x="11675897" y="3140242"/>
                  <a:pt x="11686671" y="3129468"/>
                  <a:pt x="11686671" y="3116178"/>
                </a:cubicBezTo>
                <a:lnTo>
                  <a:pt x="11686671" y="2033337"/>
                </a:lnTo>
                <a:cubicBezTo>
                  <a:pt x="11686671" y="2020047"/>
                  <a:pt x="11675897" y="2009273"/>
                  <a:pt x="11662607" y="2009273"/>
                </a:cubicBezTo>
                <a:close/>
                <a:moveTo>
                  <a:pt x="529389" y="439156"/>
                </a:moveTo>
                <a:cubicBezTo>
                  <a:pt x="516100" y="439156"/>
                  <a:pt x="505325" y="449930"/>
                  <a:pt x="505325" y="463220"/>
                </a:cubicBezTo>
                <a:lnTo>
                  <a:pt x="505325" y="1546061"/>
                </a:lnTo>
                <a:cubicBezTo>
                  <a:pt x="505325" y="1559351"/>
                  <a:pt x="516100" y="1570125"/>
                  <a:pt x="529389" y="1570125"/>
                </a:cubicBezTo>
                <a:lnTo>
                  <a:pt x="625641" y="1570125"/>
                </a:lnTo>
                <a:cubicBezTo>
                  <a:pt x="638931" y="1570125"/>
                  <a:pt x="649705" y="1559351"/>
                  <a:pt x="649705" y="1546061"/>
                </a:cubicBezTo>
                <a:lnTo>
                  <a:pt x="649705" y="463220"/>
                </a:lnTo>
                <a:cubicBezTo>
                  <a:pt x="649705" y="449930"/>
                  <a:pt x="638931" y="439156"/>
                  <a:pt x="625641" y="439156"/>
                </a:cubicBezTo>
                <a:close/>
                <a:moveTo>
                  <a:pt x="11566356" y="439152"/>
                </a:moveTo>
                <a:cubicBezTo>
                  <a:pt x="11553066" y="439152"/>
                  <a:pt x="11542292" y="449926"/>
                  <a:pt x="11542292" y="463216"/>
                </a:cubicBezTo>
                <a:lnTo>
                  <a:pt x="11542292" y="1546057"/>
                </a:lnTo>
                <a:cubicBezTo>
                  <a:pt x="11542292" y="1559347"/>
                  <a:pt x="11553066" y="1570121"/>
                  <a:pt x="11566356" y="1570121"/>
                </a:cubicBezTo>
                <a:lnTo>
                  <a:pt x="11662607" y="1570121"/>
                </a:lnTo>
                <a:cubicBezTo>
                  <a:pt x="11675897" y="1570121"/>
                  <a:pt x="11686671" y="1559347"/>
                  <a:pt x="11686671" y="1546057"/>
                </a:cubicBezTo>
                <a:lnTo>
                  <a:pt x="11686671" y="463216"/>
                </a:lnTo>
                <a:cubicBezTo>
                  <a:pt x="11686671" y="449926"/>
                  <a:pt x="11675897" y="439152"/>
                  <a:pt x="11662607" y="439152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5149516"/>
                </a:lnTo>
                <a:lnTo>
                  <a:pt x="0" y="51495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" t="14001" r="5267" b="17400"/>
          <a:stretch>
            <a:fillRect/>
          </a:stretch>
        </p:blipFill>
        <p:spPr bwMode="auto">
          <a:xfrm>
            <a:off x="6084888" y="2332038"/>
            <a:ext cx="3098800" cy="237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/>
        </p:nvSpPr>
        <p:spPr>
          <a:xfrm>
            <a:off x="179388" y="158750"/>
            <a:ext cx="8785225" cy="4826000"/>
          </a:xfrm>
          <a:prstGeom prst="round2SameRect">
            <a:avLst/>
          </a:prstGeom>
          <a:solidFill>
            <a:schemeClr val="bg1"/>
          </a:solidFill>
          <a:ln w="3810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t="72400" r="7721" b="6599"/>
          <a:stretch>
            <a:fillRect/>
          </a:stretch>
        </p:blipFill>
        <p:spPr bwMode="auto">
          <a:xfrm>
            <a:off x="0" y="4435475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/>
        </p:nvSpPr>
        <p:spPr>
          <a:xfrm>
            <a:off x="179388" y="158750"/>
            <a:ext cx="8785225" cy="4826000"/>
          </a:xfrm>
          <a:prstGeom prst="round2SameRect">
            <a:avLst/>
          </a:prstGeom>
          <a:solidFill>
            <a:schemeClr val="bg1"/>
          </a:solidFill>
          <a:ln w="3810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t="72400" r="7721" b="6599"/>
          <a:stretch>
            <a:fillRect/>
          </a:stretch>
        </p:blipFill>
        <p:spPr bwMode="auto">
          <a:xfrm>
            <a:off x="0" y="4435475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3" t="2089" r="5139" b="65712"/>
          <a:stretch>
            <a:fillRect/>
          </a:stretch>
        </p:blipFill>
        <p:spPr bwMode="auto">
          <a:xfrm rot="231081">
            <a:off x="3207063" y="61972"/>
            <a:ext cx="2399515" cy="98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8" t="17801" r="15086" b="2619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435" y="0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9" t="36337" r="26479" b="47771"/>
          <a:stretch>
            <a:fillRect/>
          </a:stretch>
        </p:blipFill>
        <p:spPr bwMode="auto">
          <a:xfrm>
            <a:off x="0" y="377190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一、新课导入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二、探究新知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三、随堂练习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四、课堂小结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五、巩固练习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26988" y="-38100"/>
            <a:ext cx="9197976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声  明</a:t>
            </a: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武汉天成贵龙文化传播有限公司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湖北山河律师事务所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9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9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矩形 10"/>
          <p:cNvSpPr>
            <a:spLocks noChangeArrowheads="1"/>
          </p:cNvSpPr>
          <p:nvPr/>
        </p:nvSpPr>
        <p:spPr bwMode="auto">
          <a:xfrm>
            <a:off x="467544" y="1059582"/>
            <a:ext cx="8352928" cy="871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4000" b="1">
                <a:latin typeface="楷体" panose="02010609060101010101" pitchFamily="49" charset="-122"/>
                <a:ea typeface="黑体" panose="02010609060101010101" pitchFamily="49" charset="-122"/>
              </a:rPr>
              <a:t>求一个数是另一个数的几倍</a:t>
            </a:r>
            <a:endParaRPr lang="zh-CN" altLang="en-US" sz="4000" b="1">
              <a:latin typeface="楷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9852" y="3939902"/>
            <a:ext cx="266429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b="1">
                <a:latin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年级下册</a:t>
            </a:r>
            <a:endParaRPr lang="en-US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2"/>
          <p:cNvSpPr>
            <a:spLocks noChangeArrowheads="1"/>
          </p:cNvSpPr>
          <p:nvPr/>
        </p:nvSpPr>
        <p:spPr bwMode="auto">
          <a:xfrm>
            <a:off x="1763713" y="2355850"/>
            <a:ext cx="5954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</a:rPr>
              <a:t>通过本节课的学习，你有什么收获？</a:t>
            </a:r>
            <a:endParaRPr lang="zh-CN" altLang="en-US" sz="2800" b="1">
              <a:latin typeface="楷体" panose="02010609060101010101" pitchFamily="49" charset="-122"/>
            </a:endParaRPr>
          </a:p>
        </p:txBody>
      </p:sp>
      <p:sp>
        <p:nvSpPr>
          <p:cNvPr id="35843" name="文本框 24"/>
          <p:cNvSpPr txBox="1">
            <a:spLocks noChangeArrowheads="1"/>
          </p:cNvSpPr>
          <p:nvPr/>
        </p:nvSpPr>
        <p:spPr bwMode="auto">
          <a:xfrm>
            <a:off x="3651250" y="339725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课堂小结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4"/>
          <p:cNvSpPr txBox="1">
            <a:spLocks noChangeArrowheads="1"/>
          </p:cNvSpPr>
          <p:nvPr/>
        </p:nvSpPr>
        <p:spPr bwMode="auto">
          <a:xfrm>
            <a:off x="3606800" y="229141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新课导入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893646"/>
            <a:ext cx="8064896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一支圆珠笔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元，买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支圆珠笔多少元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买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支相同的圆珠笔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元，每支圆珠笔多少元？</a:t>
            </a:r>
            <a:endParaRPr 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5656" y="1569408"/>
            <a:ext cx="3456384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×4=12(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5960" y="2957114"/>
            <a:ext cx="3456384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÷4=3(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对话气泡: 圆角矩形 5"/>
          <p:cNvSpPr/>
          <p:nvPr/>
        </p:nvSpPr>
        <p:spPr>
          <a:xfrm>
            <a:off x="1835696" y="4216680"/>
            <a:ext cx="6192688" cy="597984"/>
          </a:xfrm>
          <a:prstGeom prst="wedgeRoundRectCallout">
            <a:avLst>
              <a:gd name="adj1" fmla="val -34091"/>
              <a:gd name="adj2" fmla="val -72807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什么时候用乘法，什么时候用除法？</a:t>
            </a:r>
            <a:endParaRPr 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31880" y="1574088"/>
            <a:ext cx="4968552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求几个几的和的问题用乘法</a:t>
            </a:r>
            <a:endParaRPr lang="en-US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07904" y="2859782"/>
            <a:ext cx="496855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求相同加</a:t>
            </a:r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数或相同加数的个数的问题用除法</a:t>
            </a:r>
            <a:endParaRPr lang="en-US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6152" y="843347"/>
            <a:ext cx="540771" cy="738664"/>
            <a:chOff x="245169" y="833418"/>
            <a:chExt cx="405578" cy="553997"/>
          </a:xfrm>
        </p:grpSpPr>
        <p:sp>
          <p:nvSpPr>
            <p:cNvPr id="3" name="椭圆 2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94130" y="878840"/>
            <a:ext cx="65982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妈妈养了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盆月季花，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盆多肉植物。多肉植物的盆数是月季花的几倍？</a:t>
            </a:r>
            <a:endParaRPr lang="zh-CN" alt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8FCFD">
                  <a:alpha val="100000"/>
                </a:srgbClr>
              </a:clrFrom>
              <a:clrTo>
                <a:srgbClr val="F8FC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1183" y="2016955"/>
            <a:ext cx="3892647" cy="1659852"/>
          </a:xfrm>
          <a:prstGeom prst="rect">
            <a:avLst/>
          </a:prstGeom>
        </p:spPr>
      </p:pic>
      <p:sp>
        <p:nvSpPr>
          <p:cNvPr id="7" name="对话气泡: 圆角矩形 6"/>
          <p:cNvSpPr/>
          <p:nvPr/>
        </p:nvSpPr>
        <p:spPr>
          <a:xfrm>
            <a:off x="629791" y="4221413"/>
            <a:ext cx="8284061" cy="563439"/>
          </a:xfrm>
          <a:prstGeom prst="wedgeRoundRectCallout">
            <a:avLst>
              <a:gd name="adj1" fmla="val 12665"/>
              <a:gd name="adj2" fmla="val -48410"/>
              <a:gd name="adj3" fmla="val 16667"/>
            </a:avLst>
          </a:prstGeom>
          <a:noFill/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从题中你们发现了哪些数学信息？要解决的问题是什么？</a:t>
            </a:r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47322" y="3552535"/>
            <a:ext cx="10283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ea typeface="黑体" panose="02010609060101010101" pitchFamily="49" charset="-122"/>
                <a:cs typeface="Times New Roman" panose="02020603050405020304" pitchFamily="18" charset="0"/>
              </a:rPr>
              <a:t>盆</a:t>
            </a:r>
            <a:endParaRPr 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7567343" y="3579652"/>
            <a:ext cx="13811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>
                <a:ea typeface="黑体" panose="02010609060101010101" pitchFamily="49" charset="-122"/>
                <a:cs typeface="Times New Roman" panose="02020603050405020304" pitchFamily="18" charset="0"/>
              </a:rPr>
              <a:t>盆</a:t>
            </a:r>
            <a:endParaRPr lang="en-US" sz="2400"/>
          </a:p>
        </p:txBody>
      </p:sp>
      <p:grpSp>
        <p:nvGrpSpPr>
          <p:cNvPr id="15" name="组合 14"/>
          <p:cNvGrpSpPr/>
          <p:nvPr/>
        </p:nvGrpSpPr>
        <p:grpSpPr>
          <a:xfrm>
            <a:off x="460791" y="2113963"/>
            <a:ext cx="4420067" cy="1965421"/>
            <a:chOff x="460791" y="2113963"/>
            <a:chExt cx="4420067" cy="1965421"/>
          </a:xfrm>
        </p:grpSpPr>
        <p:pic>
          <p:nvPicPr>
            <p:cNvPr id="14" name="图片 8" descr="画一画，算一算框_副本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791" y="2113963"/>
              <a:ext cx="4420067" cy="1965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11"/>
            <p:cNvSpPr txBox="1"/>
            <p:nvPr/>
          </p:nvSpPr>
          <p:spPr>
            <a:xfrm>
              <a:off x="592236" y="2167938"/>
              <a:ext cx="4217670" cy="1863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2400" b="1">
                  <a:ea typeface="黑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400" b="1">
                  <a:ea typeface="黑体" panose="02010609060101010101" pitchFamily="49" charset="-122"/>
                  <a:cs typeface="Times New Roman" panose="02020603050405020304" pitchFamily="18" charset="0"/>
                </a:rPr>
                <a:t>画一画，画出它们的数量关系；</a:t>
              </a:r>
              <a:endParaRPr lang="en-US" altLang="zh-CN" sz="2400" b="1"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l">
                <a:lnSpc>
                  <a:spcPct val="120000"/>
                </a:lnSpc>
              </a:pPr>
              <a:r>
                <a:rPr lang="en-US" sz="2400" b="1">
                  <a:ea typeface="黑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400" b="1">
                  <a:ea typeface="黑体" panose="02010609060101010101" pitchFamily="49" charset="-122"/>
                  <a:cs typeface="Times New Roman" panose="02020603050405020304" pitchFamily="18" charset="0"/>
                </a:rPr>
                <a:t>小组讨论：能不能用我们学过的知识计算出倍数关系呢？</a:t>
              </a:r>
              <a:endParaRPr lang="zh-CN" altLang="en-US" sz="2400" b="1"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文本框 24"/>
          <p:cNvSpPr txBox="1">
            <a:spLocks noChangeArrowheads="1"/>
          </p:cNvSpPr>
          <p:nvPr/>
        </p:nvSpPr>
        <p:spPr bwMode="auto">
          <a:xfrm>
            <a:off x="3606800" y="229141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探索新知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6881" y="893761"/>
            <a:ext cx="28781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ea typeface="黑体" panose="02010609060101010101" pitchFamily="49" charset="-122"/>
                <a:cs typeface="Times New Roman" panose="02020603050405020304" pitchFamily="18" charset="0"/>
              </a:rPr>
              <a:t>月季花：</a:t>
            </a:r>
            <a:endParaRPr 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320661" y="1842783"/>
            <a:ext cx="22968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ea typeface="黑体" panose="02010609060101010101" pitchFamily="49" charset="-122"/>
                <a:cs typeface="Times New Roman" panose="02020603050405020304" pitchFamily="18" charset="0"/>
              </a:rPr>
              <a:t>多肉植物：</a:t>
            </a:r>
            <a:endParaRPr lang="en-US" sz="2400"/>
          </a:p>
        </p:txBody>
      </p:sp>
      <p:sp>
        <p:nvSpPr>
          <p:cNvPr id="5" name="椭圆 4"/>
          <p:cNvSpPr/>
          <p:nvPr/>
        </p:nvSpPr>
        <p:spPr>
          <a:xfrm>
            <a:off x="2024186" y="992903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466522" y="992903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908858" y="992903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351193" y="992903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024186" y="1866829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466522" y="1866829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908858" y="1866829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351193" y="1866829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858437" y="1866829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300773" y="1866829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43109" y="1866829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185444" y="1866829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693264" y="1866829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135600" y="1866829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577936" y="1866829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020271" y="1866829"/>
            <a:ext cx="360040" cy="360040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3785577" y="1529051"/>
            <a:ext cx="0" cy="961107"/>
          </a:xfrm>
          <a:prstGeom prst="line">
            <a:avLst/>
          </a:prstGeom>
          <a:ln w="571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623589" y="1624609"/>
            <a:ext cx="0" cy="865549"/>
          </a:xfrm>
          <a:prstGeom prst="line">
            <a:avLst/>
          </a:prstGeom>
          <a:ln w="5715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593286" y="2231281"/>
            <a:ext cx="12131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>
                <a:ea typeface="黑体" panose="02010609060101010101" pitchFamily="49" charset="-122"/>
                <a:cs typeface="Times New Roman" panose="02020603050405020304" pitchFamily="18" charset="0"/>
              </a:rPr>
              <a:t>(12</a:t>
            </a:r>
            <a:r>
              <a:rPr lang="zh-CN" altLang="en-US" sz="1800" b="1">
                <a:ea typeface="黑体" panose="02010609060101010101" pitchFamily="49" charset="-122"/>
                <a:cs typeface="Times New Roman" panose="02020603050405020304" pitchFamily="18" charset="0"/>
              </a:rPr>
              <a:t>盆</a:t>
            </a:r>
            <a:r>
              <a:rPr lang="en-US" altLang="zh-CN" sz="1800" b="1"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/>
          </a:p>
        </p:txBody>
      </p:sp>
      <p:sp>
        <p:nvSpPr>
          <p:cNvPr id="40" name="文本框 39"/>
          <p:cNvSpPr txBox="1"/>
          <p:nvPr/>
        </p:nvSpPr>
        <p:spPr>
          <a:xfrm>
            <a:off x="593286" y="1226937"/>
            <a:ext cx="8468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>
                <a:ea typeface="黑体" panose="02010609060101010101" pitchFamily="49" charset="-122"/>
                <a:cs typeface="Times New Roman" panose="02020603050405020304" pitchFamily="18" charset="0"/>
              </a:rPr>
              <a:t>(4</a:t>
            </a:r>
            <a:r>
              <a:rPr lang="zh-CN" altLang="en-US" sz="1800" b="1">
                <a:ea typeface="黑体" panose="02010609060101010101" pitchFamily="49" charset="-122"/>
                <a:cs typeface="Times New Roman" panose="02020603050405020304" pitchFamily="18" charset="0"/>
              </a:rPr>
              <a:t>盆</a:t>
            </a:r>
            <a:r>
              <a:rPr lang="en-US" altLang="zh-CN" sz="1800" b="1"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/>
          </a:p>
        </p:txBody>
      </p:sp>
      <p:sp>
        <p:nvSpPr>
          <p:cNvPr id="2" name="文本框 1"/>
          <p:cNvSpPr txBox="1"/>
          <p:nvPr/>
        </p:nvSpPr>
        <p:spPr>
          <a:xfrm>
            <a:off x="679575" y="3714587"/>
            <a:ext cx="7784850" cy="114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你能根据我们画的图列出算式吗？为什么这样列算式？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3785" y="2788920"/>
            <a:ext cx="24434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÷4=3</a:t>
            </a:r>
            <a:endParaRPr lang="en-US" sz="4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对话气泡: 圆角矩形 8"/>
          <p:cNvSpPr/>
          <p:nvPr/>
        </p:nvSpPr>
        <p:spPr>
          <a:xfrm>
            <a:off x="3938712" y="233581"/>
            <a:ext cx="4525712" cy="1236707"/>
          </a:xfrm>
          <a:prstGeom prst="wedgeRoundRectCallout">
            <a:avLst>
              <a:gd name="adj1" fmla="val -52606"/>
              <a:gd name="adj2" fmla="val 37146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以月季花的盆数为标准看成一份，看多肉植物的盆数里面包含几份月季花的盆数，包含了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份，所以是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en-US" altLang="zh-CN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3829685" y="2658745"/>
            <a:ext cx="4513580" cy="1020445"/>
          </a:xfrm>
          <a:prstGeom prst="wedgeRoundRectCallout">
            <a:avLst>
              <a:gd name="adj1" fmla="val -64434"/>
              <a:gd name="adj2" fmla="val 6316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盆是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盆的几倍，就是求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里面有几个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，用除法计算。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1560" y="267494"/>
            <a:ext cx="540771" cy="738664"/>
            <a:chOff x="245169" y="833418"/>
            <a:chExt cx="405578" cy="553997"/>
          </a:xfrm>
        </p:grpSpPr>
        <p:sp>
          <p:nvSpPr>
            <p:cNvPr id="3" name="椭圆 2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59840" y="302895"/>
            <a:ext cx="66884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妈妈养了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盆月季花，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盆多肉植物。多肉植物的盆数是月季花的几倍？</a:t>
            </a:r>
            <a:endParaRPr lang="zh-CN" alt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7153" y="1439449"/>
            <a:ext cx="3131637" cy="133535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43808" y="1755728"/>
            <a:ext cx="3669077" cy="760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÷4=3</a:t>
            </a:r>
            <a:endParaRPr lang="en-US" sz="4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904385" y="3216453"/>
            <a:ext cx="7380716" cy="954107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       “倍”表示两个数量之间的倍数关系，结果不带单位。</a:t>
            </a:r>
            <a:endParaRPr lang="en-US" altLang="zh-CN" sz="2800" b="1">
              <a:solidFill>
                <a:srgbClr val="0000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1"/>
          <p:cNvSpPr/>
          <p:nvPr/>
        </p:nvSpPr>
        <p:spPr bwMode="auto">
          <a:xfrm>
            <a:off x="591122" y="1707654"/>
            <a:ext cx="8064896" cy="3024336"/>
          </a:xfrm>
          <a:prstGeom prst="roundRect">
            <a:avLst/>
          </a:prstGeom>
          <a:solidFill>
            <a:srgbClr val="4CC7AA">
              <a:alpha val="37647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555526"/>
            <a:ext cx="2950824" cy="9154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755576" y="1876912"/>
            <a:ext cx="7344816" cy="1389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求甲数是乙数的几倍，就是求</a:t>
            </a:r>
            <a:r>
              <a:rPr lang="zh-CN" altLang="en-US" sz="30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1200" b="1" u="sng">
                <a:solidFill>
                  <a:srgbClr val="BCEAD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1200" b="1">
                <a:solidFill>
                  <a:srgbClr val="BCEAD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000" b="1" u="sng"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3608" y="2700238"/>
            <a:ext cx="4572000" cy="553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甲数里面有几个乙数</a:t>
            </a:r>
            <a:endParaRPr lang="zh-CN" alt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3130" y="3503287"/>
            <a:ext cx="8229350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一个数是另一个数的几倍</a:t>
            </a:r>
            <a:r>
              <a:rPr lang="en-US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一个数</a:t>
            </a:r>
            <a:r>
              <a:rPr lang="en-US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另一个数</a:t>
            </a:r>
            <a:endParaRPr lang="en-US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14730" y="711200"/>
            <a:ext cx="7114540" cy="3322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游戏规则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  <a:cs typeface="+mj-ea"/>
              </a:rPr>
              <a:t> </a:t>
            </a:r>
            <a:endParaRPr lang="en-US" altLang="zh-CN" sz="2800" b="1" dirty="0">
              <a:latin typeface="+mn-lt"/>
              <a:ea typeface="黑体" panose="02010609060101010101" pitchFamily="49" charset="-122"/>
              <a:cs typeface="+mj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  <a:cs typeface="+mj-ea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cs typeface="+mj-ea"/>
              </a:rPr>
              <a:t>老师报数，如果你手中的号码是老师所报数的倍数，请到讲台前面来。请没有获得号码牌的同学做好小裁判，仔细听，认真看，看大家</a:t>
            </a:r>
            <a:r>
              <a:rPr lang="zh-CN" altLang="en-US" sz="2800" b="1" dirty="0">
                <a:latin typeface="楷体" panose="02010609060101010101" pitchFamily="49" charset="-122"/>
                <a:cs typeface="+mj-ea"/>
              </a:rPr>
              <a:t>的判断是不是又快又准。</a:t>
            </a:r>
            <a:endParaRPr lang="zh-CN" altLang="en-US" sz="2800" b="1" dirty="0">
              <a:latin typeface="楷体" panose="02010609060101010101" pitchFamily="49" charset="-122"/>
              <a:cs typeface="+mj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4"/>
          <p:cNvSpPr txBox="1">
            <a:spLocks noChangeArrowheads="1"/>
          </p:cNvSpPr>
          <p:nvPr/>
        </p:nvSpPr>
        <p:spPr bwMode="auto">
          <a:xfrm>
            <a:off x="3606800" y="229141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随堂练习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5616" y="1167684"/>
            <a:ext cx="6912768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长跳绳的长度是短跳绳的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)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13" y="1995686"/>
            <a:ext cx="8528773" cy="1518443"/>
          </a:xfrm>
          <a:prstGeom prst="rect">
            <a:avLst/>
          </a:prstGeom>
        </p:spPr>
      </p:pic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6516216" y="4587974"/>
            <a:ext cx="21002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P26 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91826" y="1018501"/>
            <a:ext cx="1224137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sz="4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31840" y="3363838"/>
            <a:ext cx="4110538" cy="994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3=3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1560" y="1153879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6084168" y="4515966"/>
            <a:ext cx="280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P27 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5986" y="537872"/>
            <a:ext cx="7344816" cy="170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endParaRPr lang="en-US" altLang="zh-CN" sz="3000" b="1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桃的个数是香蕉的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)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8238" y="545060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6686" y="2596452"/>
            <a:ext cx="7344816" cy="1389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endParaRPr lang="en-US" altLang="zh-CN" sz="3000" b="1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苹果的个数是梨的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)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2231" y="321848"/>
            <a:ext cx="5677705" cy="125654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5931" y="2715616"/>
            <a:ext cx="7323312" cy="60251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119112" y="552119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桃：</a:t>
            </a:r>
            <a:endParaRPr lang="en-US" altLang="zh-CN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3000" b="1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香蕉：</a:t>
            </a:r>
            <a:endParaRPr lang="en-US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19109" y="3318134"/>
            <a:ext cx="1584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苹果：</a:t>
            </a:r>
            <a:endParaRPr lang="en-US" altLang="zh-CN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3000" b="1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梨：</a:t>
            </a:r>
            <a:endParaRPr lang="en-US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77975" y="511931"/>
            <a:ext cx="908891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52590" y="969798"/>
            <a:ext cx="908891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78567" y="1659333"/>
            <a:ext cx="1865259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÷4=2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8696" y="1541319"/>
            <a:ext cx="908891" cy="834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44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sz="4400" b="1">
              <a:solidFill>
                <a:srgbClr val="EB1A1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99308" y="3215802"/>
            <a:ext cx="908891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97451" y="3701023"/>
            <a:ext cx="908891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05460" y="4044416"/>
            <a:ext cx="1865259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÷3=3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78696" y="3252358"/>
            <a:ext cx="908891" cy="834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44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sz="4400" b="1">
              <a:solidFill>
                <a:srgbClr val="EB1A1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07765" y="2643505"/>
            <a:ext cx="144145" cy="144145"/>
          </a:xfrm>
          <a:prstGeom prst="rect">
            <a:avLst/>
          </a:prstGeom>
          <a:solidFill>
            <a:srgbClr val="FFFFFF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20000"/>
              </a:lnSpc>
            </a:pPr>
            <a:endParaRPr lang="zh-CN" altLang="en-US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>
          <a:solidFill>
            <a:srgbClr val="00B0F0"/>
          </a:solidFill>
        </a:ln>
      </a:spPr>
      <a:bodyPr rtlCol="0" anchor="ctr"/>
      <a:lstStyle>
        <a:defPPr algn="l">
          <a:lnSpc>
            <a:spcPct val="120000"/>
          </a:lnSpc>
          <a:defRPr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  <a:cs typeface="Times New Roman" panose="02020603050405020304" pitchFamily="18" charset="0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0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816</Words>
  <Application>WPS 演示</Application>
  <PresentationFormat>全屏显示(16:9)</PresentationFormat>
  <Paragraphs>118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楷体</vt:lpstr>
      <vt:lpstr>inpin heiti</vt:lpstr>
      <vt:lpstr>微软雅黑</vt:lpstr>
      <vt:lpstr>黑体</vt:lpstr>
      <vt:lpstr>方正粗黑繁体</vt:lpstr>
      <vt:lpstr>等线</vt:lpstr>
      <vt:lpstr>华文中宋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478</cp:revision>
  <dcterms:created xsi:type="dcterms:W3CDTF">2015-08-27T07:30:00Z</dcterms:created>
  <dcterms:modified xsi:type="dcterms:W3CDTF">2026-02-28T06:40:18Z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F8E835BB8DD741E8A0FD7EC8F2AF04B1_12</vt:lpwstr>
  </property>
</Properties>
</file>