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63" r:id="rId4"/>
    <p:sldId id="381" r:id="rId6"/>
    <p:sldId id="384" r:id="rId7"/>
    <p:sldId id="380" r:id="rId8"/>
    <p:sldId id="385" r:id="rId9"/>
    <p:sldId id="388" r:id="rId10"/>
    <p:sldId id="383" r:id="rId11"/>
    <p:sldId id="386" r:id="rId12"/>
    <p:sldId id="382" r:id="rId13"/>
    <p:sldId id="387" r:id="rId14"/>
    <p:sldId id="277" r:id="rId15"/>
  </p:sldIdLst>
  <p:sldSz cx="9144000" cy="5143500" type="screen16x9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32" userDrawn="1">
          <p15:clr>
            <a:srgbClr val="A4A3A4"/>
          </p15:clr>
        </p15:guide>
        <p15:guide id="2" orient="horz" pos="713" userDrawn="1">
          <p15:clr>
            <a:srgbClr val="A4A3A4"/>
          </p15:clr>
        </p15:guide>
        <p15:guide id="3" orient="horz" pos="2970" userDrawn="1">
          <p15:clr>
            <a:srgbClr val="A4A3A4"/>
          </p15:clr>
        </p15:guide>
        <p15:guide id="4" pos="158" userDrawn="1">
          <p15:clr>
            <a:srgbClr val="A4A3A4"/>
          </p15:clr>
        </p15:guide>
        <p15:guide id="5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EB1A1F"/>
    <a:srgbClr val="4368AA"/>
    <a:srgbClr val="BCEADF"/>
    <a:srgbClr val="FFFFFF"/>
    <a:srgbClr val="FDFCED"/>
    <a:srgbClr val="CBE10E"/>
    <a:srgbClr val="4066A9"/>
    <a:srgbClr val="385787"/>
    <a:srgbClr val="2038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75" autoAdjust="0"/>
    <p:restoredTop sz="95238" autoAdjust="0"/>
  </p:normalViewPr>
  <p:slideViewPr>
    <p:cSldViewPr showGuides="1">
      <p:cViewPr varScale="1">
        <p:scale>
          <a:sx n="93" d="100"/>
          <a:sy n="93" d="100"/>
        </p:scale>
        <p:origin x="96" y="966"/>
      </p:cViewPr>
      <p:guideLst>
        <p:guide orient="horz" pos="1632"/>
        <p:guide orient="horz" pos="713"/>
        <p:guide orient="horz" pos="2970"/>
        <p:guide pos="158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DE0A1E2D-B385-43C7-BB9A-79B0E519B2E4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fld id="{8CC23553-F365-4EB0-A0C2-1172FCBD7403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45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fld id="{5A0AFD59-176C-481E-A339-9990600C4365}" type="slidenum">
              <a:rPr lang="zh-CN" altLang="en-US">
                <a:latin typeface="等线" panose="02010600030101010101" pitchFamily="2" charset="-122"/>
                <a:ea typeface="等线" panose="02010600030101010101" pitchFamily="2" charset="-122"/>
              </a:rPr>
            </a:fld>
            <a:endParaRPr lang="zh-CN" altLang="en-US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image" Target="../media/image15.png"/><Relationship Id="rId3" Type="http://schemas.openxmlformats.org/officeDocument/2006/relationships/image" Target="../media/image16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5" Type="http://schemas.openxmlformats.org/officeDocument/2006/relationships/image" Target="../media/image15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4" Type="http://schemas.openxmlformats.org/officeDocument/2006/relationships/image" Target="../media/image15.png"/><Relationship Id="rId3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 userDrawn="1"/>
        </p:nvSpPr>
        <p:spPr>
          <a:xfrm>
            <a:off x="0" y="23813"/>
            <a:ext cx="9144000" cy="5143500"/>
          </a:xfrm>
          <a:prstGeom prst="rect">
            <a:avLst/>
          </a:prstGeom>
          <a:solidFill>
            <a:srgbClr val="B7E778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4" name="图片 3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63688"/>
            <a:ext cx="9144000" cy="185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形 10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289175" y="3327400"/>
            <a:ext cx="4565650" cy="162083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图片 4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99297" y="23813"/>
            <a:ext cx="73526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 bwMode="auto">
          <a:xfrm>
            <a:off x="-4763" y="19050"/>
            <a:ext cx="9159876" cy="5143500"/>
            <a:chOff x="-15865" y="0"/>
            <a:chExt cx="9159866" cy="5143500"/>
          </a:xfrm>
        </p:grpSpPr>
        <p:sp>
          <p:nvSpPr>
            <p:cNvPr id="3" name="矩形 2"/>
            <p:cNvSpPr/>
            <p:nvPr/>
          </p:nvSpPr>
          <p:spPr>
            <a:xfrm>
              <a:off x="11" y="0"/>
              <a:ext cx="9143990" cy="51435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4" name="组合 3"/>
            <p:cNvGrpSpPr/>
            <p:nvPr/>
          </p:nvGrpSpPr>
          <p:grpSpPr bwMode="auto">
            <a:xfrm>
              <a:off x="-15865" y="207562"/>
              <a:ext cx="9159866" cy="4935938"/>
              <a:chOff x="-15864" y="207562"/>
              <a:chExt cx="9159866" cy="4935938"/>
            </a:xfrm>
          </p:grpSpPr>
          <p:sp>
            <p:nvSpPr>
              <p:cNvPr id="5" name="任意多边形 2"/>
              <p:cNvSpPr/>
              <p:nvPr/>
            </p:nvSpPr>
            <p:spPr>
              <a:xfrm>
                <a:off x="-15864" y="3065463"/>
                <a:ext cx="9159866" cy="2078037"/>
              </a:xfrm>
              <a:custGeom>
                <a:avLst/>
                <a:gdLst>
                  <a:gd name="connsiteX0" fmla="*/ 0 w 12213154"/>
                  <a:gd name="connsiteY0" fmla="*/ 2586699 h 2770197"/>
                  <a:gd name="connsiteX1" fmla="*/ 60560 w 12213154"/>
                  <a:gd name="connsiteY1" fmla="*/ 2594946 h 2770197"/>
                  <a:gd name="connsiteX2" fmla="*/ 2940804 w 12213154"/>
                  <a:gd name="connsiteY2" fmla="*/ 2770197 h 2770197"/>
                  <a:gd name="connsiteX3" fmla="*/ 0 w 12213154"/>
                  <a:gd name="connsiteY3" fmla="*/ 2770197 h 2770197"/>
                  <a:gd name="connsiteX4" fmla="*/ 12213154 w 12213154"/>
                  <a:gd name="connsiteY4" fmla="*/ 0 h 2770197"/>
                  <a:gd name="connsiteX5" fmla="*/ 12213154 w 12213154"/>
                  <a:gd name="connsiteY5" fmla="*/ 2770197 h 2770197"/>
                  <a:gd name="connsiteX6" fmla="*/ 2940804 w 12213154"/>
                  <a:gd name="connsiteY6" fmla="*/ 2770197 h 2770197"/>
                  <a:gd name="connsiteX7" fmla="*/ 12191096 w 12213154"/>
                  <a:gd name="connsiteY7" fmla="*/ 31262 h 2770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213154" h="2770197">
                    <a:moveTo>
                      <a:pt x="0" y="2586699"/>
                    </a:moveTo>
                    <a:lnTo>
                      <a:pt x="60560" y="2594946"/>
                    </a:lnTo>
                    <a:cubicBezTo>
                      <a:pt x="970428" y="2708841"/>
                      <a:pt x="1937812" y="2770197"/>
                      <a:pt x="2940804" y="2770197"/>
                    </a:cubicBezTo>
                    <a:lnTo>
                      <a:pt x="0" y="2770197"/>
                    </a:lnTo>
                    <a:close/>
                    <a:moveTo>
                      <a:pt x="12213154" y="0"/>
                    </a:moveTo>
                    <a:lnTo>
                      <a:pt x="12213154" y="2770197"/>
                    </a:lnTo>
                    <a:lnTo>
                      <a:pt x="2940804" y="2770197"/>
                    </a:lnTo>
                    <a:cubicBezTo>
                      <a:pt x="7287102" y="2770197"/>
                      <a:pt x="10964770" y="1618062"/>
                      <a:pt x="12191096" y="31262"/>
                    </a:cubicBezTo>
                    <a:close/>
                  </a:path>
                </a:pathLst>
              </a:custGeom>
              <a:solidFill>
                <a:srgbClr val="8DC31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/>
              </a:p>
            </p:txBody>
          </p:sp>
          <p:grpSp>
            <p:nvGrpSpPr>
              <p:cNvPr id="6" name="组合 5"/>
              <p:cNvGrpSpPr/>
              <p:nvPr/>
            </p:nvGrpSpPr>
            <p:grpSpPr bwMode="auto">
              <a:xfrm rot="-1291772">
                <a:off x="4773845" y="2066086"/>
                <a:ext cx="921544" cy="1913812"/>
                <a:chOff x="10922634" y="3936050"/>
                <a:chExt cx="1228725" cy="2551749"/>
              </a:xfrm>
            </p:grpSpPr>
            <p:grpSp>
              <p:nvGrpSpPr>
                <p:cNvPr id="38" name="组合 37"/>
                <p:cNvGrpSpPr/>
                <p:nvPr/>
              </p:nvGrpSpPr>
              <p:grpSpPr bwMode="auto">
                <a:xfrm>
                  <a:off x="11029950" y="4058923"/>
                  <a:ext cx="1033462" cy="2428876"/>
                  <a:chOff x="10836275" y="9112251"/>
                  <a:chExt cx="1033462" cy="2428876"/>
                </a:xfrm>
              </p:grpSpPr>
              <p:sp>
                <p:nvSpPr>
                  <p:cNvPr id="40" name="Freeform 138"/>
                  <p:cNvSpPr/>
                  <p:nvPr/>
                </p:nvSpPr>
                <p:spPr bwMode="auto">
                  <a:xfrm>
                    <a:off x="11338431" y="10088210"/>
                    <a:ext cx="194733" cy="146051"/>
                  </a:xfrm>
                  <a:custGeom>
                    <a:avLst/>
                    <a:gdLst>
                      <a:gd name="T0" fmla="*/ 0 w 123"/>
                      <a:gd name="T1" fmla="*/ 19 h 91"/>
                      <a:gd name="T2" fmla="*/ 13 w 123"/>
                      <a:gd name="T3" fmla="*/ 91 h 91"/>
                      <a:gd name="T4" fmla="*/ 123 w 123"/>
                      <a:gd name="T5" fmla="*/ 72 h 91"/>
                      <a:gd name="T6" fmla="*/ 109 w 123"/>
                      <a:gd name="T7" fmla="*/ 0 h 91"/>
                      <a:gd name="T8" fmla="*/ 0 w 123"/>
                      <a:gd name="T9" fmla="*/ 19 h 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3" h="91">
                        <a:moveTo>
                          <a:pt x="0" y="19"/>
                        </a:moveTo>
                        <a:lnTo>
                          <a:pt x="13" y="91"/>
                        </a:lnTo>
                        <a:lnTo>
                          <a:pt x="123" y="72"/>
                        </a:lnTo>
                        <a:lnTo>
                          <a:pt x="109" y="0"/>
                        </a:lnTo>
                        <a:lnTo>
                          <a:pt x="0" y="19"/>
                        </a:lnTo>
                        <a:close/>
                      </a:path>
                    </a:pathLst>
                  </a:custGeom>
                  <a:solidFill>
                    <a:srgbClr val="4D4D4D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1" name="Freeform 139"/>
                  <p:cNvSpPr>
                    <a:spLocks noEditPoints="1"/>
                  </p:cNvSpPr>
                  <p:nvPr/>
                </p:nvSpPr>
                <p:spPr bwMode="auto">
                  <a:xfrm>
                    <a:off x="10821947" y="9099959"/>
                    <a:ext cx="764115" cy="927100"/>
                  </a:xfrm>
                  <a:custGeom>
                    <a:avLst/>
                    <a:gdLst>
                      <a:gd name="T0" fmla="*/ 97 w 182"/>
                      <a:gd name="T1" fmla="*/ 218 h 220"/>
                      <a:gd name="T2" fmla="*/ 119 w 182"/>
                      <a:gd name="T3" fmla="*/ 220 h 220"/>
                      <a:gd name="T4" fmla="*/ 127 w 182"/>
                      <a:gd name="T5" fmla="*/ 220 h 220"/>
                      <a:gd name="T6" fmla="*/ 119 w 182"/>
                      <a:gd name="T7" fmla="*/ 220 h 220"/>
                      <a:gd name="T8" fmla="*/ 97 w 182"/>
                      <a:gd name="T9" fmla="*/ 218 h 220"/>
                      <a:gd name="T10" fmla="*/ 119 w 182"/>
                      <a:gd name="T11" fmla="*/ 0 h 220"/>
                      <a:gd name="T12" fmla="*/ 99 w 182"/>
                      <a:gd name="T13" fmla="*/ 2 h 220"/>
                      <a:gd name="T14" fmla="*/ 11 w 182"/>
                      <a:gd name="T15" fmla="*/ 130 h 220"/>
                      <a:gd name="T16" fmla="*/ 64 w 182"/>
                      <a:gd name="T17" fmla="*/ 205 h 220"/>
                      <a:gd name="T18" fmla="*/ 56 w 182"/>
                      <a:gd name="T19" fmla="*/ 200 h 220"/>
                      <a:gd name="T20" fmla="*/ 182 w 182"/>
                      <a:gd name="T21" fmla="*/ 20 h 220"/>
                      <a:gd name="T22" fmla="*/ 119 w 182"/>
                      <a:gd name="T23" fmla="*/ 0 h 2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82" h="220">
                        <a:moveTo>
                          <a:pt x="97" y="218"/>
                        </a:moveTo>
                        <a:cubicBezTo>
                          <a:pt x="104" y="219"/>
                          <a:pt x="111" y="220"/>
                          <a:pt x="119" y="220"/>
                        </a:cubicBezTo>
                        <a:cubicBezTo>
                          <a:pt x="121" y="220"/>
                          <a:pt x="124" y="220"/>
                          <a:pt x="127" y="220"/>
                        </a:cubicBezTo>
                        <a:cubicBezTo>
                          <a:pt x="124" y="220"/>
                          <a:pt x="122" y="220"/>
                          <a:pt x="119" y="220"/>
                        </a:cubicBezTo>
                        <a:cubicBezTo>
                          <a:pt x="112" y="220"/>
                          <a:pt x="104" y="219"/>
                          <a:pt x="97" y="218"/>
                        </a:cubicBezTo>
                        <a:moveTo>
                          <a:pt x="119" y="0"/>
                        </a:moveTo>
                        <a:cubicBezTo>
                          <a:pt x="113" y="0"/>
                          <a:pt x="106" y="1"/>
                          <a:pt x="99" y="2"/>
                        </a:cubicBezTo>
                        <a:cubicBezTo>
                          <a:pt x="40" y="13"/>
                          <a:pt x="0" y="70"/>
                          <a:pt x="11" y="130"/>
                        </a:cubicBezTo>
                        <a:cubicBezTo>
                          <a:pt x="17" y="163"/>
                          <a:pt x="37" y="189"/>
                          <a:pt x="64" y="205"/>
                        </a:cubicBezTo>
                        <a:cubicBezTo>
                          <a:pt x="61" y="204"/>
                          <a:pt x="59" y="202"/>
                          <a:pt x="56" y="200"/>
                        </a:cubicBezTo>
                        <a:cubicBezTo>
                          <a:pt x="182" y="20"/>
                          <a:pt x="182" y="20"/>
                          <a:pt x="182" y="20"/>
                        </a:cubicBezTo>
                        <a:cubicBezTo>
                          <a:pt x="164" y="7"/>
                          <a:pt x="142" y="0"/>
                          <a:pt x="119" y="0"/>
                        </a:cubicBezTo>
                      </a:path>
                    </a:pathLst>
                  </a:custGeom>
                  <a:solidFill>
                    <a:srgbClr val="C3BBBB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2" name="Freeform 140"/>
                  <p:cNvSpPr>
                    <a:spLocks noEditPoints="1"/>
                  </p:cNvSpPr>
                  <p:nvPr/>
                </p:nvSpPr>
                <p:spPr bwMode="auto">
                  <a:xfrm>
                    <a:off x="11082607" y="9189341"/>
                    <a:ext cx="757765" cy="844549"/>
                  </a:xfrm>
                  <a:custGeom>
                    <a:avLst/>
                    <a:gdLst>
                      <a:gd name="T0" fmla="*/ 0 w 180"/>
                      <a:gd name="T1" fmla="*/ 185 h 200"/>
                      <a:gd name="T2" fmla="*/ 33 w 180"/>
                      <a:gd name="T3" fmla="*/ 198 h 200"/>
                      <a:gd name="T4" fmla="*/ 0 w 180"/>
                      <a:gd name="T5" fmla="*/ 185 h 200"/>
                      <a:gd name="T6" fmla="*/ 118 w 180"/>
                      <a:gd name="T7" fmla="*/ 0 h 200"/>
                      <a:gd name="T8" fmla="*/ 118 w 180"/>
                      <a:gd name="T9" fmla="*/ 0 h 200"/>
                      <a:gd name="T10" fmla="*/ 163 w 180"/>
                      <a:gd name="T11" fmla="*/ 70 h 200"/>
                      <a:gd name="T12" fmla="*/ 75 w 180"/>
                      <a:gd name="T13" fmla="*/ 198 h 200"/>
                      <a:gd name="T14" fmla="*/ 63 w 180"/>
                      <a:gd name="T15" fmla="*/ 200 h 200"/>
                      <a:gd name="T16" fmla="*/ 145 w 180"/>
                      <a:gd name="T17" fmla="*/ 153 h 200"/>
                      <a:gd name="T18" fmla="*/ 118 w 180"/>
                      <a:gd name="T19" fmla="*/ 0 h 2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80" h="200">
                        <a:moveTo>
                          <a:pt x="0" y="185"/>
                        </a:moveTo>
                        <a:cubicBezTo>
                          <a:pt x="10" y="191"/>
                          <a:pt x="22" y="195"/>
                          <a:pt x="33" y="198"/>
                        </a:cubicBezTo>
                        <a:cubicBezTo>
                          <a:pt x="21" y="195"/>
                          <a:pt x="10" y="191"/>
                          <a:pt x="0" y="185"/>
                        </a:cubicBezTo>
                        <a:moveTo>
                          <a:pt x="118" y="0"/>
                        </a:moveTo>
                        <a:cubicBezTo>
                          <a:pt x="118" y="0"/>
                          <a:pt x="118" y="0"/>
                          <a:pt x="118" y="0"/>
                        </a:cubicBezTo>
                        <a:cubicBezTo>
                          <a:pt x="141" y="16"/>
                          <a:pt x="158" y="40"/>
                          <a:pt x="163" y="70"/>
                        </a:cubicBezTo>
                        <a:cubicBezTo>
                          <a:pt x="174" y="130"/>
                          <a:pt x="134" y="187"/>
                          <a:pt x="75" y="198"/>
                        </a:cubicBezTo>
                        <a:cubicBezTo>
                          <a:pt x="71" y="199"/>
                          <a:pt x="67" y="199"/>
                          <a:pt x="63" y="200"/>
                        </a:cubicBezTo>
                        <a:cubicBezTo>
                          <a:pt x="95" y="197"/>
                          <a:pt x="126" y="181"/>
                          <a:pt x="145" y="153"/>
                        </a:cubicBezTo>
                        <a:cubicBezTo>
                          <a:pt x="180" y="103"/>
                          <a:pt x="168" y="34"/>
                          <a:pt x="118" y="0"/>
                        </a:cubicBezTo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3" name="Freeform 141"/>
                  <p:cNvSpPr/>
                  <p:nvPr/>
                </p:nvSpPr>
                <p:spPr bwMode="auto">
                  <a:xfrm>
                    <a:off x="11054071" y="9190474"/>
                    <a:ext cx="764115" cy="838200"/>
                  </a:xfrm>
                  <a:custGeom>
                    <a:avLst/>
                    <a:gdLst>
                      <a:gd name="T0" fmla="*/ 126 w 182"/>
                      <a:gd name="T1" fmla="*/ 0 h 200"/>
                      <a:gd name="T2" fmla="*/ 0 w 182"/>
                      <a:gd name="T3" fmla="*/ 180 h 200"/>
                      <a:gd name="T4" fmla="*/ 8 w 182"/>
                      <a:gd name="T5" fmla="*/ 185 h 200"/>
                      <a:gd name="T6" fmla="*/ 41 w 182"/>
                      <a:gd name="T7" fmla="*/ 198 h 200"/>
                      <a:gd name="T8" fmla="*/ 63 w 182"/>
                      <a:gd name="T9" fmla="*/ 200 h 200"/>
                      <a:gd name="T10" fmla="*/ 71 w 182"/>
                      <a:gd name="T11" fmla="*/ 200 h 200"/>
                      <a:gd name="T12" fmla="*/ 83 w 182"/>
                      <a:gd name="T13" fmla="*/ 198 h 200"/>
                      <a:gd name="T14" fmla="*/ 171 w 182"/>
                      <a:gd name="T15" fmla="*/ 70 h 200"/>
                      <a:gd name="T16" fmla="*/ 126 w 182"/>
                      <a:gd name="T17" fmla="*/ 0 h 2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82" h="200">
                        <a:moveTo>
                          <a:pt x="126" y="0"/>
                        </a:moveTo>
                        <a:cubicBezTo>
                          <a:pt x="0" y="180"/>
                          <a:pt x="0" y="180"/>
                          <a:pt x="0" y="180"/>
                        </a:cubicBezTo>
                        <a:cubicBezTo>
                          <a:pt x="3" y="182"/>
                          <a:pt x="5" y="184"/>
                          <a:pt x="8" y="185"/>
                        </a:cubicBezTo>
                        <a:cubicBezTo>
                          <a:pt x="18" y="191"/>
                          <a:pt x="29" y="195"/>
                          <a:pt x="41" y="198"/>
                        </a:cubicBezTo>
                        <a:cubicBezTo>
                          <a:pt x="48" y="199"/>
                          <a:pt x="56" y="200"/>
                          <a:pt x="63" y="200"/>
                        </a:cubicBezTo>
                        <a:cubicBezTo>
                          <a:pt x="66" y="200"/>
                          <a:pt x="68" y="200"/>
                          <a:pt x="71" y="200"/>
                        </a:cubicBezTo>
                        <a:cubicBezTo>
                          <a:pt x="75" y="199"/>
                          <a:pt x="79" y="199"/>
                          <a:pt x="83" y="198"/>
                        </a:cubicBezTo>
                        <a:cubicBezTo>
                          <a:pt x="142" y="187"/>
                          <a:pt x="182" y="130"/>
                          <a:pt x="171" y="70"/>
                        </a:cubicBezTo>
                        <a:cubicBezTo>
                          <a:pt x="166" y="40"/>
                          <a:pt x="149" y="16"/>
                          <a:pt x="126" y="0"/>
                        </a:cubicBezTo>
                      </a:path>
                    </a:pathLst>
                  </a:custGeom>
                  <a:solidFill>
                    <a:srgbClr val="DBD6D6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4" name="Freeform 142"/>
                  <p:cNvSpPr/>
                  <p:nvPr/>
                </p:nvSpPr>
                <p:spPr bwMode="auto">
                  <a:xfrm>
                    <a:off x="11334615" y="10206948"/>
                    <a:ext cx="459315" cy="1293283"/>
                  </a:xfrm>
                  <a:custGeom>
                    <a:avLst/>
                    <a:gdLst>
                      <a:gd name="T0" fmla="*/ 103 w 109"/>
                      <a:gd name="T1" fmla="*/ 256 h 308"/>
                      <a:gd name="T2" fmla="*/ 53 w 109"/>
                      <a:gd name="T3" fmla="*/ 4 h 308"/>
                      <a:gd name="T4" fmla="*/ 48 w 109"/>
                      <a:gd name="T5" fmla="*/ 0 h 308"/>
                      <a:gd name="T6" fmla="*/ 4 w 109"/>
                      <a:gd name="T7" fmla="*/ 8 h 308"/>
                      <a:gd name="T8" fmla="*/ 0 w 109"/>
                      <a:gd name="T9" fmla="*/ 13 h 308"/>
                      <a:gd name="T10" fmla="*/ 42 w 109"/>
                      <a:gd name="T11" fmla="*/ 267 h 308"/>
                      <a:gd name="T12" fmla="*/ 45 w 109"/>
                      <a:gd name="T13" fmla="*/ 280 h 308"/>
                      <a:gd name="T14" fmla="*/ 81 w 109"/>
                      <a:gd name="T15" fmla="*/ 305 h 308"/>
                      <a:gd name="T16" fmla="*/ 106 w 109"/>
                      <a:gd name="T17" fmla="*/ 269 h 308"/>
                      <a:gd name="T18" fmla="*/ 103 w 109"/>
                      <a:gd name="T19" fmla="*/ 256 h 30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09" h="308">
                        <a:moveTo>
                          <a:pt x="103" y="256"/>
                        </a:moveTo>
                        <a:cubicBezTo>
                          <a:pt x="53" y="4"/>
                          <a:pt x="53" y="4"/>
                          <a:pt x="53" y="4"/>
                        </a:cubicBezTo>
                        <a:cubicBezTo>
                          <a:pt x="53" y="1"/>
                          <a:pt x="51" y="0"/>
                          <a:pt x="48" y="0"/>
                        </a:cubicBezTo>
                        <a:cubicBezTo>
                          <a:pt x="4" y="8"/>
                          <a:pt x="4" y="8"/>
                          <a:pt x="4" y="8"/>
                        </a:cubicBezTo>
                        <a:cubicBezTo>
                          <a:pt x="2" y="9"/>
                          <a:pt x="0" y="11"/>
                          <a:pt x="0" y="13"/>
                        </a:cubicBezTo>
                        <a:cubicBezTo>
                          <a:pt x="42" y="267"/>
                          <a:pt x="42" y="267"/>
                          <a:pt x="42" y="267"/>
                        </a:cubicBezTo>
                        <a:cubicBezTo>
                          <a:pt x="45" y="280"/>
                          <a:pt x="45" y="280"/>
                          <a:pt x="45" y="280"/>
                        </a:cubicBezTo>
                        <a:cubicBezTo>
                          <a:pt x="48" y="297"/>
                          <a:pt x="64" y="308"/>
                          <a:pt x="81" y="305"/>
                        </a:cubicBezTo>
                        <a:cubicBezTo>
                          <a:pt x="98" y="302"/>
                          <a:pt x="109" y="286"/>
                          <a:pt x="106" y="269"/>
                        </a:cubicBezTo>
                        <a:lnTo>
                          <a:pt x="103" y="256"/>
                        </a:lnTo>
                        <a:close/>
                      </a:path>
                    </a:pathLst>
                  </a:custGeom>
                  <a:solidFill>
                    <a:srgbClr val="8DC31E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5" name="Freeform 143"/>
                  <p:cNvSpPr/>
                  <p:nvPr/>
                </p:nvSpPr>
                <p:spPr bwMode="auto">
                  <a:xfrm>
                    <a:off x="10840321" y="9089168"/>
                    <a:ext cx="954614" cy="960967"/>
                  </a:xfrm>
                  <a:custGeom>
                    <a:avLst/>
                    <a:gdLst>
                      <a:gd name="T0" fmla="*/ 94 w 228"/>
                      <a:gd name="T1" fmla="*/ 6 h 228"/>
                      <a:gd name="T2" fmla="*/ 94 w 228"/>
                      <a:gd name="T3" fmla="*/ 1 h 228"/>
                      <a:gd name="T4" fmla="*/ 0 w 228"/>
                      <a:gd name="T5" fmla="*/ 114 h 228"/>
                      <a:gd name="T6" fmla="*/ 1 w 228"/>
                      <a:gd name="T7" fmla="*/ 134 h 228"/>
                      <a:gd name="T8" fmla="*/ 114 w 228"/>
                      <a:gd name="T9" fmla="*/ 228 h 228"/>
                      <a:gd name="T10" fmla="*/ 134 w 228"/>
                      <a:gd name="T11" fmla="*/ 226 h 228"/>
                      <a:gd name="T12" fmla="*/ 228 w 228"/>
                      <a:gd name="T13" fmla="*/ 114 h 228"/>
                      <a:gd name="T14" fmla="*/ 226 w 228"/>
                      <a:gd name="T15" fmla="*/ 94 h 228"/>
                      <a:gd name="T16" fmla="*/ 114 w 228"/>
                      <a:gd name="T17" fmla="*/ 0 h 228"/>
                      <a:gd name="T18" fmla="*/ 94 w 228"/>
                      <a:gd name="T19" fmla="*/ 1 h 228"/>
                      <a:gd name="T20" fmla="*/ 94 w 228"/>
                      <a:gd name="T21" fmla="*/ 6 h 228"/>
                      <a:gd name="T22" fmla="*/ 95 w 228"/>
                      <a:gd name="T23" fmla="*/ 10 h 228"/>
                      <a:gd name="T24" fmla="*/ 114 w 228"/>
                      <a:gd name="T25" fmla="*/ 8 h 228"/>
                      <a:gd name="T26" fmla="*/ 218 w 228"/>
                      <a:gd name="T27" fmla="*/ 95 h 228"/>
                      <a:gd name="T28" fmla="*/ 220 w 228"/>
                      <a:gd name="T29" fmla="*/ 114 h 228"/>
                      <a:gd name="T30" fmla="*/ 133 w 228"/>
                      <a:gd name="T31" fmla="*/ 218 h 228"/>
                      <a:gd name="T32" fmla="*/ 114 w 228"/>
                      <a:gd name="T33" fmla="*/ 220 h 228"/>
                      <a:gd name="T34" fmla="*/ 10 w 228"/>
                      <a:gd name="T35" fmla="*/ 133 h 228"/>
                      <a:gd name="T36" fmla="*/ 8 w 228"/>
                      <a:gd name="T37" fmla="*/ 114 h 228"/>
                      <a:gd name="T38" fmla="*/ 95 w 228"/>
                      <a:gd name="T39" fmla="*/ 10 h 228"/>
                      <a:gd name="T40" fmla="*/ 94 w 228"/>
                      <a:gd name="T41" fmla="*/ 6 h 2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228" h="228">
                        <a:moveTo>
                          <a:pt x="94" y="6"/>
                        </a:moveTo>
                        <a:cubicBezTo>
                          <a:pt x="94" y="1"/>
                          <a:pt x="94" y="1"/>
                          <a:pt x="94" y="1"/>
                        </a:cubicBezTo>
                        <a:cubicBezTo>
                          <a:pt x="38" y="12"/>
                          <a:pt x="0" y="60"/>
                          <a:pt x="0" y="114"/>
                        </a:cubicBezTo>
                        <a:cubicBezTo>
                          <a:pt x="0" y="121"/>
                          <a:pt x="0" y="127"/>
                          <a:pt x="1" y="134"/>
                        </a:cubicBezTo>
                        <a:cubicBezTo>
                          <a:pt x="12" y="190"/>
                          <a:pt x="60" y="228"/>
                          <a:pt x="114" y="228"/>
                        </a:cubicBezTo>
                        <a:cubicBezTo>
                          <a:pt x="121" y="228"/>
                          <a:pt x="127" y="228"/>
                          <a:pt x="134" y="226"/>
                        </a:cubicBezTo>
                        <a:cubicBezTo>
                          <a:pt x="190" y="216"/>
                          <a:pt x="228" y="168"/>
                          <a:pt x="228" y="114"/>
                        </a:cubicBezTo>
                        <a:cubicBezTo>
                          <a:pt x="228" y="107"/>
                          <a:pt x="228" y="100"/>
                          <a:pt x="226" y="94"/>
                        </a:cubicBezTo>
                        <a:cubicBezTo>
                          <a:pt x="216" y="38"/>
                          <a:pt x="168" y="0"/>
                          <a:pt x="114" y="0"/>
                        </a:cubicBezTo>
                        <a:cubicBezTo>
                          <a:pt x="107" y="0"/>
                          <a:pt x="100" y="0"/>
                          <a:pt x="94" y="1"/>
                        </a:cubicBezTo>
                        <a:cubicBezTo>
                          <a:pt x="94" y="6"/>
                          <a:pt x="94" y="6"/>
                          <a:pt x="94" y="6"/>
                        </a:cubicBezTo>
                        <a:cubicBezTo>
                          <a:pt x="95" y="10"/>
                          <a:pt x="95" y="10"/>
                          <a:pt x="95" y="10"/>
                        </a:cubicBezTo>
                        <a:cubicBezTo>
                          <a:pt x="101" y="9"/>
                          <a:pt x="108" y="8"/>
                          <a:pt x="114" y="8"/>
                        </a:cubicBezTo>
                        <a:cubicBezTo>
                          <a:pt x="164" y="8"/>
                          <a:pt x="209" y="44"/>
                          <a:pt x="218" y="95"/>
                        </a:cubicBezTo>
                        <a:cubicBezTo>
                          <a:pt x="219" y="101"/>
                          <a:pt x="220" y="108"/>
                          <a:pt x="220" y="114"/>
                        </a:cubicBezTo>
                        <a:cubicBezTo>
                          <a:pt x="220" y="164"/>
                          <a:pt x="184" y="209"/>
                          <a:pt x="133" y="218"/>
                        </a:cubicBezTo>
                        <a:cubicBezTo>
                          <a:pt x="126" y="219"/>
                          <a:pt x="120" y="220"/>
                          <a:pt x="114" y="220"/>
                        </a:cubicBezTo>
                        <a:cubicBezTo>
                          <a:pt x="64" y="220"/>
                          <a:pt x="19" y="184"/>
                          <a:pt x="10" y="133"/>
                        </a:cubicBezTo>
                        <a:cubicBezTo>
                          <a:pt x="9" y="126"/>
                          <a:pt x="8" y="120"/>
                          <a:pt x="8" y="114"/>
                        </a:cubicBezTo>
                        <a:cubicBezTo>
                          <a:pt x="8" y="64"/>
                          <a:pt x="44" y="19"/>
                          <a:pt x="95" y="10"/>
                        </a:cubicBezTo>
                        <a:lnTo>
                          <a:pt x="94" y="6"/>
                        </a:lnTo>
                        <a:close/>
                      </a:path>
                    </a:pathLst>
                  </a:custGeom>
                  <a:solidFill>
                    <a:srgbClr val="4D4D4D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39" name="Freeform 144"/>
                <p:cNvSpPr>
                  <a:spLocks noEditPoints="1"/>
                </p:cNvSpPr>
                <p:nvPr/>
              </p:nvSpPr>
              <p:spPr bwMode="auto">
                <a:xfrm>
                  <a:off x="10901662" y="3933210"/>
                  <a:ext cx="1250949" cy="1212851"/>
                </a:xfrm>
                <a:custGeom>
                  <a:avLst/>
                  <a:gdLst>
                    <a:gd name="T0" fmla="*/ 121 w 290"/>
                    <a:gd name="T1" fmla="*/ 14 h 290"/>
                    <a:gd name="T2" fmla="*/ 14 w 290"/>
                    <a:gd name="T3" fmla="*/ 169 h 290"/>
                    <a:gd name="T4" fmla="*/ 169 w 290"/>
                    <a:gd name="T5" fmla="*/ 276 h 290"/>
                    <a:gd name="T6" fmla="*/ 276 w 290"/>
                    <a:gd name="T7" fmla="*/ 121 h 290"/>
                    <a:gd name="T8" fmla="*/ 121 w 290"/>
                    <a:gd name="T9" fmla="*/ 14 h 290"/>
                    <a:gd name="T10" fmla="*/ 165 w 290"/>
                    <a:gd name="T11" fmla="*/ 253 h 290"/>
                    <a:gd name="T12" fmla="*/ 37 w 290"/>
                    <a:gd name="T13" fmla="*/ 165 h 290"/>
                    <a:gd name="T14" fmla="*/ 125 w 290"/>
                    <a:gd name="T15" fmla="*/ 37 h 290"/>
                    <a:gd name="T16" fmla="*/ 253 w 290"/>
                    <a:gd name="T17" fmla="*/ 125 h 290"/>
                    <a:gd name="T18" fmla="*/ 165 w 290"/>
                    <a:gd name="T19" fmla="*/ 253 h 2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90" h="290">
                      <a:moveTo>
                        <a:pt x="121" y="14"/>
                      </a:moveTo>
                      <a:cubicBezTo>
                        <a:pt x="49" y="27"/>
                        <a:pt x="0" y="96"/>
                        <a:pt x="14" y="169"/>
                      </a:cubicBezTo>
                      <a:cubicBezTo>
                        <a:pt x="27" y="241"/>
                        <a:pt x="96" y="290"/>
                        <a:pt x="169" y="276"/>
                      </a:cubicBezTo>
                      <a:cubicBezTo>
                        <a:pt x="241" y="263"/>
                        <a:pt x="290" y="194"/>
                        <a:pt x="276" y="121"/>
                      </a:cubicBezTo>
                      <a:cubicBezTo>
                        <a:pt x="263" y="49"/>
                        <a:pt x="194" y="0"/>
                        <a:pt x="121" y="14"/>
                      </a:cubicBezTo>
                      <a:close/>
                      <a:moveTo>
                        <a:pt x="165" y="253"/>
                      </a:moveTo>
                      <a:cubicBezTo>
                        <a:pt x="105" y="264"/>
                        <a:pt x="48" y="224"/>
                        <a:pt x="37" y="165"/>
                      </a:cubicBezTo>
                      <a:cubicBezTo>
                        <a:pt x="26" y="105"/>
                        <a:pt x="66" y="48"/>
                        <a:pt x="125" y="37"/>
                      </a:cubicBezTo>
                      <a:cubicBezTo>
                        <a:pt x="185" y="26"/>
                        <a:pt x="242" y="66"/>
                        <a:pt x="253" y="125"/>
                      </a:cubicBezTo>
                      <a:cubicBezTo>
                        <a:pt x="264" y="185"/>
                        <a:pt x="224" y="242"/>
                        <a:pt x="165" y="253"/>
                      </a:cubicBezTo>
                      <a:close/>
                    </a:path>
                  </a:pathLst>
                </a:custGeom>
                <a:solidFill>
                  <a:srgbClr val="666666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7" name="组合 6"/>
              <p:cNvGrpSpPr/>
              <p:nvPr userDrawn="1"/>
            </p:nvGrpSpPr>
            <p:grpSpPr bwMode="auto">
              <a:xfrm>
                <a:off x="430510" y="207562"/>
                <a:ext cx="4114201" cy="4454107"/>
                <a:chOff x="430510" y="207562"/>
                <a:chExt cx="4114201" cy="4454107"/>
              </a:xfrm>
            </p:grpSpPr>
            <p:pic>
              <p:nvPicPr>
                <p:cNvPr id="10" name="图片 9"/>
                <p:cNvPicPr>
                  <a:picLocks noChangeAspect="1" noChangeArrowheads="1"/>
                </p:cNvPicPr>
                <p:nvPr userDrawn="1"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30510" y="1066209"/>
                  <a:ext cx="4114201" cy="33066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1" name="图片 10" descr="12"/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-1920000">
                  <a:off x="1563427" y="207562"/>
                  <a:ext cx="1714024" cy="190642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grpSp>
              <p:nvGrpSpPr>
                <p:cNvPr id="12" name="组合 11"/>
                <p:cNvGrpSpPr/>
                <p:nvPr/>
              </p:nvGrpSpPr>
              <p:grpSpPr bwMode="auto">
                <a:xfrm rot="6000000">
                  <a:off x="1331569" y="3487054"/>
                  <a:ext cx="1496301" cy="852930"/>
                  <a:chOff x="8510587" y="13255626"/>
                  <a:chExt cx="3071813" cy="1751013"/>
                </a:xfrm>
              </p:grpSpPr>
              <p:sp>
                <p:nvSpPr>
                  <p:cNvPr id="22" name="Freeform 105"/>
                  <p:cNvSpPr>
                    <a:spLocks noEditPoints="1"/>
                  </p:cNvSpPr>
                  <p:nvPr/>
                </p:nvSpPr>
                <p:spPr bwMode="auto">
                  <a:xfrm>
                    <a:off x="8548758" y="13289963"/>
                    <a:ext cx="3037424" cy="1665367"/>
                  </a:xfrm>
                  <a:custGeom>
                    <a:avLst/>
                    <a:gdLst>
                      <a:gd name="T0" fmla="*/ 0 w 711"/>
                      <a:gd name="T1" fmla="*/ 82 h 381"/>
                      <a:gd name="T2" fmla="*/ 675 w 711"/>
                      <a:gd name="T3" fmla="*/ 381 h 381"/>
                      <a:gd name="T4" fmla="*/ 711 w 711"/>
                      <a:gd name="T5" fmla="*/ 299 h 381"/>
                      <a:gd name="T6" fmla="*/ 36 w 711"/>
                      <a:gd name="T7" fmla="*/ 0 h 381"/>
                      <a:gd name="T8" fmla="*/ 0 w 711"/>
                      <a:gd name="T9" fmla="*/ 82 h 381"/>
                      <a:gd name="T10" fmla="*/ 641 w 711"/>
                      <a:gd name="T11" fmla="*/ 317 h 381"/>
                      <a:gd name="T12" fmla="*/ 662 w 711"/>
                      <a:gd name="T13" fmla="*/ 308 h 381"/>
                      <a:gd name="T14" fmla="*/ 671 w 711"/>
                      <a:gd name="T15" fmla="*/ 330 h 381"/>
                      <a:gd name="T16" fmla="*/ 649 w 711"/>
                      <a:gd name="T17" fmla="*/ 338 h 381"/>
                      <a:gd name="T18" fmla="*/ 641 w 711"/>
                      <a:gd name="T19" fmla="*/ 317 h 38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711" h="381">
                        <a:moveTo>
                          <a:pt x="0" y="82"/>
                        </a:moveTo>
                        <a:cubicBezTo>
                          <a:pt x="675" y="381"/>
                          <a:pt x="675" y="381"/>
                          <a:pt x="675" y="381"/>
                        </a:cubicBezTo>
                        <a:cubicBezTo>
                          <a:pt x="711" y="299"/>
                          <a:pt x="711" y="299"/>
                          <a:pt x="711" y="299"/>
                        </a:cubicBezTo>
                        <a:cubicBezTo>
                          <a:pt x="36" y="0"/>
                          <a:pt x="36" y="0"/>
                          <a:pt x="36" y="0"/>
                        </a:cubicBezTo>
                        <a:lnTo>
                          <a:pt x="0" y="82"/>
                        </a:lnTo>
                        <a:close/>
                        <a:moveTo>
                          <a:pt x="641" y="317"/>
                        </a:moveTo>
                        <a:cubicBezTo>
                          <a:pt x="644" y="308"/>
                          <a:pt x="654" y="305"/>
                          <a:pt x="662" y="308"/>
                        </a:cubicBezTo>
                        <a:cubicBezTo>
                          <a:pt x="671" y="312"/>
                          <a:pt x="674" y="322"/>
                          <a:pt x="671" y="330"/>
                        </a:cubicBezTo>
                        <a:cubicBezTo>
                          <a:pt x="667" y="338"/>
                          <a:pt x="657" y="342"/>
                          <a:pt x="649" y="338"/>
                        </a:cubicBezTo>
                        <a:cubicBezTo>
                          <a:pt x="641" y="335"/>
                          <a:pt x="637" y="325"/>
                          <a:pt x="641" y="317"/>
                        </a:cubicBezTo>
                        <a:close/>
                      </a:path>
                    </a:pathLst>
                  </a:custGeom>
                  <a:solidFill>
                    <a:srgbClr val="00D3D3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3" name="Freeform 106"/>
                  <p:cNvSpPr/>
                  <p:nvPr/>
                </p:nvSpPr>
                <p:spPr bwMode="auto">
                  <a:xfrm>
                    <a:off x="10104847" y="13987145"/>
                    <a:ext cx="149916" cy="231391"/>
                  </a:xfrm>
                  <a:custGeom>
                    <a:avLst/>
                    <a:gdLst>
                      <a:gd name="T0" fmla="*/ 0 w 94"/>
                      <a:gd name="T1" fmla="*/ 118 h 137"/>
                      <a:gd name="T2" fmla="*/ 43 w 94"/>
                      <a:gd name="T3" fmla="*/ 137 h 137"/>
                      <a:gd name="T4" fmla="*/ 94 w 94"/>
                      <a:gd name="T5" fmla="*/ 19 h 137"/>
                      <a:gd name="T6" fmla="*/ 54 w 94"/>
                      <a:gd name="T7" fmla="*/ 0 h 137"/>
                      <a:gd name="T8" fmla="*/ 0 w 94"/>
                      <a:gd name="T9" fmla="*/ 118 h 1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7">
                        <a:moveTo>
                          <a:pt x="0" y="118"/>
                        </a:moveTo>
                        <a:lnTo>
                          <a:pt x="43" y="137"/>
                        </a:lnTo>
                        <a:lnTo>
                          <a:pt x="94" y="19"/>
                        </a:lnTo>
                        <a:lnTo>
                          <a:pt x="54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4" name="Freeform 107"/>
                  <p:cNvSpPr/>
                  <p:nvPr/>
                </p:nvSpPr>
                <p:spPr bwMode="auto">
                  <a:xfrm>
                    <a:off x="9933189" y="13828941"/>
                    <a:ext cx="146656" cy="215096"/>
                  </a:xfrm>
                  <a:custGeom>
                    <a:avLst/>
                    <a:gdLst>
                      <a:gd name="T0" fmla="*/ 0 w 93"/>
                      <a:gd name="T1" fmla="*/ 118 h 137"/>
                      <a:gd name="T2" fmla="*/ 42 w 93"/>
                      <a:gd name="T3" fmla="*/ 137 h 137"/>
                      <a:gd name="T4" fmla="*/ 93 w 93"/>
                      <a:gd name="T5" fmla="*/ 19 h 137"/>
                      <a:gd name="T6" fmla="*/ 50 w 93"/>
                      <a:gd name="T7" fmla="*/ 0 h 137"/>
                      <a:gd name="T8" fmla="*/ 0 w 93"/>
                      <a:gd name="T9" fmla="*/ 118 h 1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7">
                        <a:moveTo>
                          <a:pt x="0" y="118"/>
                        </a:moveTo>
                        <a:lnTo>
                          <a:pt x="42" y="137"/>
                        </a:lnTo>
                        <a:lnTo>
                          <a:pt x="93" y="19"/>
                        </a:lnTo>
                        <a:lnTo>
                          <a:pt x="50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5" name="Freeform 108"/>
                  <p:cNvSpPr/>
                  <p:nvPr/>
                </p:nvSpPr>
                <p:spPr bwMode="auto">
                  <a:xfrm>
                    <a:off x="9757118" y="13823325"/>
                    <a:ext cx="149916" cy="218354"/>
                  </a:xfrm>
                  <a:custGeom>
                    <a:avLst/>
                    <a:gdLst>
                      <a:gd name="T0" fmla="*/ 0 w 93"/>
                      <a:gd name="T1" fmla="*/ 118 h 137"/>
                      <a:gd name="T2" fmla="*/ 43 w 93"/>
                      <a:gd name="T3" fmla="*/ 137 h 137"/>
                      <a:gd name="T4" fmla="*/ 93 w 93"/>
                      <a:gd name="T5" fmla="*/ 19 h 137"/>
                      <a:gd name="T6" fmla="*/ 51 w 93"/>
                      <a:gd name="T7" fmla="*/ 0 h 137"/>
                      <a:gd name="T8" fmla="*/ 0 w 93"/>
                      <a:gd name="T9" fmla="*/ 118 h 1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7">
                        <a:moveTo>
                          <a:pt x="0" y="118"/>
                        </a:moveTo>
                        <a:lnTo>
                          <a:pt x="43" y="137"/>
                        </a:lnTo>
                        <a:lnTo>
                          <a:pt x="93" y="19"/>
                        </a:lnTo>
                        <a:lnTo>
                          <a:pt x="51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6" name="Freeform 109"/>
                  <p:cNvSpPr/>
                  <p:nvPr/>
                </p:nvSpPr>
                <p:spPr bwMode="auto">
                  <a:xfrm>
                    <a:off x="9573129" y="13719770"/>
                    <a:ext cx="153176" cy="215096"/>
                  </a:xfrm>
                  <a:custGeom>
                    <a:avLst/>
                    <a:gdLst>
                      <a:gd name="T0" fmla="*/ 0 w 94"/>
                      <a:gd name="T1" fmla="*/ 115 h 133"/>
                      <a:gd name="T2" fmla="*/ 40 w 94"/>
                      <a:gd name="T3" fmla="*/ 133 h 133"/>
                      <a:gd name="T4" fmla="*/ 94 w 94"/>
                      <a:gd name="T5" fmla="*/ 19 h 133"/>
                      <a:gd name="T6" fmla="*/ 51 w 94"/>
                      <a:gd name="T7" fmla="*/ 0 h 133"/>
                      <a:gd name="T8" fmla="*/ 0 w 94"/>
                      <a:gd name="T9" fmla="*/ 115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3">
                        <a:moveTo>
                          <a:pt x="0" y="115"/>
                        </a:moveTo>
                        <a:lnTo>
                          <a:pt x="40" y="133"/>
                        </a:lnTo>
                        <a:lnTo>
                          <a:pt x="94" y="19"/>
                        </a:lnTo>
                        <a:lnTo>
                          <a:pt x="51" y="0"/>
                        </a:lnTo>
                        <a:lnTo>
                          <a:pt x="0" y="11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7" name="Freeform 110"/>
                  <p:cNvSpPr/>
                  <p:nvPr/>
                </p:nvSpPr>
                <p:spPr bwMode="auto">
                  <a:xfrm>
                    <a:off x="9401528" y="13640923"/>
                    <a:ext cx="153176" cy="228133"/>
                  </a:xfrm>
                  <a:custGeom>
                    <a:avLst/>
                    <a:gdLst>
                      <a:gd name="T0" fmla="*/ 0 w 93"/>
                      <a:gd name="T1" fmla="*/ 115 h 133"/>
                      <a:gd name="T2" fmla="*/ 42 w 93"/>
                      <a:gd name="T3" fmla="*/ 133 h 133"/>
                      <a:gd name="T4" fmla="*/ 93 w 93"/>
                      <a:gd name="T5" fmla="*/ 18 h 133"/>
                      <a:gd name="T6" fmla="*/ 53 w 93"/>
                      <a:gd name="T7" fmla="*/ 0 h 133"/>
                      <a:gd name="T8" fmla="*/ 0 w 93"/>
                      <a:gd name="T9" fmla="*/ 115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3">
                        <a:moveTo>
                          <a:pt x="0" y="115"/>
                        </a:moveTo>
                        <a:lnTo>
                          <a:pt x="42" y="133"/>
                        </a:lnTo>
                        <a:lnTo>
                          <a:pt x="93" y="18"/>
                        </a:lnTo>
                        <a:lnTo>
                          <a:pt x="53" y="0"/>
                        </a:lnTo>
                        <a:lnTo>
                          <a:pt x="0" y="11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8" name="Freeform 111"/>
                  <p:cNvSpPr/>
                  <p:nvPr/>
                </p:nvSpPr>
                <p:spPr bwMode="auto">
                  <a:xfrm>
                    <a:off x="9247983" y="13582168"/>
                    <a:ext cx="149916" cy="218354"/>
                  </a:xfrm>
                  <a:custGeom>
                    <a:avLst/>
                    <a:gdLst>
                      <a:gd name="T0" fmla="*/ 0 w 93"/>
                      <a:gd name="T1" fmla="*/ 117 h 136"/>
                      <a:gd name="T2" fmla="*/ 43 w 93"/>
                      <a:gd name="T3" fmla="*/ 136 h 136"/>
                      <a:gd name="T4" fmla="*/ 93 w 93"/>
                      <a:gd name="T5" fmla="*/ 18 h 136"/>
                      <a:gd name="T6" fmla="*/ 53 w 93"/>
                      <a:gd name="T7" fmla="*/ 0 h 136"/>
                      <a:gd name="T8" fmla="*/ 0 w 93"/>
                      <a:gd name="T9" fmla="*/ 117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6">
                        <a:moveTo>
                          <a:pt x="0" y="117"/>
                        </a:moveTo>
                        <a:lnTo>
                          <a:pt x="43" y="136"/>
                        </a:lnTo>
                        <a:lnTo>
                          <a:pt x="93" y="18"/>
                        </a:lnTo>
                        <a:lnTo>
                          <a:pt x="53" y="0"/>
                        </a:lnTo>
                        <a:lnTo>
                          <a:pt x="0" y="11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9" name="Freeform 112"/>
                  <p:cNvSpPr/>
                  <p:nvPr/>
                </p:nvSpPr>
                <p:spPr bwMode="auto">
                  <a:xfrm>
                    <a:off x="9069256" y="13470779"/>
                    <a:ext cx="156434" cy="215096"/>
                  </a:xfrm>
                  <a:custGeom>
                    <a:avLst/>
                    <a:gdLst>
                      <a:gd name="T0" fmla="*/ 0 w 94"/>
                      <a:gd name="T1" fmla="*/ 117 h 136"/>
                      <a:gd name="T2" fmla="*/ 43 w 94"/>
                      <a:gd name="T3" fmla="*/ 136 h 136"/>
                      <a:gd name="T4" fmla="*/ 94 w 94"/>
                      <a:gd name="T5" fmla="*/ 18 h 136"/>
                      <a:gd name="T6" fmla="*/ 51 w 94"/>
                      <a:gd name="T7" fmla="*/ 0 h 136"/>
                      <a:gd name="T8" fmla="*/ 0 w 94"/>
                      <a:gd name="T9" fmla="*/ 117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6">
                        <a:moveTo>
                          <a:pt x="0" y="117"/>
                        </a:moveTo>
                        <a:lnTo>
                          <a:pt x="43" y="136"/>
                        </a:lnTo>
                        <a:lnTo>
                          <a:pt x="94" y="18"/>
                        </a:lnTo>
                        <a:lnTo>
                          <a:pt x="51" y="0"/>
                        </a:lnTo>
                        <a:lnTo>
                          <a:pt x="0" y="11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0" name="Freeform 113"/>
                  <p:cNvSpPr/>
                  <p:nvPr/>
                </p:nvSpPr>
                <p:spPr bwMode="auto">
                  <a:xfrm>
                    <a:off x="8910357" y="13376929"/>
                    <a:ext cx="149916" cy="215096"/>
                  </a:xfrm>
                  <a:custGeom>
                    <a:avLst/>
                    <a:gdLst>
                      <a:gd name="T0" fmla="*/ 0 w 94"/>
                      <a:gd name="T1" fmla="*/ 117 h 136"/>
                      <a:gd name="T2" fmla="*/ 43 w 94"/>
                      <a:gd name="T3" fmla="*/ 136 h 136"/>
                      <a:gd name="T4" fmla="*/ 94 w 94"/>
                      <a:gd name="T5" fmla="*/ 18 h 136"/>
                      <a:gd name="T6" fmla="*/ 51 w 94"/>
                      <a:gd name="T7" fmla="*/ 0 h 136"/>
                      <a:gd name="T8" fmla="*/ 0 w 94"/>
                      <a:gd name="T9" fmla="*/ 117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6">
                        <a:moveTo>
                          <a:pt x="0" y="117"/>
                        </a:moveTo>
                        <a:lnTo>
                          <a:pt x="43" y="136"/>
                        </a:lnTo>
                        <a:lnTo>
                          <a:pt x="94" y="18"/>
                        </a:lnTo>
                        <a:lnTo>
                          <a:pt x="51" y="0"/>
                        </a:lnTo>
                        <a:lnTo>
                          <a:pt x="0" y="11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1" name="Freeform 114"/>
                  <p:cNvSpPr/>
                  <p:nvPr/>
                </p:nvSpPr>
                <p:spPr bwMode="auto">
                  <a:xfrm>
                    <a:off x="8744632" y="13300539"/>
                    <a:ext cx="146658" cy="215096"/>
                  </a:xfrm>
                  <a:custGeom>
                    <a:avLst/>
                    <a:gdLst>
                      <a:gd name="T0" fmla="*/ 0 w 93"/>
                      <a:gd name="T1" fmla="*/ 115 h 134"/>
                      <a:gd name="T2" fmla="*/ 40 w 93"/>
                      <a:gd name="T3" fmla="*/ 134 h 134"/>
                      <a:gd name="T4" fmla="*/ 93 w 93"/>
                      <a:gd name="T5" fmla="*/ 19 h 134"/>
                      <a:gd name="T6" fmla="*/ 50 w 93"/>
                      <a:gd name="T7" fmla="*/ 0 h 134"/>
                      <a:gd name="T8" fmla="*/ 0 w 93"/>
                      <a:gd name="T9" fmla="*/ 115 h 1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4">
                        <a:moveTo>
                          <a:pt x="0" y="115"/>
                        </a:moveTo>
                        <a:lnTo>
                          <a:pt x="40" y="134"/>
                        </a:lnTo>
                        <a:lnTo>
                          <a:pt x="93" y="19"/>
                        </a:lnTo>
                        <a:lnTo>
                          <a:pt x="50" y="0"/>
                        </a:lnTo>
                        <a:lnTo>
                          <a:pt x="0" y="11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2" name="Freeform 115"/>
                  <p:cNvSpPr/>
                  <p:nvPr/>
                </p:nvSpPr>
                <p:spPr bwMode="auto">
                  <a:xfrm>
                    <a:off x="10959196" y="14336365"/>
                    <a:ext cx="146658" cy="215096"/>
                  </a:xfrm>
                  <a:custGeom>
                    <a:avLst/>
                    <a:gdLst>
                      <a:gd name="T0" fmla="*/ 0 w 93"/>
                      <a:gd name="T1" fmla="*/ 118 h 136"/>
                      <a:gd name="T2" fmla="*/ 43 w 93"/>
                      <a:gd name="T3" fmla="*/ 136 h 136"/>
                      <a:gd name="T4" fmla="*/ 93 w 93"/>
                      <a:gd name="T5" fmla="*/ 19 h 136"/>
                      <a:gd name="T6" fmla="*/ 53 w 93"/>
                      <a:gd name="T7" fmla="*/ 0 h 136"/>
                      <a:gd name="T8" fmla="*/ 0 w 93"/>
                      <a:gd name="T9" fmla="*/ 118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6">
                        <a:moveTo>
                          <a:pt x="0" y="118"/>
                        </a:moveTo>
                        <a:lnTo>
                          <a:pt x="43" y="136"/>
                        </a:lnTo>
                        <a:lnTo>
                          <a:pt x="93" y="19"/>
                        </a:lnTo>
                        <a:lnTo>
                          <a:pt x="53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3" name="Freeform 116"/>
                  <p:cNvSpPr/>
                  <p:nvPr/>
                </p:nvSpPr>
                <p:spPr bwMode="auto">
                  <a:xfrm>
                    <a:off x="10783771" y="14260824"/>
                    <a:ext cx="153174" cy="215096"/>
                  </a:xfrm>
                  <a:custGeom>
                    <a:avLst/>
                    <a:gdLst>
                      <a:gd name="T0" fmla="*/ 0 w 93"/>
                      <a:gd name="T1" fmla="*/ 118 h 136"/>
                      <a:gd name="T2" fmla="*/ 43 w 93"/>
                      <a:gd name="T3" fmla="*/ 136 h 136"/>
                      <a:gd name="T4" fmla="*/ 93 w 93"/>
                      <a:gd name="T5" fmla="*/ 19 h 136"/>
                      <a:gd name="T6" fmla="*/ 51 w 93"/>
                      <a:gd name="T7" fmla="*/ 0 h 136"/>
                      <a:gd name="T8" fmla="*/ 0 w 93"/>
                      <a:gd name="T9" fmla="*/ 118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6">
                        <a:moveTo>
                          <a:pt x="0" y="118"/>
                        </a:moveTo>
                        <a:lnTo>
                          <a:pt x="43" y="136"/>
                        </a:lnTo>
                        <a:lnTo>
                          <a:pt x="93" y="19"/>
                        </a:lnTo>
                        <a:lnTo>
                          <a:pt x="51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4" name="Freeform 117"/>
                  <p:cNvSpPr/>
                  <p:nvPr/>
                </p:nvSpPr>
                <p:spPr bwMode="auto">
                  <a:xfrm>
                    <a:off x="10616253" y="14181620"/>
                    <a:ext cx="149916" cy="237909"/>
                  </a:xfrm>
                  <a:custGeom>
                    <a:avLst/>
                    <a:gdLst>
                      <a:gd name="T0" fmla="*/ 0 w 94"/>
                      <a:gd name="T1" fmla="*/ 118 h 136"/>
                      <a:gd name="T2" fmla="*/ 43 w 94"/>
                      <a:gd name="T3" fmla="*/ 136 h 136"/>
                      <a:gd name="T4" fmla="*/ 94 w 94"/>
                      <a:gd name="T5" fmla="*/ 19 h 136"/>
                      <a:gd name="T6" fmla="*/ 51 w 94"/>
                      <a:gd name="T7" fmla="*/ 0 h 136"/>
                      <a:gd name="T8" fmla="*/ 0 w 94"/>
                      <a:gd name="T9" fmla="*/ 118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6">
                        <a:moveTo>
                          <a:pt x="0" y="118"/>
                        </a:moveTo>
                        <a:lnTo>
                          <a:pt x="43" y="136"/>
                        </a:lnTo>
                        <a:lnTo>
                          <a:pt x="94" y="19"/>
                        </a:lnTo>
                        <a:lnTo>
                          <a:pt x="51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5" name="Freeform 118"/>
                  <p:cNvSpPr/>
                  <p:nvPr/>
                </p:nvSpPr>
                <p:spPr bwMode="auto">
                  <a:xfrm>
                    <a:off x="10450336" y="14154702"/>
                    <a:ext cx="146658" cy="211838"/>
                  </a:xfrm>
                  <a:custGeom>
                    <a:avLst/>
                    <a:gdLst>
                      <a:gd name="T0" fmla="*/ 0 w 93"/>
                      <a:gd name="T1" fmla="*/ 114 h 133"/>
                      <a:gd name="T2" fmla="*/ 40 w 93"/>
                      <a:gd name="T3" fmla="*/ 133 h 133"/>
                      <a:gd name="T4" fmla="*/ 93 w 93"/>
                      <a:gd name="T5" fmla="*/ 18 h 133"/>
                      <a:gd name="T6" fmla="*/ 50 w 93"/>
                      <a:gd name="T7" fmla="*/ 0 h 133"/>
                      <a:gd name="T8" fmla="*/ 0 w 93"/>
                      <a:gd name="T9" fmla="*/ 114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3">
                        <a:moveTo>
                          <a:pt x="0" y="114"/>
                        </a:moveTo>
                        <a:lnTo>
                          <a:pt x="40" y="133"/>
                        </a:lnTo>
                        <a:lnTo>
                          <a:pt x="93" y="18"/>
                        </a:lnTo>
                        <a:lnTo>
                          <a:pt x="50" y="0"/>
                        </a:lnTo>
                        <a:lnTo>
                          <a:pt x="0" y="114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6" name="Freeform 119"/>
                  <p:cNvSpPr/>
                  <p:nvPr/>
                </p:nvSpPr>
                <p:spPr bwMode="auto">
                  <a:xfrm>
                    <a:off x="10274183" y="14056414"/>
                    <a:ext cx="149916" cy="211836"/>
                  </a:xfrm>
                  <a:custGeom>
                    <a:avLst/>
                    <a:gdLst>
                      <a:gd name="T0" fmla="*/ 0 w 94"/>
                      <a:gd name="T1" fmla="*/ 114 h 133"/>
                      <a:gd name="T2" fmla="*/ 43 w 94"/>
                      <a:gd name="T3" fmla="*/ 133 h 133"/>
                      <a:gd name="T4" fmla="*/ 94 w 94"/>
                      <a:gd name="T5" fmla="*/ 18 h 133"/>
                      <a:gd name="T6" fmla="*/ 53 w 94"/>
                      <a:gd name="T7" fmla="*/ 0 h 133"/>
                      <a:gd name="T8" fmla="*/ 0 w 94"/>
                      <a:gd name="T9" fmla="*/ 114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3">
                        <a:moveTo>
                          <a:pt x="0" y="114"/>
                        </a:moveTo>
                        <a:lnTo>
                          <a:pt x="43" y="133"/>
                        </a:lnTo>
                        <a:lnTo>
                          <a:pt x="94" y="18"/>
                        </a:lnTo>
                        <a:lnTo>
                          <a:pt x="53" y="0"/>
                        </a:lnTo>
                        <a:lnTo>
                          <a:pt x="0" y="114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7" name="Freeform 120"/>
                  <p:cNvSpPr/>
                  <p:nvPr/>
                </p:nvSpPr>
                <p:spPr bwMode="auto">
                  <a:xfrm>
                    <a:off x="8494650" y="13644226"/>
                    <a:ext cx="2936393" cy="1440494"/>
                  </a:xfrm>
                  <a:custGeom>
                    <a:avLst/>
                    <a:gdLst>
                      <a:gd name="T0" fmla="*/ 0 w 1839"/>
                      <a:gd name="T1" fmla="*/ 85 h 884"/>
                      <a:gd name="T2" fmla="*/ 1801 w 1839"/>
                      <a:gd name="T3" fmla="*/ 884 h 884"/>
                      <a:gd name="T4" fmla="*/ 1839 w 1839"/>
                      <a:gd name="T5" fmla="*/ 799 h 884"/>
                      <a:gd name="T6" fmla="*/ 40 w 1839"/>
                      <a:gd name="T7" fmla="*/ 0 h 884"/>
                      <a:gd name="T8" fmla="*/ 0 w 1839"/>
                      <a:gd name="T9" fmla="*/ 85 h 8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839" h="884">
                        <a:moveTo>
                          <a:pt x="0" y="85"/>
                        </a:moveTo>
                        <a:lnTo>
                          <a:pt x="1801" y="884"/>
                        </a:lnTo>
                        <a:lnTo>
                          <a:pt x="1839" y="799"/>
                        </a:lnTo>
                        <a:lnTo>
                          <a:pt x="40" y="0"/>
                        </a:lnTo>
                        <a:lnTo>
                          <a:pt x="0" y="85"/>
                        </a:lnTo>
                        <a:close/>
                      </a:path>
                    </a:pathLst>
                  </a:custGeom>
                  <a:solidFill>
                    <a:srgbClr val="009AA0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13" name="组合 12"/>
                <p:cNvGrpSpPr>
                  <a:grpSpLocks noChangeAspect="1"/>
                </p:cNvGrpSpPr>
                <p:nvPr/>
              </p:nvGrpSpPr>
              <p:grpSpPr bwMode="auto">
                <a:xfrm rot="1440000">
                  <a:off x="1780531" y="3987921"/>
                  <a:ext cx="2023324" cy="275820"/>
                  <a:chOff x="7840662" y="3743961"/>
                  <a:chExt cx="3330575" cy="454025"/>
                </a:xfrm>
              </p:grpSpPr>
              <p:sp>
                <p:nvSpPr>
                  <p:cNvPr id="14" name="Freeform 97"/>
                  <p:cNvSpPr/>
                  <p:nvPr/>
                </p:nvSpPr>
                <p:spPr bwMode="auto">
                  <a:xfrm>
                    <a:off x="8488061" y="3800616"/>
                    <a:ext cx="1975554" cy="344939"/>
                  </a:xfrm>
                  <a:custGeom>
                    <a:avLst/>
                    <a:gdLst>
                      <a:gd name="T0" fmla="*/ 2 w 1257"/>
                      <a:gd name="T1" fmla="*/ 0 h 240"/>
                      <a:gd name="T2" fmla="*/ 0 w 1257"/>
                      <a:gd name="T3" fmla="*/ 219 h 240"/>
                      <a:gd name="T4" fmla="*/ 1254 w 1257"/>
                      <a:gd name="T5" fmla="*/ 240 h 240"/>
                      <a:gd name="T6" fmla="*/ 1257 w 1257"/>
                      <a:gd name="T7" fmla="*/ 21 h 240"/>
                      <a:gd name="T8" fmla="*/ 2 w 1257"/>
                      <a:gd name="T9" fmla="*/ 0 h 2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57" h="240">
                        <a:moveTo>
                          <a:pt x="2" y="0"/>
                        </a:moveTo>
                        <a:lnTo>
                          <a:pt x="0" y="219"/>
                        </a:lnTo>
                        <a:lnTo>
                          <a:pt x="1254" y="240"/>
                        </a:lnTo>
                        <a:lnTo>
                          <a:pt x="1257" y="21"/>
                        </a:lnTo>
                        <a:lnTo>
                          <a:pt x="2" y="0"/>
                        </a:lnTo>
                        <a:close/>
                      </a:path>
                    </a:pathLst>
                  </a:custGeom>
                  <a:solidFill>
                    <a:srgbClr val="E79C5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" name="Freeform 98"/>
                  <p:cNvSpPr/>
                  <p:nvPr/>
                </p:nvSpPr>
                <p:spPr bwMode="auto">
                  <a:xfrm>
                    <a:off x="8488061" y="3800616"/>
                    <a:ext cx="1975554" cy="344939"/>
                  </a:xfrm>
                  <a:custGeom>
                    <a:avLst/>
                    <a:gdLst>
                      <a:gd name="T0" fmla="*/ 2 w 1257"/>
                      <a:gd name="T1" fmla="*/ 0 h 240"/>
                      <a:gd name="T2" fmla="*/ 0 w 1257"/>
                      <a:gd name="T3" fmla="*/ 219 h 240"/>
                      <a:gd name="T4" fmla="*/ 1254 w 1257"/>
                      <a:gd name="T5" fmla="*/ 240 h 240"/>
                      <a:gd name="T6" fmla="*/ 1257 w 1257"/>
                      <a:gd name="T7" fmla="*/ 21 h 240"/>
                      <a:gd name="T8" fmla="*/ 2 w 1257"/>
                      <a:gd name="T9" fmla="*/ 0 h 2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57" h="240">
                        <a:moveTo>
                          <a:pt x="2" y="0"/>
                        </a:moveTo>
                        <a:lnTo>
                          <a:pt x="0" y="219"/>
                        </a:lnTo>
                        <a:lnTo>
                          <a:pt x="1254" y="240"/>
                        </a:lnTo>
                        <a:lnTo>
                          <a:pt x="1257" y="21"/>
                        </a:lnTo>
                        <a:lnTo>
                          <a:pt x="2" y="0"/>
                        </a:lnTo>
                      </a:path>
                    </a:pathLst>
                  </a:custGeom>
                  <a:noFill/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6" name="Freeform 99"/>
                  <p:cNvSpPr/>
                  <p:nvPr/>
                </p:nvSpPr>
                <p:spPr bwMode="auto">
                  <a:xfrm>
                    <a:off x="10843317" y="3744850"/>
                    <a:ext cx="326647" cy="452079"/>
                  </a:xfrm>
                  <a:custGeom>
                    <a:avLst/>
                    <a:gdLst>
                      <a:gd name="T0" fmla="*/ 1 w 77"/>
                      <a:gd name="T1" fmla="*/ 19 h 107"/>
                      <a:gd name="T2" fmla="*/ 0 w 77"/>
                      <a:gd name="T3" fmla="*/ 91 h 107"/>
                      <a:gd name="T4" fmla="*/ 74 w 77"/>
                      <a:gd name="T5" fmla="*/ 53 h 107"/>
                      <a:gd name="T6" fmla="*/ 1 w 77"/>
                      <a:gd name="T7" fmla="*/ 19 h 10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77" h="107">
                        <a:moveTo>
                          <a:pt x="1" y="19"/>
                        </a:moveTo>
                        <a:cubicBezTo>
                          <a:pt x="0" y="91"/>
                          <a:pt x="0" y="91"/>
                          <a:pt x="0" y="91"/>
                        </a:cubicBezTo>
                        <a:cubicBezTo>
                          <a:pt x="0" y="91"/>
                          <a:pt x="72" y="107"/>
                          <a:pt x="74" y="53"/>
                        </a:cubicBezTo>
                        <a:cubicBezTo>
                          <a:pt x="77" y="0"/>
                          <a:pt x="1" y="19"/>
                          <a:pt x="1" y="19"/>
                        </a:cubicBezTo>
                        <a:close/>
                      </a:path>
                    </a:pathLst>
                  </a:custGeom>
                  <a:solidFill>
                    <a:srgbClr val="F2798D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pic>
                <p:nvPicPr>
                  <p:cNvPr id="17" name="Picture 100"/>
                  <p:cNvPicPr>
                    <a:picLocks noChangeAspect="1" noChangeArrowheads="1"/>
                  </p:cNvPicPr>
                  <p:nvPr/>
                </p:nvPicPr>
                <p:blipFill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8467725" y="3824924"/>
                    <a:ext cx="2033588" cy="22860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sp>
                <p:nvSpPr>
                  <p:cNvPr id="18" name="Freeform 101"/>
                  <p:cNvSpPr/>
                  <p:nvPr/>
                </p:nvSpPr>
                <p:spPr bwMode="auto">
                  <a:xfrm>
                    <a:off x="10460197" y="3809608"/>
                    <a:ext cx="431172" cy="339712"/>
                  </a:xfrm>
                  <a:custGeom>
                    <a:avLst/>
                    <a:gdLst>
                      <a:gd name="T0" fmla="*/ 0 w 272"/>
                      <a:gd name="T1" fmla="*/ 235 h 240"/>
                      <a:gd name="T2" fmla="*/ 270 w 272"/>
                      <a:gd name="T3" fmla="*/ 240 h 240"/>
                      <a:gd name="T4" fmla="*/ 272 w 272"/>
                      <a:gd name="T5" fmla="*/ 5 h 240"/>
                      <a:gd name="T6" fmla="*/ 3 w 272"/>
                      <a:gd name="T7" fmla="*/ 0 h 240"/>
                      <a:gd name="T8" fmla="*/ 0 w 272"/>
                      <a:gd name="T9" fmla="*/ 235 h 2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72" h="240">
                        <a:moveTo>
                          <a:pt x="0" y="235"/>
                        </a:moveTo>
                        <a:lnTo>
                          <a:pt x="270" y="240"/>
                        </a:lnTo>
                        <a:lnTo>
                          <a:pt x="272" y="5"/>
                        </a:lnTo>
                        <a:lnTo>
                          <a:pt x="3" y="0"/>
                        </a:lnTo>
                        <a:lnTo>
                          <a:pt x="0" y="235"/>
                        </a:lnTo>
                        <a:close/>
                      </a:path>
                    </a:pathLst>
                  </a:custGeom>
                  <a:solidFill>
                    <a:srgbClr val="85937C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9" name="Freeform 102"/>
                  <p:cNvSpPr/>
                  <p:nvPr/>
                </p:nvSpPr>
                <p:spPr bwMode="auto">
                  <a:xfrm>
                    <a:off x="10471258" y="3946638"/>
                    <a:ext cx="415494" cy="182922"/>
                  </a:xfrm>
                  <a:custGeom>
                    <a:avLst/>
                    <a:gdLst>
                      <a:gd name="T0" fmla="*/ 0 w 262"/>
                      <a:gd name="T1" fmla="*/ 114 h 117"/>
                      <a:gd name="T2" fmla="*/ 262 w 262"/>
                      <a:gd name="T3" fmla="*/ 117 h 117"/>
                      <a:gd name="T4" fmla="*/ 262 w 262"/>
                      <a:gd name="T5" fmla="*/ 5 h 117"/>
                      <a:gd name="T6" fmla="*/ 3 w 262"/>
                      <a:gd name="T7" fmla="*/ 0 h 117"/>
                      <a:gd name="T8" fmla="*/ 0 w 262"/>
                      <a:gd name="T9" fmla="*/ 114 h 1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62" h="117">
                        <a:moveTo>
                          <a:pt x="0" y="114"/>
                        </a:moveTo>
                        <a:lnTo>
                          <a:pt x="262" y="117"/>
                        </a:lnTo>
                        <a:lnTo>
                          <a:pt x="262" y="5"/>
                        </a:lnTo>
                        <a:lnTo>
                          <a:pt x="3" y="0"/>
                        </a:lnTo>
                        <a:lnTo>
                          <a:pt x="0" y="114"/>
                        </a:lnTo>
                        <a:close/>
                      </a:path>
                    </a:pathLst>
                  </a:custGeom>
                  <a:solidFill>
                    <a:srgbClr val="9DA597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0" name="Freeform 103"/>
                  <p:cNvSpPr/>
                  <p:nvPr/>
                </p:nvSpPr>
                <p:spPr bwMode="auto">
                  <a:xfrm>
                    <a:off x="8090936" y="3765155"/>
                    <a:ext cx="397201" cy="342326"/>
                  </a:xfrm>
                  <a:custGeom>
                    <a:avLst/>
                    <a:gdLst>
                      <a:gd name="T0" fmla="*/ 0 w 250"/>
                      <a:gd name="T1" fmla="*/ 133 h 219"/>
                      <a:gd name="T2" fmla="*/ 248 w 250"/>
                      <a:gd name="T3" fmla="*/ 219 h 219"/>
                      <a:gd name="T4" fmla="*/ 250 w 250"/>
                      <a:gd name="T5" fmla="*/ 0 h 219"/>
                      <a:gd name="T6" fmla="*/ 0 w 250"/>
                      <a:gd name="T7" fmla="*/ 64 h 219"/>
                      <a:gd name="T8" fmla="*/ 0 w 250"/>
                      <a:gd name="T9" fmla="*/ 133 h 2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50" h="219">
                        <a:moveTo>
                          <a:pt x="0" y="133"/>
                        </a:moveTo>
                        <a:lnTo>
                          <a:pt x="248" y="219"/>
                        </a:lnTo>
                        <a:lnTo>
                          <a:pt x="250" y="0"/>
                        </a:lnTo>
                        <a:lnTo>
                          <a:pt x="0" y="64"/>
                        </a:lnTo>
                        <a:lnTo>
                          <a:pt x="0" y="133"/>
                        </a:lnTo>
                        <a:close/>
                      </a:path>
                    </a:pathLst>
                  </a:custGeom>
                  <a:solidFill>
                    <a:srgbClr val="F4B68C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1" name="Freeform 104"/>
                  <p:cNvSpPr/>
                  <p:nvPr/>
                </p:nvSpPr>
                <p:spPr bwMode="auto">
                  <a:xfrm>
                    <a:off x="7847145" y="3875335"/>
                    <a:ext cx="248250" cy="99300"/>
                  </a:xfrm>
                  <a:custGeom>
                    <a:avLst/>
                    <a:gdLst>
                      <a:gd name="T0" fmla="*/ 0 w 59"/>
                      <a:gd name="T1" fmla="*/ 13 h 28"/>
                      <a:gd name="T2" fmla="*/ 59 w 59"/>
                      <a:gd name="T3" fmla="*/ 28 h 28"/>
                      <a:gd name="T4" fmla="*/ 59 w 59"/>
                      <a:gd name="T5" fmla="*/ 2 h 28"/>
                      <a:gd name="T6" fmla="*/ 0 w 59"/>
                      <a:gd name="T7" fmla="*/ 13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9" h="28">
                        <a:moveTo>
                          <a:pt x="0" y="13"/>
                        </a:moveTo>
                        <a:cubicBezTo>
                          <a:pt x="0" y="26"/>
                          <a:pt x="59" y="28"/>
                          <a:pt x="59" y="28"/>
                        </a:cubicBezTo>
                        <a:cubicBezTo>
                          <a:pt x="59" y="2"/>
                          <a:pt x="59" y="2"/>
                          <a:pt x="59" y="2"/>
                        </a:cubicBezTo>
                        <a:cubicBezTo>
                          <a:pt x="59" y="2"/>
                          <a:pt x="0" y="0"/>
                          <a:pt x="0" y="13"/>
                        </a:cubicBezTo>
                        <a:close/>
                      </a:path>
                    </a:pathLst>
                  </a:custGeom>
                  <a:solidFill>
                    <a:srgbClr val="5D5D5D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</p:grpSp>
          </p:grpSp>
          <p:sp>
            <p:nvSpPr>
              <p:cNvPr id="8" name="文本框 7"/>
              <p:cNvSpPr txBox="1">
                <a:spLocks noChangeArrowheads="1"/>
              </p:cNvSpPr>
              <p:nvPr/>
            </p:nvSpPr>
            <p:spPr bwMode="auto">
              <a:xfrm>
                <a:off x="4770444" y="2144713"/>
                <a:ext cx="3900484" cy="9239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9pPr>
              </a:lstStyle>
              <a:p>
                <a:pPr algn="dist" eaLnBrk="1" hangingPunct="1">
                  <a:defRPr/>
                </a:pPr>
                <a:r>
                  <a:rPr lang="en-US" altLang="zh-CN" sz="5400" b="1">
                    <a:solidFill>
                      <a:srgbClr val="404040"/>
                    </a:solidFill>
                    <a:latin typeface="方正粗黑繁体" panose="03000509000000000000" charset="-122"/>
                    <a:ea typeface="方正粗黑繁体" panose="03000509000000000000" charset="-122"/>
                    <a:cs typeface="Times New Roman" panose="02020603050405020304" pitchFamily="18" charset="0"/>
                  </a:rPr>
                  <a:t>THANKS</a:t>
                </a:r>
                <a:endParaRPr lang="zh-CN" altLang="en-US" sz="5400" b="1">
                  <a:solidFill>
                    <a:srgbClr val="404040"/>
                  </a:solidFill>
                  <a:latin typeface="方正粗黑繁体" panose="03000509000000000000" charset="-122"/>
                  <a:ea typeface="方正粗黑繁体" panose="03000509000000000000" charset="-122"/>
                  <a:cs typeface="Times New Roman" panose="02020603050405020304" pitchFamily="18" charset="0"/>
                </a:endParaRPr>
              </a:p>
            </p:txBody>
          </p:sp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5985960" y="913572"/>
                <a:ext cx="1110927" cy="10889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088"/>
            <a:ext cx="9144000" cy="5078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0350" cy="429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" y="-1588"/>
            <a:ext cx="9182100" cy="5146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0979FD5-0802-45A8-9107-261FF98F0BD7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>
                <a:ea typeface="黑体" panose="02010609060101010101" pitchFamily="49" charset="-122"/>
              </a:defRPr>
            </a:lvl1pPr>
          </a:lstStyle>
          <a:p>
            <a:fld id="{8CE50C9D-1F5D-4BD3-B626-0A82E0632E2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9144002" cy="5143500"/>
          </a:xfrm>
          <a:prstGeom prst="rect">
            <a:avLst/>
          </a:prstGeom>
        </p:spPr>
      </p:pic>
      <p:sp>
        <p:nvSpPr>
          <p:cNvPr id="3" name="文本框 2"/>
          <p:cNvSpPr txBox="1"/>
          <p:nvPr userDrawn="1"/>
        </p:nvSpPr>
        <p:spPr>
          <a:xfrm rot="20132266">
            <a:off x="3710226" y="2220685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400" dirty="0">
                <a:solidFill>
                  <a:schemeClr val="bg1">
                    <a:lumMod val="75000"/>
                    <a:alpha val="50000"/>
                  </a:schemeClr>
                </a:solidFill>
                <a:latin typeface="楷体" panose="02010609060101010101" pitchFamily="49" charset="-122"/>
              </a:rPr>
              <a:t>状元成才路</a:t>
            </a:r>
            <a:endParaRPr lang="zh-CN" altLang="en-US" sz="2400" dirty="0">
              <a:solidFill>
                <a:schemeClr val="bg1">
                  <a:lumMod val="75000"/>
                  <a:alpha val="50000"/>
                </a:schemeClr>
              </a:solidFill>
              <a:latin typeface="楷体" panose="02010609060101010101" pitchFamily="49" charset="-122"/>
            </a:endParaRPr>
          </a:p>
        </p:txBody>
      </p:sp>
      <p:sp>
        <p:nvSpPr>
          <p:cNvPr id="4" name="任意多边形: 形状 11"/>
          <p:cNvSpPr/>
          <p:nvPr userDrawn="1"/>
        </p:nvSpPr>
        <p:spPr>
          <a:xfrm>
            <a:off x="0" y="647700"/>
            <a:ext cx="9144000" cy="3848100"/>
          </a:xfrm>
          <a:custGeom>
            <a:avLst/>
            <a:gdLst>
              <a:gd name="connsiteX0" fmla="*/ 529389 w 12191998"/>
              <a:gd name="connsiteY0" fmla="*/ 3579398 h 5149516"/>
              <a:gd name="connsiteX1" fmla="*/ 505325 w 12191998"/>
              <a:gd name="connsiteY1" fmla="*/ 3603462 h 5149516"/>
              <a:gd name="connsiteX2" fmla="*/ 505325 w 12191998"/>
              <a:gd name="connsiteY2" fmla="*/ 4686303 h 5149516"/>
              <a:gd name="connsiteX3" fmla="*/ 529389 w 12191998"/>
              <a:gd name="connsiteY3" fmla="*/ 4710367 h 5149516"/>
              <a:gd name="connsiteX4" fmla="*/ 625640 w 12191998"/>
              <a:gd name="connsiteY4" fmla="*/ 4710367 h 5149516"/>
              <a:gd name="connsiteX5" fmla="*/ 649703 w 12191998"/>
              <a:gd name="connsiteY5" fmla="*/ 4686303 h 5149516"/>
              <a:gd name="connsiteX6" fmla="*/ 649703 w 12191998"/>
              <a:gd name="connsiteY6" fmla="*/ 3603462 h 5149516"/>
              <a:gd name="connsiteX7" fmla="*/ 625640 w 12191998"/>
              <a:gd name="connsiteY7" fmla="*/ 3579398 h 5149516"/>
              <a:gd name="connsiteX8" fmla="*/ 11566356 w 12191998"/>
              <a:gd name="connsiteY8" fmla="*/ 3579394 h 5149516"/>
              <a:gd name="connsiteX9" fmla="*/ 11542292 w 12191998"/>
              <a:gd name="connsiteY9" fmla="*/ 3603458 h 5149516"/>
              <a:gd name="connsiteX10" fmla="*/ 11542292 w 12191998"/>
              <a:gd name="connsiteY10" fmla="*/ 4686299 h 5149516"/>
              <a:gd name="connsiteX11" fmla="*/ 11566356 w 12191998"/>
              <a:gd name="connsiteY11" fmla="*/ 4710363 h 5149516"/>
              <a:gd name="connsiteX12" fmla="*/ 11662607 w 12191998"/>
              <a:gd name="connsiteY12" fmla="*/ 4710363 h 5149516"/>
              <a:gd name="connsiteX13" fmla="*/ 11686671 w 12191998"/>
              <a:gd name="connsiteY13" fmla="*/ 4686299 h 5149516"/>
              <a:gd name="connsiteX14" fmla="*/ 11686671 w 12191998"/>
              <a:gd name="connsiteY14" fmla="*/ 3603458 h 5149516"/>
              <a:gd name="connsiteX15" fmla="*/ 11662607 w 12191998"/>
              <a:gd name="connsiteY15" fmla="*/ 3579394 h 5149516"/>
              <a:gd name="connsiteX16" fmla="*/ 529389 w 12191998"/>
              <a:gd name="connsiteY16" fmla="*/ 2009277 h 5149516"/>
              <a:gd name="connsiteX17" fmla="*/ 505325 w 12191998"/>
              <a:gd name="connsiteY17" fmla="*/ 2033341 h 5149516"/>
              <a:gd name="connsiteX18" fmla="*/ 505325 w 12191998"/>
              <a:gd name="connsiteY18" fmla="*/ 3116182 h 5149516"/>
              <a:gd name="connsiteX19" fmla="*/ 529389 w 12191998"/>
              <a:gd name="connsiteY19" fmla="*/ 3140246 h 5149516"/>
              <a:gd name="connsiteX20" fmla="*/ 625640 w 12191998"/>
              <a:gd name="connsiteY20" fmla="*/ 3140246 h 5149516"/>
              <a:gd name="connsiteX21" fmla="*/ 649703 w 12191998"/>
              <a:gd name="connsiteY21" fmla="*/ 3116182 h 5149516"/>
              <a:gd name="connsiteX22" fmla="*/ 649703 w 12191998"/>
              <a:gd name="connsiteY22" fmla="*/ 2033341 h 5149516"/>
              <a:gd name="connsiteX23" fmla="*/ 625640 w 12191998"/>
              <a:gd name="connsiteY23" fmla="*/ 2009277 h 5149516"/>
              <a:gd name="connsiteX24" fmla="*/ 11566356 w 12191998"/>
              <a:gd name="connsiteY24" fmla="*/ 2009273 h 5149516"/>
              <a:gd name="connsiteX25" fmla="*/ 11542292 w 12191998"/>
              <a:gd name="connsiteY25" fmla="*/ 2033337 h 5149516"/>
              <a:gd name="connsiteX26" fmla="*/ 11542292 w 12191998"/>
              <a:gd name="connsiteY26" fmla="*/ 3116178 h 5149516"/>
              <a:gd name="connsiteX27" fmla="*/ 11566356 w 12191998"/>
              <a:gd name="connsiteY27" fmla="*/ 3140242 h 5149516"/>
              <a:gd name="connsiteX28" fmla="*/ 11662607 w 12191998"/>
              <a:gd name="connsiteY28" fmla="*/ 3140242 h 5149516"/>
              <a:gd name="connsiteX29" fmla="*/ 11686671 w 12191998"/>
              <a:gd name="connsiteY29" fmla="*/ 3116178 h 5149516"/>
              <a:gd name="connsiteX30" fmla="*/ 11686671 w 12191998"/>
              <a:gd name="connsiteY30" fmla="*/ 2033337 h 5149516"/>
              <a:gd name="connsiteX31" fmla="*/ 11662607 w 12191998"/>
              <a:gd name="connsiteY31" fmla="*/ 2009273 h 5149516"/>
              <a:gd name="connsiteX32" fmla="*/ 529389 w 12191998"/>
              <a:gd name="connsiteY32" fmla="*/ 439156 h 5149516"/>
              <a:gd name="connsiteX33" fmla="*/ 505325 w 12191998"/>
              <a:gd name="connsiteY33" fmla="*/ 463220 h 5149516"/>
              <a:gd name="connsiteX34" fmla="*/ 505325 w 12191998"/>
              <a:gd name="connsiteY34" fmla="*/ 1546061 h 5149516"/>
              <a:gd name="connsiteX35" fmla="*/ 529389 w 12191998"/>
              <a:gd name="connsiteY35" fmla="*/ 1570125 h 5149516"/>
              <a:gd name="connsiteX36" fmla="*/ 625641 w 12191998"/>
              <a:gd name="connsiteY36" fmla="*/ 1570125 h 5149516"/>
              <a:gd name="connsiteX37" fmla="*/ 649705 w 12191998"/>
              <a:gd name="connsiteY37" fmla="*/ 1546061 h 5149516"/>
              <a:gd name="connsiteX38" fmla="*/ 649705 w 12191998"/>
              <a:gd name="connsiteY38" fmla="*/ 463220 h 5149516"/>
              <a:gd name="connsiteX39" fmla="*/ 625641 w 12191998"/>
              <a:gd name="connsiteY39" fmla="*/ 439156 h 5149516"/>
              <a:gd name="connsiteX40" fmla="*/ 11566356 w 12191998"/>
              <a:gd name="connsiteY40" fmla="*/ 439152 h 5149516"/>
              <a:gd name="connsiteX41" fmla="*/ 11542292 w 12191998"/>
              <a:gd name="connsiteY41" fmla="*/ 463216 h 5149516"/>
              <a:gd name="connsiteX42" fmla="*/ 11542292 w 12191998"/>
              <a:gd name="connsiteY42" fmla="*/ 1546057 h 5149516"/>
              <a:gd name="connsiteX43" fmla="*/ 11566356 w 12191998"/>
              <a:gd name="connsiteY43" fmla="*/ 1570121 h 5149516"/>
              <a:gd name="connsiteX44" fmla="*/ 11662607 w 12191998"/>
              <a:gd name="connsiteY44" fmla="*/ 1570121 h 5149516"/>
              <a:gd name="connsiteX45" fmla="*/ 11686671 w 12191998"/>
              <a:gd name="connsiteY45" fmla="*/ 1546057 h 5149516"/>
              <a:gd name="connsiteX46" fmla="*/ 11686671 w 12191998"/>
              <a:gd name="connsiteY46" fmla="*/ 463216 h 5149516"/>
              <a:gd name="connsiteX47" fmla="*/ 11662607 w 12191998"/>
              <a:gd name="connsiteY47" fmla="*/ 439152 h 5149516"/>
              <a:gd name="connsiteX48" fmla="*/ 0 w 12191998"/>
              <a:gd name="connsiteY48" fmla="*/ 0 h 5149516"/>
              <a:gd name="connsiteX49" fmla="*/ 12191998 w 12191998"/>
              <a:gd name="connsiteY49" fmla="*/ 0 h 5149516"/>
              <a:gd name="connsiteX50" fmla="*/ 12191998 w 12191998"/>
              <a:gd name="connsiteY50" fmla="*/ 5149516 h 5149516"/>
              <a:gd name="connsiteX51" fmla="*/ 0 w 12191998"/>
              <a:gd name="connsiteY51" fmla="*/ 5149516 h 5149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12191998" h="5149516">
                <a:moveTo>
                  <a:pt x="529389" y="3579398"/>
                </a:moveTo>
                <a:cubicBezTo>
                  <a:pt x="516099" y="3579398"/>
                  <a:pt x="505325" y="3590172"/>
                  <a:pt x="505325" y="3603462"/>
                </a:cubicBezTo>
                <a:lnTo>
                  <a:pt x="505325" y="4686303"/>
                </a:lnTo>
                <a:cubicBezTo>
                  <a:pt x="505325" y="4699593"/>
                  <a:pt x="516099" y="4710367"/>
                  <a:pt x="529389" y="4710367"/>
                </a:cubicBezTo>
                <a:lnTo>
                  <a:pt x="625640" y="4710367"/>
                </a:lnTo>
                <a:cubicBezTo>
                  <a:pt x="638930" y="4710367"/>
                  <a:pt x="649703" y="4699593"/>
                  <a:pt x="649703" y="4686303"/>
                </a:cubicBezTo>
                <a:lnTo>
                  <a:pt x="649703" y="3603462"/>
                </a:lnTo>
                <a:cubicBezTo>
                  <a:pt x="649703" y="3590172"/>
                  <a:pt x="638930" y="3579398"/>
                  <a:pt x="625640" y="3579398"/>
                </a:cubicBezTo>
                <a:close/>
                <a:moveTo>
                  <a:pt x="11566356" y="3579394"/>
                </a:moveTo>
                <a:cubicBezTo>
                  <a:pt x="11553066" y="3579394"/>
                  <a:pt x="11542292" y="3590168"/>
                  <a:pt x="11542292" y="3603458"/>
                </a:cubicBezTo>
                <a:lnTo>
                  <a:pt x="11542292" y="4686299"/>
                </a:lnTo>
                <a:cubicBezTo>
                  <a:pt x="11542292" y="4699589"/>
                  <a:pt x="11553066" y="4710363"/>
                  <a:pt x="11566356" y="4710363"/>
                </a:cubicBezTo>
                <a:lnTo>
                  <a:pt x="11662607" y="4710363"/>
                </a:lnTo>
                <a:cubicBezTo>
                  <a:pt x="11675897" y="4710363"/>
                  <a:pt x="11686671" y="4699589"/>
                  <a:pt x="11686671" y="4686299"/>
                </a:cubicBezTo>
                <a:lnTo>
                  <a:pt x="11686671" y="3603458"/>
                </a:lnTo>
                <a:cubicBezTo>
                  <a:pt x="11686671" y="3590168"/>
                  <a:pt x="11675897" y="3579394"/>
                  <a:pt x="11662607" y="3579394"/>
                </a:cubicBezTo>
                <a:close/>
                <a:moveTo>
                  <a:pt x="529389" y="2009277"/>
                </a:moveTo>
                <a:cubicBezTo>
                  <a:pt x="516099" y="2009277"/>
                  <a:pt x="505325" y="2020051"/>
                  <a:pt x="505325" y="2033341"/>
                </a:cubicBezTo>
                <a:lnTo>
                  <a:pt x="505325" y="3116182"/>
                </a:lnTo>
                <a:cubicBezTo>
                  <a:pt x="505325" y="3129472"/>
                  <a:pt x="516099" y="3140246"/>
                  <a:pt x="529389" y="3140246"/>
                </a:cubicBezTo>
                <a:lnTo>
                  <a:pt x="625640" y="3140246"/>
                </a:lnTo>
                <a:cubicBezTo>
                  <a:pt x="638930" y="3140246"/>
                  <a:pt x="649703" y="3129472"/>
                  <a:pt x="649703" y="3116182"/>
                </a:cubicBezTo>
                <a:lnTo>
                  <a:pt x="649703" y="2033341"/>
                </a:lnTo>
                <a:cubicBezTo>
                  <a:pt x="649703" y="2020051"/>
                  <a:pt x="638930" y="2009277"/>
                  <a:pt x="625640" y="2009277"/>
                </a:cubicBezTo>
                <a:close/>
                <a:moveTo>
                  <a:pt x="11566356" y="2009273"/>
                </a:moveTo>
                <a:cubicBezTo>
                  <a:pt x="11553066" y="2009273"/>
                  <a:pt x="11542292" y="2020047"/>
                  <a:pt x="11542292" y="2033337"/>
                </a:cubicBezTo>
                <a:lnTo>
                  <a:pt x="11542292" y="3116178"/>
                </a:lnTo>
                <a:cubicBezTo>
                  <a:pt x="11542292" y="3129468"/>
                  <a:pt x="11553066" y="3140242"/>
                  <a:pt x="11566356" y="3140242"/>
                </a:cubicBezTo>
                <a:lnTo>
                  <a:pt x="11662607" y="3140242"/>
                </a:lnTo>
                <a:cubicBezTo>
                  <a:pt x="11675897" y="3140242"/>
                  <a:pt x="11686671" y="3129468"/>
                  <a:pt x="11686671" y="3116178"/>
                </a:cubicBezTo>
                <a:lnTo>
                  <a:pt x="11686671" y="2033337"/>
                </a:lnTo>
                <a:cubicBezTo>
                  <a:pt x="11686671" y="2020047"/>
                  <a:pt x="11675897" y="2009273"/>
                  <a:pt x="11662607" y="2009273"/>
                </a:cubicBezTo>
                <a:close/>
                <a:moveTo>
                  <a:pt x="529389" y="439156"/>
                </a:moveTo>
                <a:cubicBezTo>
                  <a:pt x="516100" y="439156"/>
                  <a:pt x="505325" y="449930"/>
                  <a:pt x="505325" y="463220"/>
                </a:cubicBezTo>
                <a:lnTo>
                  <a:pt x="505325" y="1546061"/>
                </a:lnTo>
                <a:cubicBezTo>
                  <a:pt x="505325" y="1559351"/>
                  <a:pt x="516100" y="1570125"/>
                  <a:pt x="529389" y="1570125"/>
                </a:cubicBezTo>
                <a:lnTo>
                  <a:pt x="625641" y="1570125"/>
                </a:lnTo>
                <a:cubicBezTo>
                  <a:pt x="638931" y="1570125"/>
                  <a:pt x="649705" y="1559351"/>
                  <a:pt x="649705" y="1546061"/>
                </a:cubicBezTo>
                <a:lnTo>
                  <a:pt x="649705" y="463220"/>
                </a:lnTo>
                <a:cubicBezTo>
                  <a:pt x="649705" y="449930"/>
                  <a:pt x="638931" y="439156"/>
                  <a:pt x="625641" y="439156"/>
                </a:cubicBezTo>
                <a:close/>
                <a:moveTo>
                  <a:pt x="11566356" y="439152"/>
                </a:moveTo>
                <a:cubicBezTo>
                  <a:pt x="11553066" y="439152"/>
                  <a:pt x="11542292" y="449926"/>
                  <a:pt x="11542292" y="463216"/>
                </a:cubicBezTo>
                <a:lnTo>
                  <a:pt x="11542292" y="1546057"/>
                </a:lnTo>
                <a:cubicBezTo>
                  <a:pt x="11542292" y="1559347"/>
                  <a:pt x="11553066" y="1570121"/>
                  <a:pt x="11566356" y="1570121"/>
                </a:cubicBezTo>
                <a:lnTo>
                  <a:pt x="11662607" y="1570121"/>
                </a:lnTo>
                <a:cubicBezTo>
                  <a:pt x="11675897" y="1570121"/>
                  <a:pt x="11686671" y="1559347"/>
                  <a:pt x="11686671" y="1546057"/>
                </a:cubicBezTo>
                <a:lnTo>
                  <a:pt x="11686671" y="463216"/>
                </a:lnTo>
                <a:cubicBezTo>
                  <a:pt x="11686671" y="449926"/>
                  <a:pt x="11675897" y="439152"/>
                  <a:pt x="11662607" y="439152"/>
                </a:cubicBezTo>
                <a:close/>
                <a:moveTo>
                  <a:pt x="0" y="0"/>
                </a:moveTo>
                <a:lnTo>
                  <a:pt x="12191998" y="0"/>
                </a:lnTo>
                <a:lnTo>
                  <a:pt x="12191998" y="5149516"/>
                </a:lnTo>
                <a:lnTo>
                  <a:pt x="0" y="51495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3" t="14001" r="5267" b="17400"/>
          <a:stretch>
            <a:fillRect/>
          </a:stretch>
        </p:blipFill>
        <p:spPr bwMode="auto">
          <a:xfrm>
            <a:off x="6084888" y="2332038"/>
            <a:ext cx="3098800" cy="2373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83231" y="0"/>
            <a:ext cx="660769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9144002" cy="5143500"/>
          </a:xfrm>
          <a:prstGeom prst="rect">
            <a:avLst/>
          </a:prstGeom>
        </p:spPr>
      </p:pic>
      <p:sp>
        <p:nvSpPr>
          <p:cNvPr id="3" name="文本框 2"/>
          <p:cNvSpPr txBox="1"/>
          <p:nvPr userDrawn="1"/>
        </p:nvSpPr>
        <p:spPr>
          <a:xfrm rot="20132266">
            <a:off x="3710226" y="2220685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400" dirty="0">
                <a:solidFill>
                  <a:schemeClr val="bg1">
                    <a:lumMod val="75000"/>
                    <a:alpha val="50000"/>
                  </a:schemeClr>
                </a:solidFill>
                <a:latin typeface="楷体" panose="02010609060101010101" pitchFamily="49" charset="-122"/>
              </a:rPr>
              <a:t>状元成才路</a:t>
            </a:r>
            <a:endParaRPr lang="zh-CN" altLang="en-US" sz="2400" dirty="0">
              <a:solidFill>
                <a:schemeClr val="bg1">
                  <a:lumMod val="75000"/>
                  <a:alpha val="50000"/>
                </a:schemeClr>
              </a:solidFill>
              <a:latin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83231" y="0"/>
            <a:ext cx="660769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9144002" cy="5143500"/>
          </a:xfrm>
          <a:prstGeom prst="rect">
            <a:avLst/>
          </a:prstGeom>
        </p:spPr>
      </p:pic>
      <p:sp>
        <p:nvSpPr>
          <p:cNvPr id="3" name="同侧圆角矩形 2"/>
          <p:cNvSpPr/>
          <p:nvPr userDrawn="1"/>
        </p:nvSpPr>
        <p:spPr>
          <a:xfrm>
            <a:off x="179388" y="158750"/>
            <a:ext cx="8785225" cy="4826000"/>
          </a:xfrm>
          <a:prstGeom prst="round2SameRect">
            <a:avLst/>
          </a:prstGeom>
          <a:solidFill>
            <a:schemeClr val="bg1"/>
          </a:solidFill>
          <a:ln w="38100">
            <a:solidFill>
              <a:srgbClr val="2038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 rot="20132266">
            <a:off x="3710226" y="2220685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400" dirty="0">
                <a:solidFill>
                  <a:schemeClr val="bg1">
                    <a:lumMod val="75000"/>
                    <a:alpha val="50000"/>
                  </a:schemeClr>
                </a:solidFill>
                <a:latin typeface="楷体" panose="02010609060101010101" pitchFamily="49" charset="-122"/>
              </a:rPr>
              <a:t>状元成才路</a:t>
            </a:r>
            <a:endParaRPr lang="zh-CN" altLang="en-US" sz="2400" dirty="0">
              <a:solidFill>
                <a:schemeClr val="bg1">
                  <a:lumMod val="75000"/>
                  <a:alpha val="50000"/>
                </a:schemeClr>
              </a:solidFill>
              <a:latin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56" t="72400" r="7721" b="6599"/>
          <a:stretch>
            <a:fillRect/>
          </a:stretch>
        </p:blipFill>
        <p:spPr bwMode="auto">
          <a:xfrm>
            <a:off x="0" y="4435475"/>
            <a:ext cx="7556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83231" y="0"/>
            <a:ext cx="660769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9144002" cy="5143500"/>
          </a:xfrm>
          <a:prstGeom prst="rect">
            <a:avLst/>
          </a:prstGeom>
        </p:spPr>
      </p:pic>
      <p:sp>
        <p:nvSpPr>
          <p:cNvPr id="3" name="同侧圆角矩形 2"/>
          <p:cNvSpPr/>
          <p:nvPr userDrawn="1"/>
        </p:nvSpPr>
        <p:spPr>
          <a:xfrm>
            <a:off x="179388" y="158750"/>
            <a:ext cx="8785225" cy="4826000"/>
          </a:xfrm>
          <a:prstGeom prst="round2SameRect">
            <a:avLst/>
          </a:prstGeom>
          <a:solidFill>
            <a:schemeClr val="bg1"/>
          </a:solidFill>
          <a:ln w="38100">
            <a:solidFill>
              <a:srgbClr val="2038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 rot="20132266">
            <a:off x="3710226" y="2220685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400" dirty="0">
                <a:solidFill>
                  <a:schemeClr val="bg1">
                    <a:lumMod val="75000"/>
                    <a:alpha val="50000"/>
                  </a:schemeClr>
                </a:solidFill>
                <a:latin typeface="楷体" panose="02010609060101010101" pitchFamily="49" charset="-122"/>
              </a:rPr>
              <a:t>状元成才路</a:t>
            </a:r>
            <a:endParaRPr lang="zh-CN" altLang="en-US" sz="2400" dirty="0">
              <a:solidFill>
                <a:schemeClr val="bg1">
                  <a:lumMod val="75000"/>
                  <a:alpha val="50000"/>
                </a:schemeClr>
              </a:solidFill>
              <a:latin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56" t="72400" r="7721" b="6599"/>
          <a:stretch>
            <a:fillRect/>
          </a:stretch>
        </p:blipFill>
        <p:spPr bwMode="auto">
          <a:xfrm>
            <a:off x="0" y="4435475"/>
            <a:ext cx="7556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63" t="2089" r="5139" b="65712"/>
          <a:stretch>
            <a:fillRect/>
          </a:stretch>
        </p:blipFill>
        <p:spPr bwMode="auto">
          <a:xfrm rot="231081">
            <a:off x="3207063" y="61972"/>
            <a:ext cx="2399515" cy="984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83231" y="0"/>
            <a:ext cx="660769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B7E778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4" name="任意多边形 4"/>
          <p:cNvSpPr/>
          <p:nvPr userDrawn="1"/>
        </p:nvSpPr>
        <p:spPr>
          <a:xfrm>
            <a:off x="53975" y="36513"/>
            <a:ext cx="9036050" cy="5070475"/>
          </a:xfrm>
          <a:custGeom>
            <a:avLst/>
            <a:gdLst>
              <a:gd name="connsiteX0" fmla="*/ 11075049 w 11444459"/>
              <a:gd name="connsiteY0" fmla="*/ 5504143 h 6131935"/>
              <a:gd name="connsiteX1" fmla="*/ 10815276 w 11444459"/>
              <a:gd name="connsiteY1" fmla="*/ 5763916 h 6131935"/>
              <a:gd name="connsiteX2" fmla="*/ 11075049 w 11444459"/>
              <a:gd name="connsiteY2" fmla="*/ 6023689 h 6131935"/>
              <a:gd name="connsiteX3" fmla="*/ 11334822 w 11444459"/>
              <a:gd name="connsiteY3" fmla="*/ 5763916 h 6131935"/>
              <a:gd name="connsiteX4" fmla="*/ 11075049 w 11444459"/>
              <a:gd name="connsiteY4" fmla="*/ 5504143 h 6131935"/>
              <a:gd name="connsiteX5" fmla="*/ 11076868 w 11444459"/>
              <a:gd name="connsiteY5" fmla="*/ 5013851 h 6131935"/>
              <a:gd name="connsiteX6" fmla="*/ 10929577 w 11444459"/>
              <a:gd name="connsiteY6" fmla="*/ 5161142 h 6131935"/>
              <a:gd name="connsiteX7" fmla="*/ 11076868 w 11444459"/>
              <a:gd name="connsiteY7" fmla="*/ 5308433 h 6131935"/>
              <a:gd name="connsiteX8" fmla="*/ 11224159 w 11444459"/>
              <a:gd name="connsiteY8" fmla="*/ 5161142 h 6131935"/>
              <a:gd name="connsiteX9" fmla="*/ 11076868 w 11444459"/>
              <a:gd name="connsiteY9" fmla="*/ 5013851 h 6131935"/>
              <a:gd name="connsiteX10" fmla="*/ 0 w 11444459"/>
              <a:gd name="connsiteY10" fmla="*/ 0 h 6131935"/>
              <a:gd name="connsiteX11" fmla="*/ 11444459 w 11444459"/>
              <a:gd name="connsiteY11" fmla="*/ 0 h 6131935"/>
              <a:gd name="connsiteX12" fmla="*/ 11444459 w 11444459"/>
              <a:gd name="connsiteY12" fmla="*/ 6131935 h 6131935"/>
              <a:gd name="connsiteX13" fmla="*/ 0 w 11444459"/>
              <a:gd name="connsiteY13" fmla="*/ 6131935 h 6131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444459" h="6131935">
                <a:moveTo>
                  <a:pt x="11075049" y="5504143"/>
                </a:moveTo>
                <a:cubicBezTo>
                  <a:pt x="10931580" y="5504143"/>
                  <a:pt x="10815276" y="5620447"/>
                  <a:pt x="10815276" y="5763916"/>
                </a:cubicBezTo>
                <a:cubicBezTo>
                  <a:pt x="10815276" y="5907385"/>
                  <a:pt x="10931580" y="6023689"/>
                  <a:pt x="11075049" y="6023689"/>
                </a:cubicBezTo>
                <a:cubicBezTo>
                  <a:pt x="11218518" y="6023689"/>
                  <a:pt x="11334822" y="5907385"/>
                  <a:pt x="11334822" y="5763916"/>
                </a:cubicBezTo>
                <a:cubicBezTo>
                  <a:pt x="11334822" y="5620447"/>
                  <a:pt x="11218518" y="5504143"/>
                  <a:pt x="11075049" y="5504143"/>
                </a:cubicBezTo>
                <a:close/>
                <a:moveTo>
                  <a:pt x="11076868" y="5013851"/>
                </a:moveTo>
                <a:cubicBezTo>
                  <a:pt x="10995521" y="5013851"/>
                  <a:pt x="10929577" y="5079795"/>
                  <a:pt x="10929577" y="5161142"/>
                </a:cubicBezTo>
                <a:cubicBezTo>
                  <a:pt x="10929577" y="5242489"/>
                  <a:pt x="10995521" y="5308433"/>
                  <a:pt x="11076868" y="5308433"/>
                </a:cubicBezTo>
                <a:cubicBezTo>
                  <a:pt x="11158215" y="5308433"/>
                  <a:pt x="11224159" y="5242489"/>
                  <a:pt x="11224159" y="5161142"/>
                </a:cubicBezTo>
                <a:cubicBezTo>
                  <a:pt x="11224159" y="5079795"/>
                  <a:pt x="11158215" y="5013851"/>
                  <a:pt x="11076868" y="5013851"/>
                </a:cubicBezTo>
                <a:close/>
                <a:moveTo>
                  <a:pt x="0" y="0"/>
                </a:moveTo>
                <a:lnTo>
                  <a:pt x="11444459" y="0"/>
                </a:lnTo>
                <a:lnTo>
                  <a:pt x="11444459" y="6131935"/>
                </a:lnTo>
                <a:lnTo>
                  <a:pt x="0" y="61319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50085" y="4763"/>
            <a:ext cx="73526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9144002" cy="514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58" t="17801" r="15086" b="26199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/>
          <p:nvPr userDrawn="1"/>
        </p:nvSpPr>
        <p:spPr>
          <a:xfrm rot="20132266">
            <a:off x="3710226" y="2220685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400" dirty="0">
                <a:solidFill>
                  <a:schemeClr val="bg1">
                    <a:lumMod val="75000"/>
                    <a:alpha val="50000"/>
                  </a:schemeClr>
                </a:solidFill>
                <a:latin typeface="楷体" panose="02010609060101010101" pitchFamily="49" charset="-122"/>
              </a:rPr>
              <a:t>状元成才路</a:t>
            </a:r>
            <a:endParaRPr lang="zh-CN" altLang="en-US" sz="2400" dirty="0">
              <a:solidFill>
                <a:schemeClr val="bg1">
                  <a:lumMod val="75000"/>
                  <a:alpha val="50000"/>
                </a:schemeClr>
              </a:solidFill>
              <a:latin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9435" y="0"/>
            <a:ext cx="73526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19" t="36337" r="26479" b="47771"/>
          <a:stretch>
            <a:fillRect/>
          </a:stretch>
        </p:blipFill>
        <p:spPr bwMode="auto">
          <a:xfrm>
            <a:off x="0" y="3771900"/>
            <a:ext cx="91440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/>
          <p:nvPr userDrawn="1"/>
        </p:nvSpPr>
        <p:spPr>
          <a:xfrm rot="20132266">
            <a:off x="3710226" y="2220685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400" dirty="0">
                <a:solidFill>
                  <a:schemeClr val="bg1">
                    <a:lumMod val="75000"/>
                    <a:alpha val="50000"/>
                  </a:schemeClr>
                </a:solidFill>
                <a:latin typeface="楷体" panose="02010609060101010101" pitchFamily="49" charset="-122"/>
              </a:rPr>
              <a:t>状元成才路</a:t>
            </a:r>
            <a:endParaRPr lang="zh-CN" altLang="en-US" sz="2400" dirty="0">
              <a:solidFill>
                <a:schemeClr val="bg1">
                  <a:lumMod val="75000"/>
                  <a:alpha val="50000"/>
                </a:schemeClr>
              </a:solidFill>
              <a:latin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83231" y="0"/>
            <a:ext cx="660769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B7E778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4" name="任意多边形 4"/>
          <p:cNvSpPr/>
          <p:nvPr userDrawn="1"/>
        </p:nvSpPr>
        <p:spPr>
          <a:xfrm>
            <a:off x="53975" y="36513"/>
            <a:ext cx="9036050" cy="5070475"/>
          </a:xfrm>
          <a:custGeom>
            <a:avLst/>
            <a:gdLst>
              <a:gd name="connsiteX0" fmla="*/ 11075049 w 11444459"/>
              <a:gd name="connsiteY0" fmla="*/ 5504143 h 6131935"/>
              <a:gd name="connsiteX1" fmla="*/ 10815276 w 11444459"/>
              <a:gd name="connsiteY1" fmla="*/ 5763916 h 6131935"/>
              <a:gd name="connsiteX2" fmla="*/ 11075049 w 11444459"/>
              <a:gd name="connsiteY2" fmla="*/ 6023689 h 6131935"/>
              <a:gd name="connsiteX3" fmla="*/ 11334822 w 11444459"/>
              <a:gd name="connsiteY3" fmla="*/ 5763916 h 6131935"/>
              <a:gd name="connsiteX4" fmla="*/ 11075049 w 11444459"/>
              <a:gd name="connsiteY4" fmla="*/ 5504143 h 6131935"/>
              <a:gd name="connsiteX5" fmla="*/ 11076868 w 11444459"/>
              <a:gd name="connsiteY5" fmla="*/ 5013851 h 6131935"/>
              <a:gd name="connsiteX6" fmla="*/ 10929577 w 11444459"/>
              <a:gd name="connsiteY6" fmla="*/ 5161142 h 6131935"/>
              <a:gd name="connsiteX7" fmla="*/ 11076868 w 11444459"/>
              <a:gd name="connsiteY7" fmla="*/ 5308433 h 6131935"/>
              <a:gd name="connsiteX8" fmla="*/ 11224159 w 11444459"/>
              <a:gd name="connsiteY8" fmla="*/ 5161142 h 6131935"/>
              <a:gd name="connsiteX9" fmla="*/ 11076868 w 11444459"/>
              <a:gd name="connsiteY9" fmla="*/ 5013851 h 6131935"/>
              <a:gd name="connsiteX10" fmla="*/ 0 w 11444459"/>
              <a:gd name="connsiteY10" fmla="*/ 0 h 6131935"/>
              <a:gd name="connsiteX11" fmla="*/ 11444459 w 11444459"/>
              <a:gd name="connsiteY11" fmla="*/ 0 h 6131935"/>
              <a:gd name="connsiteX12" fmla="*/ 11444459 w 11444459"/>
              <a:gd name="connsiteY12" fmla="*/ 6131935 h 6131935"/>
              <a:gd name="connsiteX13" fmla="*/ 0 w 11444459"/>
              <a:gd name="connsiteY13" fmla="*/ 6131935 h 6131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444459" h="6131935">
                <a:moveTo>
                  <a:pt x="11075049" y="5504143"/>
                </a:moveTo>
                <a:cubicBezTo>
                  <a:pt x="10931580" y="5504143"/>
                  <a:pt x="10815276" y="5620447"/>
                  <a:pt x="10815276" y="5763916"/>
                </a:cubicBezTo>
                <a:cubicBezTo>
                  <a:pt x="10815276" y="5907385"/>
                  <a:pt x="10931580" y="6023689"/>
                  <a:pt x="11075049" y="6023689"/>
                </a:cubicBezTo>
                <a:cubicBezTo>
                  <a:pt x="11218518" y="6023689"/>
                  <a:pt x="11334822" y="5907385"/>
                  <a:pt x="11334822" y="5763916"/>
                </a:cubicBezTo>
                <a:cubicBezTo>
                  <a:pt x="11334822" y="5620447"/>
                  <a:pt x="11218518" y="5504143"/>
                  <a:pt x="11075049" y="5504143"/>
                </a:cubicBezTo>
                <a:close/>
                <a:moveTo>
                  <a:pt x="11076868" y="5013851"/>
                </a:moveTo>
                <a:cubicBezTo>
                  <a:pt x="10995521" y="5013851"/>
                  <a:pt x="10929577" y="5079795"/>
                  <a:pt x="10929577" y="5161142"/>
                </a:cubicBezTo>
                <a:cubicBezTo>
                  <a:pt x="10929577" y="5242489"/>
                  <a:pt x="10995521" y="5308433"/>
                  <a:pt x="11076868" y="5308433"/>
                </a:cubicBezTo>
                <a:cubicBezTo>
                  <a:pt x="11158215" y="5308433"/>
                  <a:pt x="11224159" y="5242489"/>
                  <a:pt x="11224159" y="5161142"/>
                </a:cubicBezTo>
                <a:cubicBezTo>
                  <a:pt x="11224159" y="5079795"/>
                  <a:pt x="11158215" y="5013851"/>
                  <a:pt x="11076868" y="5013851"/>
                </a:cubicBezTo>
                <a:close/>
                <a:moveTo>
                  <a:pt x="0" y="0"/>
                </a:moveTo>
                <a:lnTo>
                  <a:pt x="11444459" y="0"/>
                </a:lnTo>
                <a:lnTo>
                  <a:pt x="11444459" y="6131935"/>
                </a:lnTo>
                <a:lnTo>
                  <a:pt x="0" y="61319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" name="图片 4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38100"/>
            <a:ext cx="803275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接连接符 5"/>
          <p:cNvCxnSpPr/>
          <p:nvPr userDrawn="1"/>
        </p:nvCxnSpPr>
        <p:spPr>
          <a:xfrm>
            <a:off x="950913" y="698500"/>
            <a:ext cx="2828925" cy="0"/>
          </a:xfrm>
          <a:prstGeom prst="line">
            <a:avLst/>
          </a:prstGeom>
          <a:ln w="19050">
            <a:solidFill>
              <a:srgbClr val="3857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50085" y="4763"/>
            <a:ext cx="73526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B7E778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4" name="任意多边形 4"/>
          <p:cNvSpPr/>
          <p:nvPr userDrawn="1"/>
        </p:nvSpPr>
        <p:spPr>
          <a:xfrm>
            <a:off x="53975" y="36513"/>
            <a:ext cx="9036050" cy="5070475"/>
          </a:xfrm>
          <a:custGeom>
            <a:avLst/>
            <a:gdLst>
              <a:gd name="connsiteX0" fmla="*/ 11075049 w 11444459"/>
              <a:gd name="connsiteY0" fmla="*/ 5504143 h 6131935"/>
              <a:gd name="connsiteX1" fmla="*/ 10815276 w 11444459"/>
              <a:gd name="connsiteY1" fmla="*/ 5763916 h 6131935"/>
              <a:gd name="connsiteX2" fmla="*/ 11075049 w 11444459"/>
              <a:gd name="connsiteY2" fmla="*/ 6023689 h 6131935"/>
              <a:gd name="connsiteX3" fmla="*/ 11334822 w 11444459"/>
              <a:gd name="connsiteY3" fmla="*/ 5763916 h 6131935"/>
              <a:gd name="connsiteX4" fmla="*/ 11075049 w 11444459"/>
              <a:gd name="connsiteY4" fmla="*/ 5504143 h 6131935"/>
              <a:gd name="connsiteX5" fmla="*/ 11076868 w 11444459"/>
              <a:gd name="connsiteY5" fmla="*/ 5013851 h 6131935"/>
              <a:gd name="connsiteX6" fmla="*/ 10929577 w 11444459"/>
              <a:gd name="connsiteY6" fmla="*/ 5161142 h 6131935"/>
              <a:gd name="connsiteX7" fmla="*/ 11076868 w 11444459"/>
              <a:gd name="connsiteY7" fmla="*/ 5308433 h 6131935"/>
              <a:gd name="connsiteX8" fmla="*/ 11224159 w 11444459"/>
              <a:gd name="connsiteY8" fmla="*/ 5161142 h 6131935"/>
              <a:gd name="connsiteX9" fmla="*/ 11076868 w 11444459"/>
              <a:gd name="connsiteY9" fmla="*/ 5013851 h 6131935"/>
              <a:gd name="connsiteX10" fmla="*/ 0 w 11444459"/>
              <a:gd name="connsiteY10" fmla="*/ 0 h 6131935"/>
              <a:gd name="connsiteX11" fmla="*/ 11444459 w 11444459"/>
              <a:gd name="connsiteY11" fmla="*/ 0 h 6131935"/>
              <a:gd name="connsiteX12" fmla="*/ 11444459 w 11444459"/>
              <a:gd name="connsiteY12" fmla="*/ 6131935 h 6131935"/>
              <a:gd name="connsiteX13" fmla="*/ 0 w 11444459"/>
              <a:gd name="connsiteY13" fmla="*/ 6131935 h 6131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444459" h="6131935">
                <a:moveTo>
                  <a:pt x="11075049" y="5504143"/>
                </a:moveTo>
                <a:cubicBezTo>
                  <a:pt x="10931580" y="5504143"/>
                  <a:pt x="10815276" y="5620447"/>
                  <a:pt x="10815276" y="5763916"/>
                </a:cubicBezTo>
                <a:cubicBezTo>
                  <a:pt x="10815276" y="5907385"/>
                  <a:pt x="10931580" y="6023689"/>
                  <a:pt x="11075049" y="6023689"/>
                </a:cubicBezTo>
                <a:cubicBezTo>
                  <a:pt x="11218518" y="6023689"/>
                  <a:pt x="11334822" y="5907385"/>
                  <a:pt x="11334822" y="5763916"/>
                </a:cubicBezTo>
                <a:cubicBezTo>
                  <a:pt x="11334822" y="5620447"/>
                  <a:pt x="11218518" y="5504143"/>
                  <a:pt x="11075049" y="5504143"/>
                </a:cubicBezTo>
                <a:close/>
                <a:moveTo>
                  <a:pt x="11076868" y="5013851"/>
                </a:moveTo>
                <a:cubicBezTo>
                  <a:pt x="10995521" y="5013851"/>
                  <a:pt x="10929577" y="5079795"/>
                  <a:pt x="10929577" y="5161142"/>
                </a:cubicBezTo>
                <a:cubicBezTo>
                  <a:pt x="10929577" y="5242489"/>
                  <a:pt x="10995521" y="5308433"/>
                  <a:pt x="11076868" y="5308433"/>
                </a:cubicBezTo>
                <a:cubicBezTo>
                  <a:pt x="11158215" y="5308433"/>
                  <a:pt x="11224159" y="5242489"/>
                  <a:pt x="11224159" y="5161142"/>
                </a:cubicBezTo>
                <a:cubicBezTo>
                  <a:pt x="11224159" y="5079795"/>
                  <a:pt x="11158215" y="5013851"/>
                  <a:pt x="11076868" y="5013851"/>
                </a:cubicBezTo>
                <a:close/>
                <a:moveTo>
                  <a:pt x="0" y="0"/>
                </a:moveTo>
                <a:lnTo>
                  <a:pt x="11444459" y="0"/>
                </a:lnTo>
                <a:lnTo>
                  <a:pt x="11444459" y="6131935"/>
                </a:lnTo>
                <a:lnTo>
                  <a:pt x="0" y="61319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" name="图片 4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38100"/>
            <a:ext cx="803275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接连接符 5"/>
          <p:cNvCxnSpPr/>
          <p:nvPr userDrawn="1"/>
        </p:nvCxnSpPr>
        <p:spPr>
          <a:xfrm>
            <a:off x="950913" y="698500"/>
            <a:ext cx="2828925" cy="0"/>
          </a:xfrm>
          <a:prstGeom prst="line">
            <a:avLst/>
          </a:prstGeom>
          <a:ln w="19050">
            <a:solidFill>
              <a:srgbClr val="3857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2"/>
          <p:cNvSpPr txBox="1"/>
          <p:nvPr userDrawn="1"/>
        </p:nvSpPr>
        <p:spPr>
          <a:xfrm>
            <a:off x="611560" y="3117"/>
            <a:ext cx="3384376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一、新课导入</a:t>
            </a:r>
            <a:endParaRPr lang="zh-CN" altLang="en-US" sz="3200" b="1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8" name="图片 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50085" y="4763"/>
            <a:ext cx="73526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B7E778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4" name="任意多边形 4"/>
          <p:cNvSpPr/>
          <p:nvPr userDrawn="1"/>
        </p:nvSpPr>
        <p:spPr>
          <a:xfrm>
            <a:off x="53975" y="36513"/>
            <a:ext cx="9036050" cy="5070475"/>
          </a:xfrm>
          <a:custGeom>
            <a:avLst/>
            <a:gdLst>
              <a:gd name="connsiteX0" fmla="*/ 11075049 w 11444459"/>
              <a:gd name="connsiteY0" fmla="*/ 5504143 h 6131935"/>
              <a:gd name="connsiteX1" fmla="*/ 10815276 w 11444459"/>
              <a:gd name="connsiteY1" fmla="*/ 5763916 h 6131935"/>
              <a:gd name="connsiteX2" fmla="*/ 11075049 w 11444459"/>
              <a:gd name="connsiteY2" fmla="*/ 6023689 h 6131935"/>
              <a:gd name="connsiteX3" fmla="*/ 11334822 w 11444459"/>
              <a:gd name="connsiteY3" fmla="*/ 5763916 h 6131935"/>
              <a:gd name="connsiteX4" fmla="*/ 11075049 w 11444459"/>
              <a:gd name="connsiteY4" fmla="*/ 5504143 h 6131935"/>
              <a:gd name="connsiteX5" fmla="*/ 11076868 w 11444459"/>
              <a:gd name="connsiteY5" fmla="*/ 5013851 h 6131935"/>
              <a:gd name="connsiteX6" fmla="*/ 10929577 w 11444459"/>
              <a:gd name="connsiteY6" fmla="*/ 5161142 h 6131935"/>
              <a:gd name="connsiteX7" fmla="*/ 11076868 w 11444459"/>
              <a:gd name="connsiteY7" fmla="*/ 5308433 h 6131935"/>
              <a:gd name="connsiteX8" fmla="*/ 11224159 w 11444459"/>
              <a:gd name="connsiteY8" fmla="*/ 5161142 h 6131935"/>
              <a:gd name="connsiteX9" fmla="*/ 11076868 w 11444459"/>
              <a:gd name="connsiteY9" fmla="*/ 5013851 h 6131935"/>
              <a:gd name="connsiteX10" fmla="*/ 0 w 11444459"/>
              <a:gd name="connsiteY10" fmla="*/ 0 h 6131935"/>
              <a:gd name="connsiteX11" fmla="*/ 11444459 w 11444459"/>
              <a:gd name="connsiteY11" fmla="*/ 0 h 6131935"/>
              <a:gd name="connsiteX12" fmla="*/ 11444459 w 11444459"/>
              <a:gd name="connsiteY12" fmla="*/ 6131935 h 6131935"/>
              <a:gd name="connsiteX13" fmla="*/ 0 w 11444459"/>
              <a:gd name="connsiteY13" fmla="*/ 6131935 h 6131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444459" h="6131935">
                <a:moveTo>
                  <a:pt x="11075049" y="5504143"/>
                </a:moveTo>
                <a:cubicBezTo>
                  <a:pt x="10931580" y="5504143"/>
                  <a:pt x="10815276" y="5620447"/>
                  <a:pt x="10815276" y="5763916"/>
                </a:cubicBezTo>
                <a:cubicBezTo>
                  <a:pt x="10815276" y="5907385"/>
                  <a:pt x="10931580" y="6023689"/>
                  <a:pt x="11075049" y="6023689"/>
                </a:cubicBezTo>
                <a:cubicBezTo>
                  <a:pt x="11218518" y="6023689"/>
                  <a:pt x="11334822" y="5907385"/>
                  <a:pt x="11334822" y="5763916"/>
                </a:cubicBezTo>
                <a:cubicBezTo>
                  <a:pt x="11334822" y="5620447"/>
                  <a:pt x="11218518" y="5504143"/>
                  <a:pt x="11075049" y="5504143"/>
                </a:cubicBezTo>
                <a:close/>
                <a:moveTo>
                  <a:pt x="11076868" y="5013851"/>
                </a:moveTo>
                <a:cubicBezTo>
                  <a:pt x="10995521" y="5013851"/>
                  <a:pt x="10929577" y="5079795"/>
                  <a:pt x="10929577" y="5161142"/>
                </a:cubicBezTo>
                <a:cubicBezTo>
                  <a:pt x="10929577" y="5242489"/>
                  <a:pt x="10995521" y="5308433"/>
                  <a:pt x="11076868" y="5308433"/>
                </a:cubicBezTo>
                <a:cubicBezTo>
                  <a:pt x="11158215" y="5308433"/>
                  <a:pt x="11224159" y="5242489"/>
                  <a:pt x="11224159" y="5161142"/>
                </a:cubicBezTo>
                <a:cubicBezTo>
                  <a:pt x="11224159" y="5079795"/>
                  <a:pt x="11158215" y="5013851"/>
                  <a:pt x="11076868" y="5013851"/>
                </a:cubicBezTo>
                <a:close/>
                <a:moveTo>
                  <a:pt x="0" y="0"/>
                </a:moveTo>
                <a:lnTo>
                  <a:pt x="11444459" y="0"/>
                </a:lnTo>
                <a:lnTo>
                  <a:pt x="11444459" y="6131935"/>
                </a:lnTo>
                <a:lnTo>
                  <a:pt x="0" y="61319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" name="图片 4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38100"/>
            <a:ext cx="803275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接连接符 5"/>
          <p:cNvCxnSpPr/>
          <p:nvPr userDrawn="1"/>
        </p:nvCxnSpPr>
        <p:spPr>
          <a:xfrm>
            <a:off x="950913" y="698500"/>
            <a:ext cx="2828925" cy="0"/>
          </a:xfrm>
          <a:prstGeom prst="line">
            <a:avLst/>
          </a:prstGeom>
          <a:ln w="19050">
            <a:solidFill>
              <a:srgbClr val="3857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2"/>
          <p:cNvSpPr txBox="1"/>
          <p:nvPr userDrawn="1"/>
        </p:nvSpPr>
        <p:spPr>
          <a:xfrm>
            <a:off x="611560" y="3117"/>
            <a:ext cx="3384376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二、探究新知</a:t>
            </a:r>
            <a:endParaRPr lang="zh-CN" altLang="en-US" sz="3200" b="1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8" name="图片 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50085" y="4763"/>
            <a:ext cx="73526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B7E778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4" name="任意多边形 4"/>
          <p:cNvSpPr/>
          <p:nvPr userDrawn="1"/>
        </p:nvSpPr>
        <p:spPr>
          <a:xfrm>
            <a:off x="53975" y="36513"/>
            <a:ext cx="9036050" cy="5070475"/>
          </a:xfrm>
          <a:custGeom>
            <a:avLst/>
            <a:gdLst>
              <a:gd name="connsiteX0" fmla="*/ 11075049 w 11444459"/>
              <a:gd name="connsiteY0" fmla="*/ 5504143 h 6131935"/>
              <a:gd name="connsiteX1" fmla="*/ 10815276 w 11444459"/>
              <a:gd name="connsiteY1" fmla="*/ 5763916 h 6131935"/>
              <a:gd name="connsiteX2" fmla="*/ 11075049 w 11444459"/>
              <a:gd name="connsiteY2" fmla="*/ 6023689 h 6131935"/>
              <a:gd name="connsiteX3" fmla="*/ 11334822 w 11444459"/>
              <a:gd name="connsiteY3" fmla="*/ 5763916 h 6131935"/>
              <a:gd name="connsiteX4" fmla="*/ 11075049 w 11444459"/>
              <a:gd name="connsiteY4" fmla="*/ 5504143 h 6131935"/>
              <a:gd name="connsiteX5" fmla="*/ 11076868 w 11444459"/>
              <a:gd name="connsiteY5" fmla="*/ 5013851 h 6131935"/>
              <a:gd name="connsiteX6" fmla="*/ 10929577 w 11444459"/>
              <a:gd name="connsiteY6" fmla="*/ 5161142 h 6131935"/>
              <a:gd name="connsiteX7" fmla="*/ 11076868 w 11444459"/>
              <a:gd name="connsiteY7" fmla="*/ 5308433 h 6131935"/>
              <a:gd name="connsiteX8" fmla="*/ 11224159 w 11444459"/>
              <a:gd name="connsiteY8" fmla="*/ 5161142 h 6131935"/>
              <a:gd name="connsiteX9" fmla="*/ 11076868 w 11444459"/>
              <a:gd name="connsiteY9" fmla="*/ 5013851 h 6131935"/>
              <a:gd name="connsiteX10" fmla="*/ 0 w 11444459"/>
              <a:gd name="connsiteY10" fmla="*/ 0 h 6131935"/>
              <a:gd name="connsiteX11" fmla="*/ 11444459 w 11444459"/>
              <a:gd name="connsiteY11" fmla="*/ 0 h 6131935"/>
              <a:gd name="connsiteX12" fmla="*/ 11444459 w 11444459"/>
              <a:gd name="connsiteY12" fmla="*/ 6131935 h 6131935"/>
              <a:gd name="connsiteX13" fmla="*/ 0 w 11444459"/>
              <a:gd name="connsiteY13" fmla="*/ 6131935 h 6131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444459" h="6131935">
                <a:moveTo>
                  <a:pt x="11075049" y="5504143"/>
                </a:moveTo>
                <a:cubicBezTo>
                  <a:pt x="10931580" y="5504143"/>
                  <a:pt x="10815276" y="5620447"/>
                  <a:pt x="10815276" y="5763916"/>
                </a:cubicBezTo>
                <a:cubicBezTo>
                  <a:pt x="10815276" y="5907385"/>
                  <a:pt x="10931580" y="6023689"/>
                  <a:pt x="11075049" y="6023689"/>
                </a:cubicBezTo>
                <a:cubicBezTo>
                  <a:pt x="11218518" y="6023689"/>
                  <a:pt x="11334822" y="5907385"/>
                  <a:pt x="11334822" y="5763916"/>
                </a:cubicBezTo>
                <a:cubicBezTo>
                  <a:pt x="11334822" y="5620447"/>
                  <a:pt x="11218518" y="5504143"/>
                  <a:pt x="11075049" y="5504143"/>
                </a:cubicBezTo>
                <a:close/>
                <a:moveTo>
                  <a:pt x="11076868" y="5013851"/>
                </a:moveTo>
                <a:cubicBezTo>
                  <a:pt x="10995521" y="5013851"/>
                  <a:pt x="10929577" y="5079795"/>
                  <a:pt x="10929577" y="5161142"/>
                </a:cubicBezTo>
                <a:cubicBezTo>
                  <a:pt x="10929577" y="5242489"/>
                  <a:pt x="10995521" y="5308433"/>
                  <a:pt x="11076868" y="5308433"/>
                </a:cubicBezTo>
                <a:cubicBezTo>
                  <a:pt x="11158215" y="5308433"/>
                  <a:pt x="11224159" y="5242489"/>
                  <a:pt x="11224159" y="5161142"/>
                </a:cubicBezTo>
                <a:cubicBezTo>
                  <a:pt x="11224159" y="5079795"/>
                  <a:pt x="11158215" y="5013851"/>
                  <a:pt x="11076868" y="5013851"/>
                </a:cubicBezTo>
                <a:close/>
                <a:moveTo>
                  <a:pt x="0" y="0"/>
                </a:moveTo>
                <a:lnTo>
                  <a:pt x="11444459" y="0"/>
                </a:lnTo>
                <a:lnTo>
                  <a:pt x="11444459" y="6131935"/>
                </a:lnTo>
                <a:lnTo>
                  <a:pt x="0" y="61319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" name="图片 4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38100"/>
            <a:ext cx="803275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接连接符 5"/>
          <p:cNvCxnSpPr/>
          <p:nvPr userDrawn="1"/>
        </p:nvCxnSpPr>
        <p:spPr>
          <a:xfrm>
            <a:off x="950913" y="698500"/>
            <a:ext cx="2828925" cy="0"/>
          </a:xfrm>
          <a:prstGeom prst="line">
            <a:avLst/>
          </a:prstGeom>
          <a:ln w="19050">
            <a:solidFill>
              <a:srgbClr val="3857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2"/>
          <p:cNvSpPr txBox="1"/>
          <p:nvPr userDrawn="1"/>
        </p:nvSpPr>
        <p:spPr>
          <a:xfrm>
            <a:off x="611560" y="3117"/>
            <a:ext cx="3384376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三、随堂练习</a:t>
            </a:r>
            <a:endParaRPr lang="zh-CN" altLang="en-US" sz="3200" b="1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8" name="图片 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50085" y="4763"/>
            <a:ext cx="73526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B7E778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4" name="任意多边形 4"/>
          <p:cNvSpPr/>
          <p:nvPr userDrawn="1"/>
        </p:nvSpPr>
        <p:spPr>
          <a:xfrm>
            <a:off x="53975" y="36513"/>
            <a:ext cx="9036050" cy="5070475"/>
          </a:xfrm>
          <a:custGeom>
            <a:avLst/>
            <a:gdLst>
              <a:gd name="connsiteX0" fmla="*/ 11075049 w 11444459"/>
              <a:gd name="connsiteY0" fmla="*/ 5504143 h 6131935"/>
              <a:gd name="connsiteX1" fmla="*/ 10815276 w 11444459"/>
              <a:gd name="connsiteY1" fmla="*/ 5763916 h 6131935"/>
              <a:gd name="connsiteX2" fmla="*/ 11075049 w 11444459"/>
              <a:gd name="connsiteY2" fmla="*/ 6023689 h 6131935"/>
              <a:gd name="connsiteX3" fmla="*/ 11334822 w 11444459"/>
              <a:gd name="connsiteY3" fmla="*/ 5763916 h 6131935"/>
              <a:gd name="connsiteX4" fmla="*/ 11075049 w 11444459"/>
              <a:gd name="connsiteY4" fmla="*/ 5504143 h 6131935"/>
              <a:gd name="connsiteX5" fmla="*/ 11076868 w 11444459"/>
              <a:gd name="connsiteY5" fmla="*/ 5013851 h 6131935"/>
              <a:gd name="connsiteX6" fmla="*/ 10929577 w 11444459"/>
              <a:gd name="connsiteY6" fmla="*/ 5161142 h 6131935"/>
              <a:gd name="connsiteX7" fmla="*/ 11076868 w 11444459"/>
              <a:gd name="connsiteY7" fmla="*/ 5308433 h 6131935"/>
              <a:gd name="connsiteX8" fmla="*/ 11224159 w 11444459"/>
              <a:gd name="connsiteY8" fmla="*/ 5161142 h 6131935"/>
              <a:gd name="connsiteX9" fmla="*/ 11076868 w 11444459"/>
              <a:gd name="connsiteY9" fmla="*/ 5013851 h 6131935"/>
              <a:gd name="connsiteX10" fmla="*/ 0 w 11444459"/>
              <a:gd name="connsiteY10" fmla="*/ 0 h 6131935"/>
              <a:gd name="connsiteX11" fmla="*/ 11444459 w 11444459"/>
              <a:gd name="connsiteY11" fmla="*/ 0 h 6131935"/>
              <a:gd name="connsiteX12" fmla="*/ 11444459 w 11444459"/>
              <a:gd name="connsiteY12" fmla="*/ 6131935 h 6131935"/>
              <a:gd name="connsiteX13" fmla="*/ 0 w 11444459"/>
              <a:gd name="connsiteY13" fmla="*/ 6131935 h 6131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444459" h="6131935">
                <a:moveTo>
                  <a:pt x="11075049" y="5504143"/>
                </a:moveTo>
                <a:cubicBezTo>
                  <a:pt x="10931580" y="5504143"/>
                  <a:pt x="10815276" y="5620447"/>
                  <a:pt x="10815276" y="5763916"/>
                </a:cubicBezTo>
                <a:cubicBezTo>
                  <a:pt x="10815276" y="5907385"/>
                  <a:pt x="10931580" y="6023689"/>
                  <a:pt x="11075049" y="6023689"/>
                </a:cubicBezTo>
                <a:cubicBezTo>
                  <a:pt x="11218518" y="6023689"/>
                  <a:pt x="11334822" y="5907385"/>
                  <a:pt x="11334822" y="5763916"/>
                </a:cubicBezTo>
                <a:cubicBezTo>
                  <a:pt x="11334822" y="5620447"/>
                  <a:pt x="11218518" y="5504143"/>
                  <a:pt x="11075049" y="5504143"/>
                </a:cubicBezTo>
                <a:close/>
                <a:moveTo>
                  <a:pt x="11076868" y="5013851"/>
                </a:moveTo>
                <a:cubicBezTo>
                  <a:pt x="10995521" y="5013851"/>
                  <a:pt x="10929577" y="5079795"/>
                  <a:pt x="10929577" y="5161142"/>
                </a:cubicBezTo>
                <a:cubicBezTo>
                  <a:pt x="10929577" y="5242489"/>
                  <a:pt x="10995521" y="5308433"/>
                  <a:pt x="11076868" y="5308433"/>
                </a:cubicBezTo>
                <a:cubicBezTo>
                  <a:pt x="11158215" y="5308433"/>
                  <a:pt x="11224159" y="5242489"/>
                  <a:pt x="11224159" y="5161142"/>
                </a:cubicBezTo>
                <a:cubicBezTo>
                  <a:pt x="11224159" y="5079795"/>
                  <a:pt x="11158215" y="5013851"/>
                  <a:pt x="11076868" y="5013851"/>
                </a:cubicBezTo>
                <a:close/>
                <a:moveTo>
                  <a:pt x="0" y="0"/>
                </a:moveTo>
                <a:lnTo>
                  <a:pt x="11444459" y="0"/>
                </a:lnTo>
                <a:lnTo>
                  <a:pt x="11444459" y="6131935"/>
                </a:lnTo>
                <a:lnTo>
                  <a:pt x="0" y="61319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" name="图片 4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38100"/>
            <a:ext cx="803275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接连接符 5"/>
          <p:cNvCxnSpPr/>
          <p:nvPr userDrawn="1"/>
        </p:nvCxnSpPr>
        <p:spPr>
          <a:xfrm>
            <a:off x="950913" y="698500"/>
            <a:ext cx="2828925" cy="0"/>
          </a:xfrm>
          <a:prstGeom prst="line">
            <a:avLst/>
          </a:prstGeom>
          <a:ln w="19050">
            <a:solidFill>
              <a:srgbClr val="3857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2"/>
          <p:cNvSpPr txBox="1"/>
          <p:nvPr userDrawn="1"/>
        </p:nvSpPr>
        <p:spPr>
          <a:xfrm>
            <a:off x="611560" y="3117"/>
            <a:ext cx="3384376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四、课堂小结</a:t>
            </a:r>
            <a:endParaRPr lang="zh-CN" altLang="en-US" sz="3200" b="1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8" name="图片 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50085" y="4763"/>
            <a:ext cx="73526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B7E778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4" name="任意多边形 4"/>
          <p:cNvSpPr/>
          <p:nvPr userDrawn="1"/>
        </p:nvSpPr>
        <p:spPr>
          <a:xfrm>
            <a:off x="53975" y="36513"/>
            <a:ext cx="9036050" cy="5070475"/>
          </a:xfrm>
          <a:custGeom>
            <a:avLst/>
            <a:gdLst>
              <a:gd name="connsiteX0" fmla="*/ 11075049 w 11444459"/>
              <a:gd name="connsiteY0" fmla="*/ 5504143 h 6131935"/>
              <a:gd name="connsiteX1" fmla="*/ 10815276 w 11444459"/>
              <a:gd name="connsiteY1" fmla="*/ 5763916 h 6131935"/>
              <a:gd name="connsiteX2" fmla="*/ 11075049 w 11444459"/>
              <a:gd name="connsiteY2" fmla="*/ 6023689 h 6131935"/>
              <a:gd name="connsiteX3" fmla="*/ 11334822 w 11444459"/>
              <a:gd name="connsiteY3" fmla="*/ 5763916 h 6131935"/>
              <a:gd name="connsiteX4" fmla="*/ 11075049 w 11444459"/>
              <a:gd name="connsiteY4" fmla="*/ 5504143 h 6131935"/>
              <a:gd name="connsiteX5" fmla="*/ 11076868 w 11444459"/>
              <a:gd name="connsiteY5" fmla="*/ 5013851 h 6131935"/>
              <a:gd name="connsiteX6" fmla="*/ 10929577 w 11444459"/>
              <a:gd name="connsiteY6" fmla="*/ 5161142 h 6131935"/>
              <a:gd name="connsiteX7" fmla="*/ 11076868 w 11444459"/>
              <a:gd name="connsiteY7" fmla="*/ 5308433 h 6131935"/>
              <a:gd name="connsiteX8" fmla="*/ 11224159 w 11444459"/>
              <a:gd name="connsiteY8" fmla="*/ 5161142 h 6131935"/>
              <a:gd name="connsiteX9" fmla="*/ 11076868 w 11444459"/>
              <a:gd name="connsiteY9" fmla="*/ 5013851 h 6131935"/>
              <a:gd name="connsiteX10" fmla="*/ 0 w 11444459"/>
              <a:gd name="connsiteY10" fmla="*/ 0 h 6131935"/>
              <a:gd name="connsiteX11" fmla="*/ 11444459 w 11444459"/>
              <a:gd name="connsiteY11" fmla="*/ 0 h 6131935"/>
              <a:gd name="connsiteX12" fmla="*/ 11444459 w 11444459"/>
              <a:gd name="connsiteY12" fmla="*/ 6131935 h 6131935"/>
              <a:gd name="connsiteX13" fmla="*/ 0 w 11444459"/>
              <a:gd name="connsiteY13" fmla="*/ 6131935 h 6131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444459" h="6131935">
                <a:moveTo>
                  <a:pt x="11075049" y="5504143"/>
                </a:moveTo>
                <a:cubicBezTo>
                  <a:pt x="10931580" y="5504143"/>
                  <a:pt x="10815276" y="5620447"/>
                  <a:pt x="10815276" y="5763916"/>
                </a:cubicBezTo>
                <a:cubicBezTo>
                  <a:pt x="10815276" y="5907385"/>
                  <a:pt x="10931580" y="6023689"/>
                  <a:pt x="11075049" y="6023689"/>
                </a:cubicBezTo>
                <a:cubicBezTo>
                  <a:pt x="11218518" y="6023689"/>
                  <a:pt x="11334822" y="5907385"/>
                  <a:pt x="11334822" y="5763916"/>
                </a:cubicBezTo>
                <a:cubicBezTo>
                  <a:pt x="11334822" y="5620447"/>
                  <a:pt x="11218518" y="5504143"/>
                  <a:pt x="11075049" y="5504143"/>
                </a:cubicBezTo>
                <a:close/>
                <a:moveTo>
                  <a:pt x="11076868" y="5013851"/>
                </a:moveTo>
                <a:cubicBezTo>
                  <a:pt x="10995521" y="5013851"/>
                  <a:pt x="10929577" y="5079795"/>
                  <a:pt x="10929577" y="5161142"/>
                </a:cubicBezTo>
                <a:cubicBezTo>
                  <a:pt x="10929577" y="5242489"/>
                  <a:pt x="10995521" y="5308433"/>
                  <a:pt x="11076868" y="5308433"/>
                </a:cubicBezTo>
                <a:cubicBezTo>
                  <a:pt x="11158215" y="5308433"/>
                  <a:pt x="11224159" y="5242489"/>
                  <a:pt x="11224159" y="5161142"/>
                </a:cubicBezTo>
                <a:cubicBezTo>
                  <a:pt x="11224159" y="5079795"/>
                  <a:pt x="11158215" y="5013851"/>
                  <a:pt x="11076868" y="5013851"/>
                </a:cubicBezTo>
                <a:close/>
                <a:moveTo>
                  <a:pt x="0" y="0"/>
                </a:moveTo>
                <a:lnTo>
                  <a:pt x="11444459" y="0"/>
                </a:lnTo>
                <a:lnTo>
                  <a:pt x="11444459" y="6131935"/>
                </a:lnTo>
                <a:lnTo>
                  <a:pt x="0" y="61319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" name="图片 4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38100"/>
            <a:ext cx="803275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接连接符 5"/>
          <p:cNvCxnSpPr/>
          <p:nvPr userDrawn="1"/>
        </p:nvCxnSpPr>
        <p:spPr>
          <a:xfrm>
            <a:off x="950913" y="698500"/>
            <a:ext cx="2828925" cy="0"/>
          </a:xfrm>
          <a:prstGeom prst="line">
            <a:avLst/>
          </a:prstGeom>
          <a:ln w="19050">
            <a:solidFill>
              <a:srgbClr val="3857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2"/>
          <p:cNvSpPr txBox="1"/>
          <p:nvPr userDrawn="1"/>
        </p:nvSpPr>
        <p:spPr>
          <a:xfrm>
            <a:off x="611560" y="3117"/>
            <a:ext cx="3384376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五、巩固练习</a:t>
            </a:r>
            <a:endParaRPr lang="zh-CN" altLang="en-US" sz="3200" b="1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8" name="图片 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50085" y="4763"/>
            <a:ext cx="73526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-26988" y="-38100"/>
            <a:ext cx="9197976" cy="519747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135" rIns="1080135" anchor="ctr"/>
          <a:lstStyle/>
          <a:p>
            <a:pPr indent="457200"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500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声  明</a:t>
            </a:r>
            <a:endParaRPr lang="zh-CN" altLang="en-US" sz="3500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indent="457200"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sz="3500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4572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200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本文件仅用于个人学习、研究或欣赏，以及其他非商业性或非盈利性用途，但同时应遵守著作权法及其他相关法律的规定，不得侵犯本公司及相关权利人的合法权利。</a:t>
            </a:r>
            <a:endParaRPr lang="zh-CN" altLang="en-US" sz="2200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indent="4572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200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除此以外，将本文件任何内容用于其他用途时，应获得授权，如发现未经授权用于商业或盈利用途将追究侵权者的法律责任。</a:t>
            </a:r>
            <a:endParaRPr lang="zh-CN" altLang="en-US" sz="2200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indent="4572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sz="2200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457200" algn="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200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武汉天成贵龙文化传播有限公司</a:t>
            </a:r>
            <a:endParaRPr lang="zh-CN" altLang="en-US" sz="2200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indent="457200" algn="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200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湖北山河律师事务所</a:t>
            </a:r>
            <a:endParaRPr lang="zh-CN" altLang="en-US" sz="2200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9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image" Target="../media/image9.png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60" name="矩形 10"/>
          <p:cNvSpPr>
            <a:spLocks noChangeArrowheads="1"/>
          </p:cNvSpPr>
          <p:nvPr/>
        </p:nvSpPr>
        <p:spPr bwMode="auto">
          <a:xfrm>
            <a:off x="3108175" y="1275606"/>
            <a:ext cx="2927650" cy="1027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4800" b="1">
                <a:latin typeface="楷体" panose="02010609060101010101" pitchFamily="49" charset="-122"/>
                <a:ea typeface="黑体" panose="02010609060101010101" pitchFamily="49" charset="-122"/>
              </a:rPr>
              <a:t>练一练</a:t>
            </a:r>
            <a:endParaRPr lang="zh-CN" altLang="en-US" sz="4800" b="1">
              <a:latin typeface="楷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39852" y="3939902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>
                <a:latin typeface="楷体" panose="02010609060101010101" pitchFamily="49" charset="-122"/>
                <a:cs typeface="Times New Roman" panose="02020603050405020304" pitchFamily="18" charset="0"/>
              </a:rPr>
              <a:t>R</a:t>
            </a:r>
            <a:r>
              <a:rPr lang="en-US" altLang="zh-CN" b="1">
                <a:latin typeface="楷体" panose="02010609060101010101" pitchFamily="49" charset="-122"/>
                <a:cs typeface="Times New Roman" panose="02020603050405020304" pitchFamily="18" charset="0"/>
              </a:rPr>
              <a:t>·</a:t>
            </a:r>
            <a:r>
              <a:rPr lang="zh-CN" altLang="en-US" b="1">
                <a:latin typeface="楷体" panose="02010609060101010101" pitchFamily="49" charset="-122"/>
                <a:cs typeface="Times New Roman" panose="02020603050405020304" pitchFamily="18" charset="0"/>
              </a:rPr>
              <a:t>二年级下册</a:t>
            </a:r>
            <a:endParaRPr lang="en-US" b="1" dirty="0">
              <a:latin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95536" y="314677"/>
            <a:ext cx="1080120" cy="631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1">
                <a:ea typeface="黑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27584" y="339502"/>
            <a:ext cx="7848872" cy="33632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佳佳要制作</a:t>
            </a:r>
            <a:r>
              <a:rPr lang="zh-CN" altLang="en-US" sz="3000" b="1">
                <a:ea typeface="黑体" panose="02010609060101010101" pitchFamily="49" charset="-122"/>
                <a:cs typeface="Times New Roman" panose="02020603050405020304" pitchFamily="18" charset="0"/>
              </a:rPr>
              <a:t>一</a:t>
            </a:r>
            <a:r>
              <a:rPr lang="zh-CN" altLang="en-US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串项链。她有</a:t>
            </a:r>
            <a:r>
              <a:rPr lang="en-US" altLang="zh-CN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lang="zh-CN" altLang="en-US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颗    和</a:t>
            </a:r>
            <a:r>
              <a:rPr lang="en-US" altLang="zh-CN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48</a:t>
            </a:r>
            <a:r>
              <a:rPr lang="zh-CN" altLang="en-US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颗     ，要使     的数量是    的</a:t>
            </a:r>
            <a:r>
              <a:rPr lang="en-US" altLang="zh-CN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倍。</a:t>
            </a:r>
            <a:endParaRPr lang="en-US" altLang="zh-CN" sz="30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）如果    的数量不变，需要增加或减少多少颗     ？</a:t>
            </a:r>
            <a:endParaRPr lang="en-US" altLang="zh-CN" sz="30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）如果    的数量不变，需要多少颗    ？制作这串项链一共需要多少颗珠子？</a:t>
            </a:r>
            <a:endParaRPr lang="en-US" sz="30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87058" y="463970"/>
            <a:ext cx="367020" cy="37958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68344" y="463970"/>
            <a:ext cx="386951" cy="39353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36777" y="1026090"/>
            <a:ext cx="386951" cy="39353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07904" y="974627"/>
            <a:ext cx="367020" cy="37958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27784" y="1563638"/>
            <a:ext cx="367020" cy="37958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36777" y="2067694"/>
            <a:ext cx="386951" cy="39353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27784" y="2630105"/>
            <a:ext cx="386951" cy="39353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36296" y="2644048"/>
            <a:ext cx="367020" cy="379589"/>
          </a:xfrm>
          <a:prstGeom prst="rect">
            <a:avLst/>
          </a:prstGeom>
        </p:spPr>
      </p:pic>
      <p:sp>
        <p:nvSpPr>
          <p:cNvPr id="12" name="矩形 5"/>
          <p:cNvSpPr>
            <a:spLocks noChangeArrowheads="1"/>
          </p:cNvSpPr>
          <p:nvPr/>
        </p:nvSpPr>
        <p:spPr bwMode="auto">
          <a:xfrm>
            <a:off x="6732240" y="4587974"/>
            <a:ext cx="228299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 eaLnBrk="1" hangingPunct="1"/>
            <a:r>
              <a:rPr lang="en-US" altLang="zh-CN" sz="1600" dirty="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[</a:t>
            </a:r>
            <a:r>
              <a:rPr lang="zh-CN" altLang="en-US" sz="160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160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P37 </a:t>
            </a:r>
            <a:r>
              <a:rPr lang="zh-CN" altLang="en-US" sz="160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练一练 第</a:t>
            </a:r>
            <a:r>
              <a:rPr lang="en-US" altLang="zh-CN" sz="160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160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160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]</a:t>
            </a:r>
            <a:endParaRPr lang="zh-CN" altLang="en-US" sz="1600" dirty="0">
              <a:solidFill>
                <a:srgbClr val="4368AA"/>
              </a:solidFill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811294" y="1968052"/>
            <a:ext cx="2880320" cy="5933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×6=42(</a:t>
            </a:r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颗</a:t>
            </a:r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sz="30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174975" y="1976525"/>
            <a:ext cx="2880320" cy="5933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48</a:t>
            </a:r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－</a:t>
            </a:r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42=6(</a:t>
            </a:r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颗</a:t>
            </a:r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sz="30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294655" y="3733345"/>
            <a:ext cx="2880320" cy="5933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48</a:t>
            </a:r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÷6=8(</a:t>
            </a:r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颗</a:t>
            </a:r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sz="30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722996" y="3745068"/>
            <a:ext cx="2880320" cy="5933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48</a:t>
            </a:r>
            <a:r>
              <a:rPr lang="en-US" sz="3000" b="1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+8</a:t>
            </a:r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=56(</a:t>
            </a:r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颗</a:t>
            </a:r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sz="30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矩形 2"/>
          <p:cNvSpPr>
            <a:spLocks noChangeArrowheads="1"/>
          </p:cNvSpPr>
          <p:nvPr/>
        </p:nvSpPr>
        <p:spPr bwMode="auto">
          <a:xfrm>
            <a:off x="1763713" y="2355850"/>
            <a:ext cx="59547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楷体" panose="02010609060101010101" pitchFamily="49" charset="-122"/>
              </a:rPr>
              <a:t>通过本节课的学习，你有什么收获？</a:t>
            </a:r>
            <a:endParaRPr lang="zh-CN" altLang="en-US" sz="2800" b="1">
              <a:latin typeface="楷体" panose="02010609060101010101" pitchFamily="49" charset="-122"/>
            </a:endParaRPr>
          </a:p>
        </p:txBody>
      </p:sp>
      <p:sp>
        <p:nvSpPr>
          <p:cNvPr id="35843" name="文本框 24"/>
          <p:cNvSpPr txBox="1">
            <a:spLocks noChangeArrowheads="1"/>
          </p:cNvSpPr>
          <p:nvPr/>
        </p:nvSpPr>
        <p:spPr bwMode="auto">
          <a:xfrm>
            <a:off x="3651250" y="339725"/>
            <a:ext cx="19304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r>
              <a:rPr lang="zh-CN" altLang="en-US" sz="3200" b="1">
                <a:solidFill>
                  <a:srgbClr val="375685"/>
                </a:solidFill>
                <a:latin typeface="楷体" panose="02010609060101010101" pitchFamily="49" charset="-122"/>
              </a:rPr>
              <a:t>课堂小结</a:t>
            </a:r>
            <a:endParaRPr lang="zh-CN" altLang="en-US" sz="3200" b="1">
              <a:solidFill>
                <a:srgbClr val="375685"/>
              </a:solidFill>
              <a:latin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5"/>
          <p:cNvSpPr>
            <a:spLocks noChangeArrowheads="1"/>
          </p:cNvSpPr>
          <p:nvPr/>
        </p:nvSpPr>
        <p:spPr bwMode="auto">
          <a:xfrm>
            <a:off x="6732240" y="4587974"/>
            <a:ext cx="228299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 eaLnBrk="1" hangingPunct="1"/>
            <a:r>
              <a:rPr lang="en-US" altLang="zh-CN" sz="1600" dirty="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[</a:t>
            </a:r>
            <a:r>
              <a:rPr lang="zh-CN" altLang="en-US" sz="160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160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P36 </a:t>
            </a:r>
            <a:r>
              <a:rPr lang="zh-CN" altLang="en-US" sz="160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练一练 第</a:t>
            </a:r>
            <a:r>
              <a:rPr lang="en-US" altLang="zh-CN" sz="160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160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160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]</a:t>
            </a:r>
            <a:endParaRPr lang="zh-CN" altLang="en-US" sz="1600" dirty="0">
              <a:solidFill>
                <a:srgbClr val="4368AA"/>
              </a:solidFill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11560" y="240129"/>
            <a:ext cx="1080120" cy="631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771800" y="3113779"/>
            <a:ext cx="3816424" cy="5933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3000" b="1">
                <a:solidFill>
                  <a:srgbClr val="EB1A1F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7×4</a:t>
            </a:r>
            <a:r>
              <a:rPr lang="en-US" altLang="zh-CN" sz="3000" b="1">
                <a:solidFill>
                  <a:srgbClr val="EB1A1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=28(</a:t>
            </a:r>
            <a:r>
              <a:rPr lang="zh-CN" altLang="en-US" sz="3000" b="1">
                <a:solidFill>
                  <a:srgbClr val="EB1A1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sz="3000" b="1">
                <a:solidFill>
                  <a:srgbClr val="EB1A1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sz="3000" b="1">
              <a:solidFill>
                <a:srgbClr val="EB1A1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151620" y="278536"/>
            <a:ext cx="3240360" cy="5933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看图列式。</a:t>
            </a:r>
            <a:endParaRPr lang="en-US" sz="30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7544" y="910000"/>
            <a:ext cx="7048573" cy="2131919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3251" y="1762516"/>
            <a:ext cx="1246620" cy="326183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2771800" y="3707083"/>
            <a:ext cx="3816424" cy="5933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3000" b="1">
                <a:solidFill>
                  <a:srgbClr val="EB1A1F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7+28</a:t>
            </a:r>
            <a:r>
              <a:rPr lang="en-US" altLang="zh-CN" sz="3000" b="1">
                <a:solidFill>
                  <a:srgbClr val="EB1A1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=35(</a:t>
            </a:r>
            <a:r>
              <a:rPr lang="zh-CN" altLang="en-US" sz="3000" b="1">
                <a:solidFill>
                  <a:srgbClr val="EB1A1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sz="3000" b="1">
                <a:solidFill>
                  <a:srgbClr val="EB1A1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sz="3000" b="1">
              <a:solidFill>
                <a:srgbClr val="EB1A1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35928" y="518474"/>
            <a:ext cx="1080120" cy="631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1"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43608" y="518474"/>
            <a:ext cx="7632848" cy="1701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超市周一卖出</a:t>
            </a:r>
            <a:r>
              <a:rPr lang="en-US" altLang="zh-CN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袋面粉，卖出大米的袋数是面粉的</a:t>
            </a:r>
            <a:r>
              <a:rPr lang="en-US" altLang="zh-CN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倍。卖出多少袋大米？卖出的大米比面粉多多少袋？</a:t>
            </a:r>
            <a:endParaRPr lang="en-US" sz="30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59832" y="2402558"/>
            <a:ext cx="4032448" cy="11519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×4=20(</a:t>
            </a:r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袋</a:t>
            </a:r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30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</a:pPr>
            <a:r>
              <a:rPr lang="en-US" sz="3000" b="1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20</a:t>
            </a:r>
            <a:r>
              <a:rPr lang="zh-CN" altLang="en-US" sz="3000" b="1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－</a:t>
            </a:r>
            <a:r>
              <a:rPr lang="en-US" altLang="zh-CN" sz="3000" b="1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5=15(</a:t>
            </a:r>
            <a:r>
              <a:rPr lang="zh-CN" altLang="en-US" sz="3000" b="1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袋</a:t>
            </a:r>
            <a:r>
              <a:rPr lang="en-US" altLang="zh-CN" sz="3000" b="1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sz="30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6732240" y="4587974"/>
            <a:ext cx="228299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 eaLnBrk="1" hangingPunct="1"/>
            <a:r>
              <a:rPr lang="en-US" altLang="zh-CN" sz="1600" dirty="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[</a:t>
            </a:r>
            <a:r>
              <a:rPr lang="zh-CN" altLang="en-US" sz="160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160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P36 </a:t>
            </a:r>
            <a:r>
              <a:rPr lang="zh-CN" altLang="en-US" sz="160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练一练 第</a:t>
            </a:r>
            <a:r>
              <a:rPr lang="en-US" altLang="zh-CN" sz="160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160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160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]</a:t>
            </a:r>
            <a:endParaRPr lang="zh-CN" altLang="en-US" sz="1600" dirty="0">
              <a:solidFill>
                <a:srgbClr val="4368AA"/>
              </a:solidFill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5"/>
          <p:cNvSpPr>
            <a:spLocks noChangeArrowheads="1"/>
          </p:cNvSpPr>
          <p:nvPr/>
        </p:nvSpPr>
        <p:spPr bwMode="auto">
          <a:xfrm>
            <a:off x="6660232" y="4659982"/>
            <a:ext cx="228299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 eaLnBrk="1" hangingPunct="1"/>
            <a:r>
              <a:rPr lang="en-US" altLang="zh-CN" sz="1600" dirty="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[</a:t>
            </a:r>
            <a:r>
              <a:rPr lang="zh-CN" altLang="en-US" sz="160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160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P36 </a:t>
            </a:r>
            <a:r>
              <a:rPr lang="zh-CN" altLang="en-US" sz="160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练一练 第</a:t>
            </a:r>
            <a:r>
              <a:rPr lang="en-US" altLang="zh-CN" sz="160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160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160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]</a:t>
            </a:r>
            <a:endParaRPr lang="zh-CN" altLang="en-US" sz="1600" dirty="0">
              <a:solidFill>
                <a:srgbClr val="4368AA"/>
              </a:solidFill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860032" y="839729"/>
            <a:ext cx="3292501" cy="626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×3=15(</a:t>
            </a:r>
            <a:r>
              <a:rPr lang="zh-CN" altLang="en-US" sz="3200" b="1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支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91051" y="388682"/>
            <a:ext cx="1080120" cy="631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1"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46714" y="416343"/>
            <a:ext cx="691276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李老师为演讲比赛买奖品。</a:t>
            </a:r>
            <a:endParaRPr lang="en-US" altLang="zh-CN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/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买了多少支铅笔？</a:t>
            </a:r>
            <a:endParaRPr lang="en-US" altLang="zh-CN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/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(2)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看图提出一个问题并解答。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211960" y="3975699"/>
            <a:ext cx="3351218" cy="626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3200" b="1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5+15</a:t>
            </a: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=20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支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789586" y="2031558"/>
            <a:ext cx="60626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>
                <a:solidFill>
                  <a:srgbClr val="0000FF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一共</a:t>
            </a:r>
            <a:endParaRPr lang="en-US" altLang="zh-CN" sz="2800" b="1">
              <a:solidFill>
                <a:srgbClr val="0000FF"/>
              </a:solidFill>
              <a:latin typeface="+mj-lt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/>
            <a:r>
              <a:rPr lang="en-US" sz="2800" b="1">
                <a:solidFill>
                  <a:srgbClr val="0000FF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en-US" sz="2800" b="1">
              <a:solidFill>
                <a:srgbClr val="0000FF"/>
              </a:solidFill>
              <a:latin typeface="+mj-lt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/>
            <a:r>
              <a:rPr lang="zh-CN" altLang="en-US" sz="2800" b="1">
                <a:solidFill>
                  <a:srgbClr val="0000FF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支</a:t>
            </a:r>
            <a:endParaRPr lang="en-US" sz="2800" b="1">
              <a:solidFill>
                <a:srgbClr val="0000FF"/>
              </a:solidFill>
              <a:latin typeface="+mj-lt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1051" y="2150631"/>
            <a:ext cx="4692318" cy="2082055"/>
          </a:xfrm>
          <a:prstGeom prst="rect">
            <a:avLst/>
          </a:prstGeom>
        </p:spPr>
      </p:pic>
      <p:sp>
        <p:nvSpPr>
          <p:cNvPr id="25" name="左大括号 24"/>
          <p:cNvSpPr/>
          <p:nvPr/>
        </p:nvSpPr>
        <p:spPr>
          <a:xfrm flipH="1">
            <a:off x="5486454" y="2355726"/>
            <a:ext cx="237673" cy="1330977"/>
          </a:xfrm>
          <a:prstGeom prst="leftBrace">
            <a:avLst>
              <a:gd name="adj1" fmla="val 37188"/>
              <a:gd name="adj2" fmla="val 50000"/>
            </a:avLst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6" grpId="0"/>
      <p:bldP spid="26" grpId="0"/>
      <p:bldP spid="2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39552" y="661725"/>
            <a:ext cx="1080120" cy="631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4.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65441" y="661725"/>
            <a:ext cx="8064895" cy="2990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选择问题或条件，将题目补充完整并解答。 </a:t>
            </a:r>
            <a:endParaRPr lang="en-US" altLang="zh-CN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）王师傅修理了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26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台空调，张师傅修理了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15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台空调。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___________________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en-US" altLang="zh-CN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①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两人修的空调相差多少台</a:t>
            </a:r>
            <a:endParaRPr lang="en-US" altLang="zh-CN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②一共修理了多少台</a:t>
            </a:r>
            <a:endParaRPr lang="en-US" altLang="zh-CN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148006" y="2427734"/>
            <a:ext cx="2995994" cy="626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26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－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15=11(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台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997888" y="3010952"/>
            <a:ext cx="3020892" cy="626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26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＋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15=41(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台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矩形 5"/>
          <p:cNvSpPr>
            <a:spLocks noChangeArrowheads="1"/>
          </p:cNvSpPr>
          <p:nvPr/>
        </p:nvSpPr>
        <p:spPr bwMode="auto">
          <a:xfrm>
            <a:off x="6660232" y="4659982"/>
            <a:ext cx="228299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 eaLnBrk="1" hangingPunct="1"/>
            <a:r>
              <a:rPr lang="en-US" altLang="zh-CN" sz="1600" dirty="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[</a:t>
            </a:r>
            <a:r>
              <a:rPr lang="zh-CN" altLang="en-US" sz="160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160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P36 </a:t>
            </a:r>
            <a:r>
              <a:rPr lang="zh-CN" altLang="en-US" sz="160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练一练 第</a:t>
            </a:r>
            <a:r>
              <a:rPr lang="en-US" altLang="zh-CN" sz="160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160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160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]</a:t>
            </a:r>
            <a:endParaRPr lang="zh-CN" altLang="en-US" sz="1600" dirty="0">
              <a:solidFill>
                <a:srgbClr val="4368AA"/>
              </a:solidFill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72264" y="421659"/>
            <a:ext cx="1080120" cy="631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4.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32304" y="421659"/>
            <a:ext cx="8064895" cy="3470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选择问题或条件，将题目补充完整并解答。 </a:t>
            </a:r>
            <a:endParaRPr lang="en-US" altLang="zh-CN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）黑兔有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只，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_______________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，白兔有多少只？ </a:t>
            </a:r>
            <a:endParaRPr lang="en-US" altLang="zh-CN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①黑兔比白兔多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只     ②白兔比黑兔多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只</a:t>
            </a:r>
            <a:endParaRPr lang="en-US" altLang="zh-CN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25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③黑兔是白兔的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倍     ④白兔是黑兔的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倍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24392" y="2679886"/>
            <a:ext cx="2343782" cy="626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1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3200" b="1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－</a:t>
            </a:r>
            <a:r>
              <a:rPr lang="en-US" altLang="zh-CN" sz="3200" b="1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3=3(</a:t>
            </a:r>
            <a:r>
              <a:rPr lang="zh-CN" altLang="en-US" sz="3200" b="1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只</a:t>
            </a:r>
            <a:r>
              <a:rPr lang="en-US" altLang="zh-CN" sz="3200" b="1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sz="3200" b="1">
              <a:solidFill>
                <a:srgbClr val="FF0000"/>
              </a:solidFill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080776" y="2694795"/>
            <a:ext cx="2343782" cy="626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1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3200" b="1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＋</a:t>
            </a:r>
            <a:r>
              <a:rPr lang="en-US" altLang="zh-CN" sz="3200" b="1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3=9(</a:t>
            </a:r>
            <a:r>
              <a:rPr lang="zh-CN" altLang="en-US" sz="3200" b="1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只</a:t>
            </a:r>
            <a:r>
              <a:rPr lang="en-US" altLang="zh-CN" sz="3200" b="1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sz="3200" b="1">
              <a:solidFill>
                <a:srgbClr val="FF0000"/>
              </a:solidFill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552384" y="3782848"/>
            <a:ext cx="2343782" cy="626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1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en-US" altLang="zh-CN" sz="3200" b="1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÷3=2(</a:t>
            </a:r>
            <a:r>
              <a:rPr lang="zh-CN" altLang="en-US" sz="3200" b="1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只</a:t>
            </a:r>
            <a:r>
              <a:rPr lang="en-US" altLang="zh-CN" sz="3200" b="1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sz="3200" b="1">
              <a:solidFill>
                <a:srgbClr val="FF0000"/>
              </a:solidFill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070516" y="3775908"/>
            <a:ext cx="2569486" cy="626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1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en-US" altLang="zh-CN" sz="3200" b="1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×3=18(</a:t>
            </a:r>
            <a:r>
              <a:rPr lang="zh-CN" altLang="en-US" sz="3200" b="1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只</a:t>
            </a:r>
            <a:r>
              <a:rPr lang="en-US" altLang="zh-CN" sz="3200" b="1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sz="3200" b="1">
              <a:solidFill>
                <a:srgbClr val="FF0000"/>
              </a:solidFill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矩形 5"/>
          <p:cNvSpPr>
            <a:spLocks noChangeArrowheads="1"/>
          </p:cNvSpPr>
          <p:nvPr/>
        </p:nvSpPr>
        <p:spPr bwMode="auto">
          <a:xfrm>
            <a:off x="6660232" y="4659982"/>
            <a:ext cx="228299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 eaLnBrk="1" hangingPunct="1"/>
            <a:r>
              <a:rPr lang="en-US" altLang="zh-CN" sz="1600" dirty="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[</a:t>
            </a:r>
            <a:r>
              <a:rPr lang="zh-CN" altLang="en-US" sz="160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160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P36 </a:t>
            </a:r>
            <a:r>
              <a:rPr lang="zh-CN" altLang="en-US" sz="160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练一练 第</a:t>
            </a:r>
            <a:r>
              <a:rPr lang="en-US" altLang="zh-CN" sz="160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160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160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]</a:t>
            </a:r>
            <a:endParaRPr lang="zh-CN" altLang="en-US" sz="1600" dirty="0">
              <a:solidFill>
                <a:srgbClr val="4368AA"/>
              </a:solidFill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55576" y="43866"/>
            <a:ext cx="1080120" cy="631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5.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矩形 5"/>
          <p:cNvSpPr>
            <a:spLocks noChangeArrowheads="1"/>
          </p:cNvSpPr>
          <p:nvPr/>
        </p:nvSpPr>
        <p:spPr bwMode="auto">
          <a:xfrm>
            <a:off x="6732240" y="4587974"/>
            <a:ext cx="228299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 eaLnBrk="1" hangingPunct="1"/>
            <a:r>
              <a:rPr lang="en-US" altLang="zh-CN" sz="1600" dirty="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[</a:t>
            </a:r>
            <a:r>
              <a:rPr lang="zh-CN" altLang="en-US" sz="160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160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P37 </a:t>
            </a:r>
            <a:r>
              <a:rPr lang="zh-CN" altLang="en-US" sz="160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练一练 第</a:t>
            </a:r>
            <a:r>
              <a:rPr lang="en-US" altLang="zh-CN" sz="160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 sz="160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160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]</a:t>
            </a:r>
            <a:endParaRPr lang="zh-CN" altLang="en-US" sz="1600" dirty="0">
              <a:solidFill>
                <a:srgbClr val="4368AA"/>
              </a:solidFill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23528" y="621375"/>
            <a:ext cx="8566216" cy="2935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  <a:spcBef>
                <a:spcPts val="1200"/>
              </a:spcBef>
            </a:pP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要使下面的问题用加法解决，可以补充怎样的条件？</a:t>
            </a:r>
            <a:endParaRPr lang="en-US" altLang="zh-CN" sz="28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  <a:spcBef>
                <a:spcPts val="1200"/>
              </a:spcBef>
            </a:pP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）一盆月季花原价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元，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____________________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。现在一盆月季花多少钱？</a:t>
            </a:r>
            <a:endParaRPr lang="en-US" altLang="zh-CN" sz="28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  <a:spcBef>
                <a:spcPts val="1200"/>
              </a:spcBef>
            </a:pP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）李爷爷买了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18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棵桃树苗，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__________________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。李爷爷买了多少棵杏树苗？</a:t>
            </a:r>
            <a:endParaRPr lang="en-US" sz="28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689211" y="1219765"/>
            <a:ext cx="3627205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>
                <a:solidFill>
                  <a:srgbClr val="EB1A1F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现价比原价多</a:t>
            </a:r>
            <a:r>
              <a:rPr lang="en-US" altLang="zh-CN" sz="2800" b="1">
                <a:solidFill>
                  <a:srgbClr val="EB1A1F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>
                <a:solidFill>
                  <a:srgbClr val="EB1A1F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元</a:t>
            </a:r>
            <a:endParaRPr lang="en-US" sz="2800" b="1">
              <a:solidFill>
                <a:srgbClr val="EB1A1F"/>
              </a:solidFill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760735" y="3044183"/>
            <a:ext cx="2805576" cy="5933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3000" b="1">
                <a:solidFill>
                  <a:srgbClr val="EB1A1F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18 + 6 </a:t>
            </a:r>
            <a:r>
              <a:rPr lang="en-US" altLang="zh-CN" sz="3000" b="1">
                <a:solidFill>
                  <a:srgbClr val="EB1A1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 24(</a:t>
            </a:r>
            <a:r>
              <a:rPr lang="zh-CN" altLang="en-US" sz="3000" b="1">
                <a:solidFill>
                  <a:srgbClr val="EB1A1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棵</a:t>
            </a:r>
            <a:r>
              <a:rPr lang="en-US" altLang="zh-CN" sz="3000" b="1">
                <a:solidFill>
                  <a:srgbClr val="EB1A1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sz="3000" b="1">
              <a:solidFill>
                <a:srgbClr val="EB1A1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004048" y="2426453"/>
            <a:ext cx="3600400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>
                <a:solidFill>
                  <a:srgbClr val="EB1A1F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桃树苗比杏树苗少</a:t>
            </a:r>
            <a:r>
              <a:rPr lang="en-US" altLang="zh-CN" sz="2800" b="1">
                <a:solidFill>
                  <a:srgbClr val="EB1A1F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2800" b="1">
                <a:solidFill>
                  <a:srgbClr val="EB1A1F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棵</a:t>
            </a:r>
            <a:endParaRPr lang="en-US" sz="2800" b="1">
              <a:solidFill>
                <a:srgbClr val="EB1A1F"/>
              </a:solidFill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355976" y="1788872"/>
            <a:ext cx="2592288" cy="5933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3000" b="1">
                <a:solidFill>
                  <a:srgbClr val="EB1A1F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9 + 2 </a:t>
            </a:r>
            <a:r>
              <a:rPr lang="en-US" altLang="zh-CN" sz="3000" b="1">
                <a:solidFill>
                  <a:srgbClr val="EB1A1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 11(</a:t>
            </a:r>
            <a:r>
              <a:rPr lang="zh-CN" altLang="en-US" sz="3000" b="1">
                <a:solidFill>
                  <a:srgbClr val="EB1A1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sz="3000" b="1">
                <a:solidFill>
                  <a:srgbClr val="EB1A1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sz="3000" b="1">
              <a:solidFill>
                <a:srgbClr val="EB1A1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1520" y="448954"/>
            <a:ext cx="1080120" cy="631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1">
                <a:ea typeface="黑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3567" y="471511"/>
            <a:ext cx="8208913" cy="33632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根据算式补充合适的条件或提出问题</a:t>
            </a:r>
            <a:r>
              <a:rPr lang="zh-CN" altLang="en-US" sz="3000" b="1"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30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</a:pPr>
            <a:r>
              <a:rPr lang="en-US" altLang="zh-CN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zh-CN" altLang="en-US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王叔叔买了</a:t>
            </a:r>
            <a:r>
              <a:rPr lang="en-US" altLang="zh-CN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___________________</a:t>
            </a:r>
            <a:r>
              <a:rPr lang="zh-CN" altLang="en-US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，其中橙汁有</a:t>
            </a:r>
            <a:r>
              <a:rPr lang="en-US" altLang="zh-CN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箱。他买了多少箱苹果汁？ </a:t>
            </a:r>
            <a:r>
              <a:rPr lang="en-US" altLang="zh-CN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12</a:t>
            </a:r>
            <a:r>
              <a:rPr lang="zh-CN" altLang="en-US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－</a:t>
            </a:r>
            <a:r>
              <a:rPr lang="en-US" altLang="zh-CN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4=8</a:t>
            </a:r>
            <a:r>
              <a:rPr lang="zh-CN" altLang="en-US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（箱）</a:t>
            </a:r>
            <a:endParaRPr lang="en-US" altLang="zh-CN" sz="30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</a:pPr>
            <a:r>
              <a:rPr lang="en-US" altLang="zh-CN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(2)</a:t>
            </a:r>
            <a:r>
              <a:rPr lang="zh-CN" altLang="en-US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王叔叔买了</a:t>
            </a:r>
            <a:r>
              <a:rPr lang="en-US" altLang="zh-CN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箱橙汁，买的苹果汁是橙汁的</a:t>
            </a:r>
            <a:r>
              <a:rPr lang="en-US" altLang="zh-CN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倍。</a:t>
            </a:r>
            <a:r>
              <a:rPr lang="en-US" altLang="zh-CN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_______________</a:t>
            </a:r>
            <a:r>
              <a:rPr lang="zh-CN" altLang="en-US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en-US" altLang="zh-CN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_________________</a:t>
            </a:r>
            <a:r>
              <a:rPr lang="zh-CN" altLang="en-US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en-US" altLang="zh-CN" sz="3000" b="1"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</a:pPr>
            <a:r>
              <a:rPr lang="en-US" altLang="zh-CN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4×2=8</a:t>
            </a:r>
            <a:r>
              <a:rPr lang="zh-CN" altLang="en-US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（箱）           </a:t>
            </a:r>
            <a:r>
              <a:rPr lang="en-US" altLang="zh-CN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8+4=12</a:t>
            </a:r>
            <a:r>
              <a:rPr lang="zh-CN" altLang="en-US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（箱）</a:t>
            </a:r>
            <a:endParaRPr lang="en-US" sz="30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矩形 5"/>
          <p:cNvSpPr>
            <a:spLocks noChangeArrowheads="1"/>
          </p:cNvSpPr>
          <p:nvPr/>
        </p:nvSpPr>
        <p:spPr bwMode="auto">
          <a:xfrm>
            <a:off x="6732240" y="4587974"/>
            <a:ext cx="228299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 eaLnBrk="1" hangingPunct="1"/>
            <a:r>
              <a:rPr lang="en-US" altLang="zh-CN" sz="1600" dirty="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[</a:t>
            </a:r>
            <a:r>
              <a:rPr lang="zh-CN" altLang="en-US" sz="160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160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P37 </a:t>
            </a:r>
            <a:r>
              <a:rPr lang="zh-CN" altLang="en-US" sz="160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练一练 第</a:t>
            </a:r>
            <a:r>
              <a:rPr lang="en-US" altLang="zh-CN" sz="160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160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160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]</a:t>
            </a:r>
            <a:endParaRPr lang="zh-CN" altLang="en-US" sz="1600" dirty="0">
              <a:solidFill>
                <a:srgbClr val="4368AA"/>
              </a:solidFill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95836" y="1037084"/>
            <a:ext cx="3960440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橙汁和苹果汁一共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12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箱</a:t>
            </a:r>
            <a:endParaRPr 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67644" y="2643758"/>
            <a:ext cx="3312368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苹果汁买了多少箱</a:t>
            </a:r>
            <a:endParaRPr lang="en-US" sz="2800" b="1">
              <a:solidFill>
                <a:srgbClr val="FF0000"/>
              </a:solidFill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44008" y="2643758"/>
            <a:ext cx="3960440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一共买了多少箱果汁</a:t>
            </a:r>
            <a:endParaRPr 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9592" y="1313634"/>
            <a:ext cx="7917191" cy="253023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11560" y="240129"/>
            <a:ext cx="1080120" cy="631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7.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14705" y="3651870"/>
            <a:ext cx="5310590" cy="11473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000" b="1">
                <a:solidFill>
                  <a:srgbClr val="EB1A1F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科普书有</a:t>
            </a:r>
            <a:r>
              <a:rPr lang="en-US" altLang="zh-CN" sz="3000" b="1">
                <a:solidFill>
                  <a:srgbClr val="EB1A1F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27</a:t>
            </a:r>
            <a:r>
              <a:rPr lang="zh-CN" altLang="en-US" sz="3000" b="1">
                <a:solidFill>
                  <a:srgbClr val="EB1A1F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本，是漫画书数量的</a:t>
            </a:r>
            <a:r>
              <a:rPr lang="en-US" altLang="zh-CN" sz="3000" b="1">
                <a:solidFill>
                  <a:srgbClr val="EB1A1F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3000" b="1">
                <a:solidFill>
                  <a:srgbClr val="EB1A1F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倍，漫画书有多少本？</a:t>
            </a:r>
            <a:endParaRPr lang="en-US" sz="3000" b="1">
              <a:solidFill>
                <a:srgbClr val="EB1A1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151620" y="278536"/>
            <a:ext cx="7020780" cy="11473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看图选择合适的条件，</a:t>
            </a:r>
            <a:r>
              <a:rPr lang="zh-CN" altLang="en-US" sz="3000" b="1">
                <a:ea typeface="黑体" panose="02010609060101010101" pitchFamily="49" charset="-122"/>
                <a:cs typeface="Times New Roman" panose="02020603050405020304" pitchFamily="18" charset="0"/>
              </a:rPr>
              <a:t>提</a:t>
            </a:r>
            <a:r>
              <a:rPr lang="zh-CN" altLang="en-US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出一个数学问题并解答。</a:t>
            </a:r>
            <a:endParaRPr lang="en-US" sz="30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066224" y="3787675"/>
            <a:ext cx="3816424" cy="5933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3000" b="1">
                <a:solidFill>
                  <a:srgbClr val="EB1A1F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27÷3</a:t>
            </a:r>
            <a:r>
              <a:rPr lang="en-US" altLang="zh-CN" sz="3000" b="1">
                <a:solidFill>
                  <a:srgbClr val="EB1A1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=9(</a:t>
            </a:r>
            <a:r>
              <a:rPr lang="zh-CN" altLang="en-US" sz="3000" b="1">
                <a:solidFill>
                  <a:srgbClr val="EB1A1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本</a:t>
            </a:r>
            <a:r>
              <a:rPr lang="en-US" altLang="zh-CN" sz="3000" b="1">
                <a:solidFill>
                  <a:srgbClr val="EB1A1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sz="3000" b="1">
              <a:solidFill>
                <a:srgbClr val="EB1A1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5"/>
          <p:cNvSpPr>
            <a:spLocks noChangeArrowheads="1"/>
          </p:cNvSpPr>
          <p:nvPr/>
        </p:nvSpPr>
        <p:spPr bwMode="auto">
          <a:xfrm>
            <a:off x="6732240" y="4587974"/>
            <a:ext cx="228299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 eaLnBrk="1" hangingPunct="1"/>
            <a:r>
              <a:rPr lang="en-US" altLang="zh-CN" sz="1600" dirty="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[</a:t>
            </a:r>
            <a:r>
              <a:rPr lang="zh-CN" altLang="en-US" sz="160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160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P37 </a:t>
            </a:r>
            <a:r>
              <a:rPr lang="zh-CN" altLang="en-US" sz="160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练一练 第</a:t>
            </a:r>
            <a:r>
              <a:rPr lang="en-US" altLang="zh-CN" sz="160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lang="zh-CN" altLang="en-US" sz="160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160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]</a:t>
            </a:r>
            <a:endParaRPr lang="zh-CN" altLang="en-US" sz="1600" dirty="0">
              <a:solidFill>
                <a:srgbClr val="4368AA"/>
              </a:solidFill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1" grpId="0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叶盛">
      <a:majorFont>
        <a:latin typeface="Times New Roman"/>
        <a:ea typeface="楷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riw32un">
      <a:majorFont>
        <a:latin typeface="Times New Roman"/>
        <a:ea typeface="黑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28575">
          <a:solidFill>
            <a:srgbClr val="00B0F0"/>
          </a:solidFill>
        </a:ln>
      </a:spPr>
      <a:bodyPr rtlCol="0" anchor="ctr"/>
      <a:lstStyle>
        <a:defPPr algn="l">
          <a:lnSpc>
            <a:spcPct val="120000"/>
          </a:lnSpc>
          <a:defRPr b="1" smtClean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  <a:cs typeface="Times New Roman" panose="02020603050405020304" pitchFamily="18" charset="0"/>
          </a:defRPr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defRPr sz="3000" b="1" smtClean="0">
            <a:latin typeface="Times New Roman" panose="02020603050405020304" pitchFamily="18" charset="0"/>
            <a:ea typeface="黑体" panose="02010609060101010101" pitchFamily="49" charset="-122"/>
            <a:cs typeface="Times New Roman" panose="02020603050405020304" pitchFamily="18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1141</Words>
  <Application>WPS 演示</Application>
  <PresentationFormat>全屏显示(16:9)</PresentationFormat>
  <Paragraphs>130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4" baseType="lpstr">
      <vt:lpstr>Arial</vt:lpstr>
      <vt:lpstr>宋体</vt:lpstr>
      <vt:lpstr>Wingdings</vt:lpstr>
      <vt:lpstr>Times New Roman</vt:lpstr>
      <vt:lpstr>楷体</vt:lpstr>
      <vt:lpstr>inpin heiti</vt:lpstr>
      <vt:lpstr>微软雅黑</vt:lpstr>
      <vt:lpstr>黑体</vt:lpstr>
      <vt:lpstr>方正粗黑繁体</vt:lpstr>
      <vt:lpstr>等线</vt:lpstr>
      <vt:lpstr>Arial Unicode MS</vt:lpstr>
      <vt:lpstr>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zyccl</Company>
  <LinksUpToDate>false</LinksUpToDate>
  <SharedDoc>false</SharedDoc>
  <HyperlinksChanged>false</HyperlinksChanged>
  <AppVersion>14.0000</AppVersion>
  <Manager>状元成才路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keywords>状元成才路</cp:keywords>
  <dc:description>状元成才路</dc:description>
  <dc:subject>状元成才路</dc:subject>
  <cp:category>状元成才路</cp:category>
  <cp:lastModifiedBy>唐唐唐小糖1</cp:lastModifiedBy>
  <cp:revision>533</cp:revision>
  <dcterms:created xsi:type="dcterms:W3CDTF">2015-08-27T07:30:00Z</dcterms:created>
  <dcterms:modified xsi:type="dcterms:W3CDTF">2026-02-28T06:41:42Z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07FA0B2EB6034C708685F7CD57E272AC_12</vt:lpwstr>
  </property>
</Properties>
</file>