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5"/>
  </p:notesMasterIdLst>
  <p:sldIdLst>
    <p:sldId id="263" r:id="rId4"/>
    <p:sldId id="368" r:id="rId6"/>
    <p:sldId id="369" r:id="rId7"/>
    <p:sldId id="370" r:id="rId8"/>
    <p:sldId id="371" r:id="rId9"/>
    <p:sldId id="372" r:id="rId10"/>
    <p:sldId id="343" r:id="rId11"/>
    <p:sldId id="358" r:id="rId12"/>
    <p:sldId id="277" r:id="rId13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2" userDrawn="1">
          <p15:clr>
            <a:srgbClr val="A4A3A4"/>
          </p15:clr>
        </p15:guide>
        <p15:guide id="2" orient="horz" pos="722" userDrawn="1">
          <p15:clr>
            <a:srgbClr val="A4A3A4"/>
          </p15:clr>
        </p15:guide>
        <p15:guide id="3" orient="horz" pos="2996" userDrawn="1">
          <p15:clr>
            <a:srgbClr val="A4A3A4"/>
          </p15:clr>
        </p15:guide>
        <p15:guide id="4" pos="158" userDrawn="1">
          <p15:clr>
            <a:srgbClr val="A4A3A4"/>
          </p15:clr>
        </p15:guide>
        <p15:guide id="5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9ABEF"/>
    <a:srgbClr val="FFFFFF"/>
    <a:srgbClr val="109570"/>
    <a:srgbClr val="FAF9E5"/>
    <a:srgbClr val="EA1C20"/>
    <a:srgbClr val="EC1E22"/>
    <a:srgbClr val="F7E263"/>
    <a:srgbClr val="E6E6E6"/>
    <a:srgbClr val="FCDE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00" autoAdjust="0"/>
    <p:restoredTop sz="95238" autoAdjust="0"/>
  </p:normalViewPr>
  <p:slideViewPr>
    <p:cSldViewPr>
      <p:cViewPr varScale="1">
        <p:scale>
          <a:sx n="142" d="100"/>
          <a:sy n="142" d="100"/>
        </p:scale>
        <p:origin x="594" y="120"/>
      </p:cViewPr>
      <p:guideLst>
        <p:guide orient="horz" pos="1632"/>
        <p:guide orient="horz" pos="722"/>
        <p:guide orient="horz" pos="2996"/>
        <p:guide pos="15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B187263-DEBF-4170-BD66-4E086303E66A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fld id="{31ACD559-F217-4A00-85BF-A5C5EE827E4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45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fld id="{53E6FDAD-646F-4D1E-B081-AF19C9AF8B62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23813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4" name="图片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63688"/>
            <a:ext cx="9144000" cy="185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形 10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289175" y="3327400"/>
            <a:ext cx="4565650" cy="162083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4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99297" y="2381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 bwMode="auto">
          <a:xfrm>
            <a:off x="-4763" y="19050"/>
            <a:ext cx="9159876" cy="5143500"/>
            <a:chOff x="-15865" y="0"/>
            <a:chExt cx="9159866" cy="5143500"/>
          </a:xfrm>
        </p:grpSpPr>
        <p:sp>
          <p:nvSpPr>
            <p:cNvPr id="3" name="矩形 2"/>
            <p:cNvSpPr/>
            <p:nvPr/>
          </p:nvSpPr>
          <p:spPr>
            <a:xfrm>
              <a:off x="11" y="0"/>
              <a:ext cx="9143990" cy="5143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 bwMode="auto">
            <a:xfrm>
              <a:off x="-15865" y="207562"/>
              <a:ext cx="9159866" cy="4935938"/>
              <a:chOff x="-15864" y="207562"/>
              <a:chExt cx="9159866" cy="4935938"/>
            </a:xfrm>
          </p:grpSpPr>
          <p:sp>
            <p:nvSpPr>
              <p:cNvPr id="5" name="任意多边形 2"/>
              <p:cNvSpPr/>
              <p:nvPr/>
            </p:nvSpPr>
            <p:spPr>
              <a:xfrm>
                <a:off x="-15864" y="3065463"/>
                <a:ext cx="9159866" cy="2078037"/>
              </a:xfrm>
              <a:custGeom>
                <a:avLst/>
                <a:gdLst>
                  <a:gd name="connsiteX0" fmla="*/ 0 w 12213154"/>
                  <a:gd name="connsiteY0" fmla="*/ 2586699 h 2770197"/>
                  <a:gd name="connsiteX1" fmla="*/ 60560 w 12213154"/>
                  <a:gd name="connsiteY1" fmla="*/ 2594946 h 2770197"/>
                  <a:gd name="connsiteX2" fmla="*/ 2940804 w 12213154"/>
                  <a:gd name="connsiteY2" fmla="*/ 2770197 h 2770197"/>
                  <a:gd name="connsiteX3" fmla="*/ 0 w 12213154"/>
                  <a:gd name="connsiteY3" fmla="*/ 2770197 h 2770197"/>
                  <a:gd name="connsiteX4" fmla="*/ 12213154 w 12213154"/>
                  <a:gd name="connsiteY4" fmla="*/ 0 h 2770197"/>
                  <a:gd name="connsiteX5" fmla="*/ 12213154 w 12213154"/>
                  <a:gd name="connsiteY5" fmla="*/ 2770197 h 2770197"/>
                  <a:gd name="connsiteX6" fmla="*/ 2940804 w 12213154"/>
                  <a:gd name="connsiteY6" fmla="*/ 2770197 h 2770197"/>
                  <a:gd name="connsiteX7" fmla="*/ 12191096 w 12213154"/>
                  <a:gd name="connsiteY7" fmla="*/ 31262 h 2770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13154" h="2770197">
                    <a:moveTo>
                      <a:pt x="0" y="2586699"/>
                    </a:moveTo>
                    <a:lnTo>
                      <a:pt x="60560" y="2594946"/>
                    </a:lnTo>
                    <a:cubicBezTo>
                      <a:pt x="970428" y="2708841"/>
                      <a:pt x="1937812" y="2770197"/>
                      <a:pt x="2940804" y="2770197"/>
                    </a:cubicBezTo>
                    <a:lnTo>
                      <a:pt x="0" y="2770197"/>
                    </a:lnTo>
                    <a:close/>
                    <a:moveTo>
                      <a:pt x="12213154" y="0"/>
                    </a:moveTo>
                    <a:lnTo>
                      <a:pt x="12213154" y="2770197"/>
                    </a:lnTo>
                    <a:lnTo>
                      <a:pt x="2940804" y="2770197"/>
                    </a:lnTo>
                    <a:cubicBezTo>
                      <a:pt x="7287102" y="2770197"/>
                      <a:pt x="10964770" y="1618062"/>
                      <a:pt x="12191096" y="31262"/>
                    </a:cubicBezTo>
                    <a:close/>
                  </a:path>
                </a:pathLst>
              </a:custGeom>
              <a:solidFill>
                <a:srgbClr val="8DC3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  <p:grpSp>
            <p:nvGrpSpPr>
              <p:cNvPr id="6" name="组合 5"/>
              <p:cNvGrpSpPr/>
              <p:nvPr/>
            </p:nvGrpSpPr>
            <p:grpSpPr bwMode="auto">
              <a:xfrm rot="-1291772">
                <a:off x="4773845" y="2066086"/>
                <a:ext cx="921544" cy="1913812"/>
                <a:chOff x="10922634" y="3936050"/>
                <a:chExt cx="1228725" cy="2551749"/>
              </a:xfrm>
            </p:grpSpPr>
            <p:grpSp>
              <p:nvGrpSpPr>
                <p:cNvPr id="38" name="组合 37"/>
                <p:cNvGrpSpPr/>
                <p:nvPr/>
              </p:nvGrpSpPr>
              <p:grpSpPr bwMode="auto">
                <a:xfrm>
                  <a:off x="11029950" y="4058923"/>
                  <a:ext cx="1033462" cy="2428876"/>
                  <a:chOff x="10836275" y="9112251"/>
                  <a:chExt cx="1033462" cy="2428876"/>
                </a:xfrm>
              </p:grpSpPr>
              <p:sp>
                <p:nvSpPr>
                  <p:cNvPr id="40" name="Freeform 138"/>
                  <p:cNvSpPr/>
                  <p:nvPr/>
                </p:nvSpPr>
                <p:spPr bwMode="auto">
                  <a:xfrm>
                    <a:off x="11343977" y="10097225"/>
                    <a:ext cx="194733" cy="146049"/>
                  </a:xfrm>
                  <a:custGeom>
                    <a:avLst/>
                    <a:gdLst>
                      <a:gd name="T0" fmla="*/ 0 w 123"/>
                      <a:gd name="T1" fmla="*/ 19 h 91"/>
                      <a:gd name="T2" fmla="*/ 13 w 123"/>
                      <a:gd name="T3" fmla="*/ 91 h 91"/>
                      <a:gd name="T4" fmla="*/ 123 w 123"/>
                      <a:gd name="T5" fmla="*/ 72 h 91"/>
                      <a:gd name="T6" fmla="*/ 109 w 123"/>
                      <a:gd name="T7" fmla="*/ 0 h 91"/>
                      <a:gd name="T8" fmla="*/ 0 w 123"/>
                      <a:gd name="T9" fmla="*/ 19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" h="91">
                        <a:moveTo>
                          <a:pt x="0" y="19"/>
                        </a:moveTo>
                        <a:lnTo>
                          <a:pt x="13" y="91"/>
                        </a:lnTo>
                        <a:lnTo>
                          <a:pt x="123" y="72"/>
                        </a:lnTo>
                        <a:lnTo>
                          <a:pt x="109" y="0"/>
                        </a:lnTo>
                        <a:lnTo>
                          <a:pt x="0" y="19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1" name="Freeform 139"/>
                  <p:cNvSpPr>
                    <a:spLocks noEditPoints="1"/>
                  </p:cNvSpPr>
                  <p:nvPr/>
                </p:nvSpPr>
                <p:spPr bwMode="auto">
                  <a:xfrm>
                    <a:off x="10825838" y="9106542"/>
                    <a:ext cx="766232" cy="929216"/>
                  </a:xfrm>
                  <a:custGeom>
                    <a:avLst/>
                    <a:gdLst>
                      <a:gd name="T0" fmla="*/ 97 w 182"/>
                      <a:gd name="T1" fmla="*/ 218 h 220"/>
                      <a:gd name="T2" fmla="*/ 119 w 182"/>
                      <a:gd name="T3" fmla="*/ 220 h 220"/>
                      <a:gd name="T4" fmla="*/ 127 w 182"/>
                      <a:gd name="T5" fmla="*/ 220 h 220"/>
                      <a:gd name="T6" fmla="*/ 119 w 182"/>
                      <a:gd name="T7" fmla="*/ 220 h 220"/>
                      <a:gd name="T8" fmla="*/ 97 w 182"/>
                      <a:gd name="T9" fmla="*/ 218 h 220"/>
                      <a:gd name="T10" fmla="*/ 119 w 182"/>
                      <a:gd name="T11" fmla="*/ 0 h 220"/>
                      <a:gd name="T12" fmla="*/ 99 w 182"/>
                      <a:gd name="T13" fmla="*/ 2 h 220"/>
                      <a:gd name="T14" fmla="*/ 11 w 182"/>
                      <a:gd name="T15" fmla="*/ 130 h 220"/>
                      <a:gd name="T16" fmla="*/ 64 w 182"/>
                      <a:gd name="T17" fmla="*/ 205 h 220"/>
                      <a:gd name="T18" fmla="*/ 56 w 182"/>
                      <a:gd name="T19" fmla="*/ 200 h 220"/>
                      <a:gd name="T20" fmla="*/ 182 w 182"/>
                      <a:gd name="T21" fmla="*/ 20 h 220"/>
                      <a:gd name="T22" fmla="*/ 119 w 182"/>
                      <a:gd name="T23" fmla="*/ 0 h 2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82" h="220">
                        <a:moveTo>
                          <a:pt x="97" y="218"/>
                        </a:moveTo>
                        <a:cubicBezTo>
                          <a:pt x="104" y="219"/>
                          <a:pt x="111" y="220"/>
                          <a:pt x="119" y="220"/>
                        </a:cubicBezTo>
                        <a:cubicBezTo>
                          <a:pt x="121" y="220"/>
                          <a:pt x="124" y="220"/>
                          <a:pt x="127" y="220"/>
                        </a:cubicBezTo>
                        <a:cubicBezTo>
                          <a:pt x="124" y="220"/>
                          <a:pt x="122" y="220"/>
                          <a:pt x="119" y="220"/>
                        </a:cubicBezTo>
                        <a:cubicBezTo>
                          <a:pt x="112" y="220"/>
                          <a:pt x="104" y="219"/>
                          <a:pt x="97" y="218"/>
                        </a:cubicBezTo>
                        <a:moveTo>
                          <a:pt x="119" y="0"/>
                        </a:moveTo>
                        <a:cubicBezTo>
                          <a:pt x="113" y="0"/>
                          <a:pt x="106" y="1"/>
                          <a:pt x="99" y="2"/>
                        </a:cubicBezTo>
                        <a:cubicBezTo>
                          <a:pt x="40" y="13"/>
                          <a:pt x="0" y="70"/>
                          <a:pt x="11" y="130"/>
                        </a:cubicBezTo>
                        <a:cubicBezTo>
                          <a:pt x="17" y="163"/>
                          <a:pt x="37" y="189"/>
                          <a:pt x="64" y="205"/>
                        </a:cubicBezTo>
                        <a:cubicBezTo>
                          <a:pt x="61" y="204"/>
                          <a:pt x="59" y="202"/>
                          <a:pt x="56" y="200"/>
                        </a:cubicBezTo>
                        <a:cubicBezTo>
                          <a:pt x="182" y="20"/>
                          <a:pt x="182" y="20"/>
                          <a:pt x="182" y="20"/>
                        </a:cubicBezTo>
                        <a:cubicBezTo>
                          <a:pt x="164" y="7"/>
                          <a:pt x="142" y="0"/>
                          <a:pt x="119" y="0"/>
                        </a:cubicBezTo>
                      </a:path>
                    </a:pathLst>
                  </a:custGeom>
                  <a:solidFill>
                    <a:srgbClr val="C3BBBB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2" name="Freeform 140"/>
                  <p:cNvSpPr>
                    <a:spLocks noEditPoints="1"/>
                  </p:cNvSpPr>
                  <p:nvPr/>
                </p:nvSpPr>
                <p:spPr bwMode="auto">
                  <a:xfrm>
                    <a:off x="11088929" y="9196386"/>
                    <a:ext cx="757765" cy="844549"/>
                  </a:xfrm>
                  <a:custGeom>
                    <a:avLst/>
                    <a:gdLst>
                      <a:gd name="T0" fmla="*/ 0 w 180"/>
                      <a:gd name="T1" fmla="*/ 185 h 200"/>
                      <a:gd name="T2" fmla="*/ 33 w 180"/>
                      <a:gd name="T3" fmla="*/ 198 h 200"/>
                      <a:gd name="T4" fmla="*/ 0 w 180"/>
                      <a:gd name="T5" fmla="*/ 185 h 200"/>
                      <a:gd name="T6" fmla="*/ 118 w 180"/>
                      <a:gd name="T7" fmla="*/ 0 h 200"/>
                      <a:gd name="T8" fmla="*/ 118 w 180"/>
                      <a:gd name="T9" fmla="*/ 0 h 200"/>
                      <a:gd name="T10" fmla="*/ 163 w 180"/>
                      <a:gd name="T11" fmla="*/ 70 h 200"/>
                      <a:gd name="T12" fmla="*/ 75 w 180"/>
                      <a:gd name="T13" fmla="*/ 198 h 200"/>
                      <a:gd name="T14" fmla="*/ 63 w 180"/>
                      <a:gd name="T15" fmla="*/ 200 h 200"/>
                      <a:gd name="T16" fmla="*/ 145 w 180"/>
                      <a:gd name="T17" fmla="*/ 153 h 200"/>
                      <a:gd name="T18" fmla="*/ 118 w 180"/>
                      <a:gd name="T19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0" h="200">
                        <a:moveTo>
                          <a:pt x="0" y="185"/>
                        </a:moveTo>
                        <a:cubicBezTo>
                          <a:pt x="10" y="191"/>
                          <a:pt x="22" y="195"/>
                          <a:pt x="33" y="198"/>
                        </a:cubicBezTo>
                        <a:cubicBezTo>
                          <a:pt x="21" y="195"/>
                          <a:pt x="10" y="191"/>
                          <a:pt x="0" y="185"/>
                        </a:cubicBezTo>
                        <a:moveTo>
                          <a:pt x="118" y="0"/>
                        </a:moveTo>
                        <a:cubicBezTo>
                          <a:pt x="118" y="0"/>
                          <a:pt x="118" y="0"/>
                          <a:pt x="118" y="0"/>
                        </a:cubicBezTo>
                        <a:cubicBezTo>
                          <a:pt x="141" y="16"/>
                          <a:pt x="158" y="40"/>
                          <a:pt x="163" y="70"/>
                        </a:cubicBezTo>
                        <a:cubicBezTo>
                          <a:pt x="174" y="130"/>
                          <a:pt x="134" y="187"/>
                          <a:pt x="75" y="198"/>
                        </a:cubicBezTo>
                        <a:cubicBezTo>
                          <a:pt x="71" y="199"/>
                          <a:pt x="67" y="199"/>
                          <a:pt x="63" y="200"/>
                        </a:cubicBezTo>
                        <a:cubicBezTo>
                          <a:pt x="95" y="197"/>
                          <a:pt x="126" y="181"/>
                          <a:pt x="145" y="153"/>
                        </a:cubicBezTo>
                        <a:cubicBezTo>
                          <a:pt x="180" y="103"/>
                          <a:pt x="168" y="34"/>
                          <a:pt x="118" y="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3" name="Freeform 141"/>
                  <p:cNvSpPr/>
                  <p:nvPr/>
                </p:nvSpPr>
                <p:spPr bwMode="auto">
                  <a:xfrm>
                    <a:off x="11058035" y="9196669"/>
                    <a:ext cx="764116" cy="840317"/>
                  </a:xfrm>
                  <a:custGeom>
                    <a:avLst/>
                    <a:gdLst>
                      <a:gd name="T0" fmla="*/ 126 w 182"/>
                      <a:gd name="T1" fmla="*/ 0 h 200"/>
                      <a:gd name="T2" fmla="*/ 0 w 182"/>
                      <a:gd name="T3" fmla="*/ 180 h 200"/>
                      <a:gd name="T4" fmla="*/ 8 w 182"/>
                      <a:gd name="T5" fmla="*/ 185 h 200"/>
                      <a:gd name="T6" fmla="*/ 41 w 182"/>
                      <a:gd name="T7" fmla="*/ 198 h 200"/>
                      <a:gd name="T8" fmla="*/ 63 w 182"/>
                      <a:gd name="T9" fmla="*/ 200 h 200"/>
                      <a:gd name="T10" fmla="*/ 71 w 182"/>
                      <a:gd name="T11" fmla="*/ 200 h 200"/>
                      <a:gd name="T12" fmla="*/ 83 w 182"/>
                      <a:gd name="T13" fmla="*/ 198 h 200"/>
                      <a:gd name="T14" fmla="*/ 171 w 182"/>
                      <a:gd name="T15" fmla="*/ 70 h 200"/>
                      <a:gd name="T16" fmla="*/ 126 w 182"/>
                      <a:gd name="T17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82" h="200">
                        <a:moveTo>
                          <a:pt x="126" y="0"/>
                        </a:moveTo>
                        <a:cubicBezTo>
                          <a:pt x="0" y="180"/>
                          <a:pt x="0" y="180"/>
                          <a:pt x="0" y="180"/>
                        </a:cubicBezTo>
                        <a:cubicBezTo>
                          <a:pt x="3" y="182"/>
                          <a:pt x="5" y="184"/>
                          <a:pt x="8" y="185"/>
                        </a:cubicBezTo>
                        <a:cubicBezTo>
                          <a:pt x="18" y="191"/>
                          <a:pt x="29" y="195"/>
                          <a:pt x="41" y="198"/>
                        </a:cubicBezTo>
                        <a:cubicBezTo>
                          <a:pt x="48" y="199"/>
                          <a:pt x="56" y="200"/>
                          <a:pt x="63" y="200"/>
                        </a:cubicBezTo>
                        <a:cubicBezTo>
                          <a:pt x="66" y="200"/>
                          <a:pt x="68" y="200"/>
                          <a:pt x="71" y="200"/>
                        </a:cubicBezTo>
                        <a:cubicBezTo>
                          <a:pt x="75" y="199"/>
                          <a:pt x="79" y="199"/>
                          <a:pt x="83" y="198"/>
                        </a:cubicBezTo>
                        <a:cubicBezTo>
                          <a:pt x="142" y="187"/>
                          <a:pt x="182" y="130"/>
                          <a:pt x="171" y="70"/>
                        </a:cubicBezTo>
                        <a:cubicBezTo>
                          <a:pt x="166" y="40"/>
                          <a:pt x="149" y="16"/>
                          <a:pt x="126" y="0"/>
                        </a:cubicBezTo>
                      </a:path>
                    </a:pathLst>
                  </a:custGeom>
                  <a:solidFill>
                    <a:srgbClr val="DBD6D6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4" name="Freeform 142"/>
                  <p:cNvSpPr/>
                  <p:nvPr/>
                </p:nvSpPr>
                <p:spPr bwMode="auto">
                  <a:xfrm>
                    <a:off x="11339698" y="10216277"/>
                    <a:ext cx="461432" cy="1295400"/>
                  </a:xfrm>
                  <a:custGeom>
                    <a:avLst/>
                    <a:gdLst>
                      <a:gd name="T0" fmla="*/ 103 w 109"/>
                      <a:gd name="T1" fmla="*/ 256 h 308"/>
                      <a:gd name="T2" fmla="*/ 53 w 109"/>
                      <a:gd name="T3" fmla="*/ 4 h 308"/>
                      <a:gd name="T4" fmla="*/ 48 w 109"/>
                      <a:gd name="T5" fmla="*/ 0 h 308"/>
                      <a:gd name="T6" fmla="*/ 4 w 109"/>
                      <a:gd name="T7" fmla="*/ 8 h 308"/>
                      <a:gd name="T8" fmla="*/ 0 w 109"/>
                      <a:gd name="T9" fmla="*/ 13 h 308"/>
                      <a:gd name="T10" fmla="*/ 42 w 109"/>
                      <a:gd name="T11" fmla="*/ 267 h 308"/>
                      <a:gd name="T12" fmla="*/ 45 w 109"/>
                      <a:gd name="T13" fmla="*/ 280 h 308"/>
                      <a:gd name="T14" fmla="*/ 81 w 109"/>
                      <a:gd name="T15" fmla="*/ 305 h 308"/>
                      <a:gd name="T16" fmla="*/ 106 w 109"/>
                      <a:gd name="T17" fmla="*/ 269 h 308"/>
                      <a:gd name="T18" fmla="*/ 103 w 109"/>
                      <a:gd name="T19" fmla="*/ 256 h 3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09" h="308">
                        <a:moveTo>
                          <a:pt x="103" y="256"/>
                        </a:moveTo>
                        <a:cubicBezTo>
                          <a:pt x="53" y="4"/>
                          <a:pt x="53" y="4"/>
                          <a:pt x="53" y="4"/>
                        </a:cubicBezTo>
                        <a:cubicBezTo>
                          <a:pt x="53" y="1"/>
                          <a:pt x="51" y="0"/>
                          <a:pt x="48" y="0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2" y="9"/>
                          <a:pt x="0" y="11"/>
                          <a:pt x="0" y="13"/>
                        </a:cubicBezTo>
                        <a:cubicBezTo>
                          <a:pt x="42" y="267"/>
                          <a:pt x="42" y="267"/>
                          <a:pt x="42" y="267"/>
                        </a:cubicBezTo>
                        <a:cubicBezTo>
                          <a:pt x="45" y="280"/>
                          <a:pt x="45" y="280"/>
                          <a:pt x="45" y="280"/>
                        </a:cubicBezTo>
                        <a:cubicBezTo>
                          <a:pt x="48" y="297"/>
                          <a:pt x="64" y="308"/>
                          <a:pt x="81" y="305"/>
                        </a:cubicBezTo>
                        <a:cubicBezTo>
                          <a:pt x="98" y="302"/>
                          <a:pt x="109" y="286"/>
                          <a:pt x="106" y="269"/>
                        </a:cubicBezTo>
                        <a:lnTo>
                          <a:pt x="103" y="256"/>
                        </a:lnTo>
                        <a:close/>
                      </a:path>
                    </a:pathLst>
                  </a:custGeom>
                  <a:solidFill>
                    <a:srgbClr val="8DC31E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5" name="Freeform 143"/>
                  <p:cNvSpPr/>
                  <p:nvPr/>
                </p:nvSpPr>
                <p:spPr bwMode="auto">
                  <a:xfrm>
                    <a:off x="10846181" y="9096528"/>
                    <a:ext cx="956731" cy="963084"/>
                  </a:xfrm>
                  <a:custGeom>
                    <a:avLst/>
                    <a:gdLst>
                      <a:gd name="T0" fmla="*/ 94 w 228"/>
                      <a:gd name="T1" fmla="*/ 6 h 228"/>
                      <a:gd name="T2" fmla="*/ 94 w 228"/>
                      <a:gd name="T3" fmla="*/ 1 h 228"/>
                      <a:gd name="T4" fmla="*/ 0 w 228"/>
                      <a:gd name="T5" fmla="*/ 114 h 228"/>
                      <a:gd name="T6" fmla="*/ 1 w 228"/>
                      <a:gd name="T7" fmla="*/ 134 h 228"/>
                      <a:gd name="T8" fmla="*/ 114 w 228"/>
                      <a:gd name="T9" fmla="*/ 228 h 228"/>
                      <a:gd name="T10" fmla="*/ 134 w 228"/>
                      <a:gd name="T11" fmla="*/ 226 h 228"/>
                      <a:gd name="T12" fmla="*/ 228 w 228"/>
                      <a:gd name="T13" fmla="*/ 114 h 228"/>
                      <a:gd name="T14" fmla="*/ 226 w 228"/>
                      <a:gd name="T15" fmla="*/ 94 h 228"/>
                      <a:gd name="T16" fmla="*/ 114 w 228"/>
                      <a:gd name="T17" fmla="*/ 0 h 228"/>
                      <a:gd name="T18" fmla="*/ 94 w 228"/>
                      <a:gd name="T19" fmla="*/ 1 h 228"/>
                      <a:gd name="T20" fmla="*/ 94 w 228"/>
                      <a:gd name="T21" fmla="*/ 6 h 228"/>
                      <a:gd name="T22" fmla="*/ 95 w 228"/>
                      <a:gd name="T23" fmla="*/ 10 h 228"/>
                      <a:gd name="T24" fmla="*/ 114 w 228"/>
                      <a:gd name="T25" fmla="*/ 8 h 228"/>
                      <a:gd name="T26" fmla="*/ 218 w 228"/>
                      <a:gd name="T27" fmla="*/ 95 h 228"/>
                      <a:gd name="T28" fmla="*/ 220 w 228"/>
                      <a:gd name="T29" fmla="*/ 114 h 228"/>
                      <a:gd name="T30" fmla="*/ 133 w 228"/>
                      <a:gd name="T31" fmla="*/ 218 h 228"/>
                      <a:gd name="T32" fmla="*/ 114 w 228"/>
                      <a:gd name="T33" fmla="*/ 220 h 228"/>
                      <a:gd name="T34" fmla="*/ 10 w 228"/>
                      <a:gd name="T35" fmla="*/ 133 h 228"/>
                      <a:gd name="T36" fmla="*/ 8 w 228"/>
                      <a:gd name="T37" fmla="*/ 114 h 228"/>
                      <a:gd name="T38" fmla="*/ 95 w 228"/>
                      <a:gd name="T39" fmla="*/ 10 h 228"/>
                      <a:gd name="T40" fmla="*/ 94 w 228"/>
                      <a:gd name="T41" fmla="*/ 6 h 2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228" h="228">
                        <a:moveTo>
                          <a:pt x="94" y="6"/>
                        </a:moveTo>
                        <a:cubicBezTo>
                          <a:pt x="94" y="1"/>
                          <a:pt x="94" y="1"/>
                          <a:pt x="94" y="1"/>
                        </a:cubicBezTo>
                        <a:cubicBezTo>
                          <a:pt x="38" y="12"/>
                          <a:pt x="0" y="60"/>
                          <a:pt x="0" y="114"/>
                        </a:cubicBezTo>
                        <a:cubicBezTo>
                          <a:pt x="0" y="121"/>
                          <a:pt x="0" y="127"/>
                          <a:pt x="1" y="134"/>
                        </a:cubicBezTo>
                        <a:cubicBezTo>
                          <a:pt x="12" y="190"/>
                          <a:pt x="60" y="228"/>
                          <a:pt x="114" y="228"/>
                        </a:cubicBezTo>
                        <a:cubicBezTo>
                          <a:pt x="121" y="228"/>
                          <a:pt x="127" y="228"/>
                          <a:pt x="134" y="226"/>
                        </a:cubicBezTo>
                        <a:cubicBezTo>
                          <a:pt x="190" y="216"/>
                          <a:pt x="228" y="168"/>
                          <a:pt x="228" y="114"/>
                        </a:cubicBezTo>
                        <a:cubicBezTo>
                          <a:pt x="228" y="107"/>
                          <a:pt x="228" y="100"/>
                          <a:pt x="226" y="94"/>
                        </a:cubicBezTo>
                        <a:cubicBezTo>
                          <a:pt x="216" y="38"/>
                          <a:pt x="168" y="0"/>
                          <a:pt x="114" y="0"/>
                        </a:cubicBezTo>
                        <a:cubicBezTo>
                          <a:pt x="107" y="0"/>
                          <a:pt x="100" y="0"/>
                          <a:pt x="94" y="1"/>
                        </a:cubicBezTo>
                        <a:cubicBezTo>
                          <a:pt x="94" y="6"/>
                          <a:pt x="94" y="6"/>
                          <a:pt x="94" y="6"/>
                        </a:cubicBezTo>
                        <a:cubicBezTo>
                          <a:pt x="95" y="10"/>
                          <a:pt x="95" y="10"/>
                          <a:pt x="95" y="10"/>
                        </a:cubicBezTo>
                        <a:cubicBezTo>
                          <a:pt x="101" y="9"/>
                          <a:pt x="108" y="8"/>
                          <a:pt x="114" y="8"/>
                        </a:cubicBezTo>
                        <a:cubicBezTo>
                          <a:pt x="164" y="8"/>
                          <a:pt x="209" y="44"/>
                          <a:pt x="218" y="95"/>
                        </a:cubicBezTo>
                        <a:cubicBezTo>
                          <a:pt x="219" y="101"/>
                          <a:pt x="220" y="108"/>
                          <a:pt x="220" y="114"/>
                        </a:cubicBezTo>
                        <a:cubicBezTo>
                          <a:pt x="220" y="164"/>
                          <a:pt x="184" y="209"/>
                          <a:pt x="133" y="218"/>
                        </a:cubicBezTo>
                        <a:cubicBezTo>
                          <a:pt x="126" y="219"/>
                          <a:pt x="120" y="220"/>
                          <a:pt x="114" y="220"/>
                        </a:cubicBezTo>
                        <a:cubicBezTo>
                          <a:pt x="64" y="220"/>
                          <a:pt x="19" y="184"/>
                          <a:pt x="10" y="133"/>
                        </a:cubicBezTo>
                        <a:cubicBezTo>
                          <a:pt x="9" y="126"/>
                          <a:pt x="8" y="120"/>
                          <a:pt x="8" y="114"/>
                        </a:cubicBezTo>
                        <a:cubicBezTo>
                          <a:pt x="8" y="64"/>
                          <a:pt x="44" y="19"/>
                          <a:pt x="95" y="10"/>
                        </a:cubicBezTo>
                        <a:lnTo>
                          <a:pt x="94" y="6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9" name="Freeform 144"/>
                <p:cNvSpPr>
                  <a:spLocks noEditPoints="1"/>
                </p:cNvSpPr>
                <p:nvPr/>
              </p:nvSpPr>
              <p:spPr bwMode="auto">
                <a:xfrm>
                  <a:off x="10902152" y="3933303"/>
                  <a:ext cx="1248832" cy="1221317"/>
                </a:xfrm>
                <a:custGeom>
                  <a:avLst/>
                  <a:gdLst>
                    <a:gd name="T0" fmla="*/ 121 w 290"/>
                    <a:gd name="T1" fmla="*/ 14 h 290"/>
                    <a:gd name="T2" fmla="*/ 14 w 290"/>
                    <a:gd name="T3" fmla="*/ 169 h 290"/>
                    <a:gd name="T4" fmla="*/ 169 w 290"/>
                    <a:gd name="T5" fmla="*/ 276 h 290"/>
                    <a:gd name="T6" fmla="*/ 276 w 290"/>
                    <a:gd name="T7" fmla="*/ 121 h 290"/>
                    <a:gd name="T8" fmla="*/ 121 w 290"/>
                    <a:gd name="T9" fmla="*/ 14 h 290"/>
                    <a:gd name="T10" fmla="*/ 165 w 290"/>
                    <a:gd name="T11" fmla="*/ 253 h 290"/>
                    <a:gd name="T12" fmla="*/ 37 w 290"/>
                    <a:gd name="T13" fmla="*/ 165 h 290"/>
                    <a:gd name="T14" fmla="*/ 125 w 290"/>
                    <a:gd name="T15" fmla="*/ 37 h 290"/>
                    <a:gd name="T16" fmla="*/ 253 w 290"/>
                    <a:gd name="T17" fmla="*/ 125 h 290"/>
                    <a:gd name="T18" fmla="*/ 165 w 290"/>
                    <a:gd name="T19" fmla="*/ 253 h 2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0" h="290">
                      <a:moveTo>
                        <a:pt x="121" y="14"/>
                      </a:moveTo>
                      <a:cubicBezTo>
                        <a:pt x="49" y="27"/>
                        <a:pt x="0" y="96"/>
                        <a:pt x="14" y="169"/>
                      </a:cubicBezTo>
                      <a:cubicBezTo>
                        <a:pt x="27" y="241"/>
                        <a:pt x="96" y="290"/>
                        <a:pt x="169" y="276"/>
                      </a:cubicBezTo>
                      <a:cubicBezTo>
                        <a:pt x="241" y="263"/>
                        <a:pt x="290" y="194"/>
                        <a:pt x="276" y="121"/>
                      </a:cubicBezTo>
                      <a:cubicBezTo>
                        <a:pt x="263" y="49"/>
                        <a:pt x="194" y="0"/>
                        <a:pt x="121" y="14"/>
                      </a:cubicBezTo>
                      <a:close/>
                      <a:moveTo>
                        <a:pt x="165" y="253"/>
                      </a:moveTo>
                      <a:cubicBezTo>
                        <a:pt x="105" y="264"/>
                        <a:pt x="48" y="224"/>
                        <a:pt x="37" y="165"/>
                      </a:cubicBezTo>
                      <a:cubicBezTo>
                        <a:pt x="26" y="105"/>
                        <a:pt x="66" y="48"/>
                        <a:pt x="125" y="37"/>
                      </a:cubicBezTo>
                      <a:cubicBezTo>
                        <a:pt x="185" y="26"/>
                        <a:pt x="242" y="66"/>
                        <a:pt x="253" y="125"/>
                      </a:cubicBezTo>
                      <a:cubicBezTo>
                        <a:pt x="264" y="185"/>
                        <a:pt x="224" y="242"/>
                        <a:pt x="165" y="253"/>
                      </a:cubicBez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7" name="组合 6"/>
              <p:cNvGrpSpPr/>
              <p:nvPr userDrawn="1"/>
            </p:nvGrpSpPr>
            <p:grpSpPr bwMode="auto">
              <a:xfrm>
                <a:off x="430510" y="207562"/>
                <a:ext cx="4114201" cy="4454107"/>
                <a:chOff x="430510" y="207562"/>
                <a:chExt cx="4114201" cy="4454107"/>
              </a:xfrm>
            </p:grpSpPr>
            <p:pic>
              <p:nvPicPr>
                <p:cNvPr id="10" name="图片 9"/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0510" y="1066209"/>
                  <a:ext cx="4114201" cy="33066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1" name="图片 10" descr="12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-1920000">
                  <a:off x="1563427" y="207562"/>
                  <a:ext cx="1714024" cy="19064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12" name="组合 11"/>
                <p:cNvGrpSpPr/>
                <p:nvPr/>
              </p:nvGrpSpPr>
              <p:grpSpPr bwMode="auto">
                <a:xfrm rot="6000000">
                  <a:off x="1331569" y="3487054"/>
                  <a:ext cx="1496301" cy="852930"/>
                  <a:chOff x="8510587" y="13255626"/>
                  <a:chExt cx="3071813" cy="1751013"/>
                </a:xfrm>
              </p:grpSpPr>
              <p:sp>
                <p:nvSpPr>
                  <p:cNvPr id="22" name="Freeform 105"/>
                  <p:cNvSpPr>
                    <a:spLocks noEditPoints="1"/>
                  </p:cNvSpPr>
                  <p:nvPr/>
                </p:nvSpPr>
                <p:spPr bwMode="auto">
                  <a:xfrm>
                    <a:off x="8556200" y="13282795"/>
                    <a:ext cx="3027646" cy="1652330"/>
                  </a:xfrm>
                  <a:custGeom>
                    <a:avLst/>
                    <a:gdLst>
                      <a:gd name="T0" fmla="*/ 0 w 711"/>
                      <a:gd name="T1" fmla="*/ 82 h 381"/>
                      <a:gd name="T2" fmla="*/ 675 w 711"/>
                      <a:gd name="T3" fmla="*/ 381 h 381"/>
                      <a:gd name="T4" fmla="*/ 711 w 711"/>
                      <a:gd name="T5" fmla="*/ 299 h 381"/>
                      <a:gd name="T6" fmla="*/ 36 w 711"/>
                      <a:gd name="T7" fmla="*/ 0 h 381"/>
                      <a:gd name="T8" fmla="*/ 0 w 711"/>
                      <a:gd name="T9" fmla="*/ 82 h 381"/>
                      <a:gd name="T10" fmla="*/ 641 w 711"/>
                      <a:gd name="T11" fmla="*/ 317 h 381"/>
                      <a:gd name="T12" fmla="*/ 662 w 711"/>
                      <a:gd name="T13" fmla="*/ 308 h 381"/>
                      <a:gd name="T14" fmla="*/ 671 w 711"/>
                      <a:gd name="T15" fmla="*/ 330 h 381"/>
                      <a:gd name="T16" fmla="*/ 649 w 711"/>
                      <a:gd name="T17" fmla="*/ 338 h 381"/>
                      <a:gd name="T18" fmla="*/ 641 w 711"/>
                      <a:gd name="T19" fmla="*/ 317 h 3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11" h="381">
                        <a:moveTo>
                          <a:pt x="0" y="82"/>
                        </a:moveTo>
                        <a:cubicBezTo>
                          <a:pt x="675" y="381"/>
                          <a:pt x="675" y="381"/>
                          <a:pt x="675" y="381"/>
                        </a:cubicBezTo>
                        <a:cubicBezTo>
                          <a:pt x="711" y="299"/>
                          <a:pt x="711" y="299"/>
                          <a:pt x="711" y="299"/>
                        </a:cubicBezTo>
                        <a:cubicBezTo>
                          <a:pt x="36" y="0"/>
                          <a:pt x="36" y="0"/>
                          <a:pt x="36" y="0"/>
                        </a:cubicBezTo>
                        <a:lnTo>
                          <a:pt x="0" y="82"/>
                        </a:lnTo>
                        <a:close/>
                        <a:moveTo>
                          <a:pt x="641" y="317"/>
                        </a:moveTo>
                        <a:cubicBezTo>
                          <a:pt x="644" y="308"/>
                          <a:pt x="654" y="305"/>
                          <a:pt x="662" y="308"/>
                        </a:cubicBezTo>
                        <a:cubicBezTo>
                          <a:pt x="671" y="312"/>
                          <a:pt x="674" y="322"/>
                          <a:pt x="671" y="330"/>
                        </a:cubicBezTo>
                        <a:cubicBezTo>
                          <a:pt x="667" y="338"/>
                          <a:pt x="657" y="342"/>
                          <a:pt x="649" y="338"/>
                        </a:cubicBezTo>
                        <a:cubicBezTo>
                          <a:pt x="641" y="335"/>
                          <a:pt x="637" y="325"/>
                          <a:pt x="641" y="317"/>
                        </a:cubicBezTo>
                        <a:close/>
                      </a:path>
                    </a:pathLst>
                  </a:custGeom>
                  <a:solidFill>
                    <a:srgbClr val="00D3D3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" name="Freeform 106"/>
                  <p:cNvSpPr/>
                  <p:nvPr/>
                </p:nvSpPr>
                <p:spPr bwMode="auto">
                  <a:xfrm>
                    <a:off x="10103530" y="13960902"/>
                    <a:ext cx="149916" cy="231391"/>
                  </a:xfrm>
                  <a:custGeom>
                    <a:avLst/>
                    <a:gdLst>
                      <a:gd name="T0" fmla="*/ 0 w 94"/>
                      <a:gd name="T1" fmla="*/ 118 h 137"/>
                      <a:gd name="T2" fmla="*/ 43 w 94"/>
                      <a:gd name="T3" fmla="*/ 137 h 137"/>
                      <a:gd name="T4" fmla="*/ 94 w 94"/>
                      <a:gd name="T5" fmla="*/ 19 h 137"/>
                      <a:gd name="T6" fmla="*/ 54 w 94"/>
                      <a:gd name="T7" fmla="*/ 0 h 137"/>
                      <a:gd name="T8" fmla="*/ 0 w 94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4" y="19"/>
                        </a:lnTo>
                        <a:lnTo>
                          <a:pt x="54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" name="Freeform 107"/>
                  <p:cNvSpPr/>
                  <p:nvPr/>
                </p:nvSpPr>
                <p:spPr bwMode="auto">
                  <a:xfrm>
                    <a:off x="9933189" y="13828941"/>
                    <a:ext cx="146656" cy="215096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2 w 93"/>
                      <a:gd name="T3" fmla="*/ 137 h 137"/>
                      <a:gd name="T4" fmla="*/ 93 w 93"/>
                      <a:gd name="T5" fmla="*/ 19 h 137"/>
                      <a:gd name="T6" fmla="*/ 50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2" y="137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" name="Freeform 108"/>
                  <p:cNvSpPr/>
                  <p:nvPr/>
                </p:nvSpPr>
                <p:spPr bwMode="auto">
                  <a:xfrm>
                    <a:off x="9761297" y="13809637"/>
                    <a:ext cx="146658" cy="218354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3 w 93"/>
                      <a:gd name="T3" fmla="*/ 137 h 137"/>
                      <a:gd name="T4" fmla="*/ 93 w 93"/>
                      <a:gd name="T5" fmla="*/ 19 h 137"/>
                      <a:gd name="T6" fmla="*/ 51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" name="Freeform 109"/>
                  <p:cNvSpPr/>
                  <p:nvPr/>
                </p:nvSpPr>
                <p:spPr bwMode="auto">
                  <a:xfrm>
                    <a:off x="9574101" y="13706649"/>
                    <a:ext cx="149916" cy="215096"/>
                  </a:xfrm>
                  <a:custGeom>
                    <a:avLst/>
                    <a:gdLst>
                      <a:gd name="T0" fmla="*/ 0 w 94"/>
                      <a:gd name="T1" fmla="*/ 115 h 133"/>
                      <a:gd name="T2" fmla="*/ 40 w 94"/>
                      <a:gd name="T3" fmla="*/ 133 h 133"/>
                      <a:gd name="T4" fmla="*/ 94 w 94"/>
                      <a:gd name="T5" fmla="*/ 19 h 133"/>
                      <a:gd name="T6" fmla="*/ 51 w 94"/>
                      <a:gd name="T7" fmla="*/ 0 h 133"/>
                      <a:gd name="T8" fmla="*/ 0 w 94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5"/>
                        </a:moveTo>
                        <a:lnTo>
                          <a:pt x="40" y="133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" name="Freeform 110"/>
                  <p:cNvSpPr/>
                  <p:nvPr/>
                </p:nvSpPr>
                <p:spPr bwMode="auto">
                  <a:xfrm>
                    <a:off x="9414415" y="13639224"/>
                    <a:ext cx="146658" cy="228133"/>
                  </a:xfrm>
                  <a:custGeom>
                    <a:avLst/>
                    <a:gdLst>
                      <a:gd name="T0" fmla="*/ 0 w 93"/>
                      <a:gd name="T1" fmla="*/ 115 h 133"/>
                      <a:gd name="T2" fmla="*/ 42 w 93"/>
                      <a:gd name="T3" fmla="*/ 133 h 133"/>
                      <a:gd name="T4" fmla="*/ 93 w 93"/>
                      <a:gd name="T5" fmla="*/ 18 h 133"/>
                      <a:gd name="T6" fmla="*/ 53 w 93"/>
                      <a:gd name="T7" fmla="*/ 0 h 133"/>
                      <a:gd name="T8" fmla="*/ 0 w 93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5"/>
                        </a:moveTo>
                        <a:lnTo>
                          <a:pt x="42" y="133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" name="Freeform 111"/>
                  <p:cNvSpPr/>
                  <p:nvPr/>
                </p:nvSpPr>
                <p:spPr bwMode="auto">
                  <a:xfrm>
                    <a:off x="9245719" y="13569330"/>
                    <a:ext cx="149916" cy="218354"/>
                  </a:xfrm>
                  <a:custGeom>
                    <a:avLst/>
                    <a:gdLst>
                      <a:gd name="T0" fmla="*/ 0 w 93"/>
                      <a:gd name="T1" fmla="*/ 117 h 136"/>
                      <a:gd name="T2" fmla="*/ 43 w 93"/>
                      <a:gd name="T3" fmla="*/ 136 h 136"/>
                      <a:gd name="T4" fmla="*/ 93 w 93"/>
                      <a:gd name="T5" fmla="*/ 18 h 136"/>
                      <a:gd name="T6" fmla="*/ 53 w 93"/>
                      <a:gd name="T7" fmla="*/ 0 h 136"/>
                      <a:gd name="T8" fmla="*/ 0 w 93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" name="Freeform 112"/>
                  <p:cNvSpPr/>
                  <p:nvPr/>
                </p:nvSpPr>
                <p:spPr bwMode="auto">
                  <a:xfrm>
                    <a:off x="9069256" y="13470779"/>
                    <a:ext cx="156434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" name="Freeform 113"/>
                  <p:cNvSpPr/>
                  <p:nvPr/>
                </p:nvSpPr>
                <p:spPr bwMode="auto">
                  <a:xfrm>
                    <a:off x="8910357" y="13376929"/>
                    <a:ext cx="149916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" name="Freeform 114"/>
                  <p:cNvSpPr/>
                  <p:nvPr/>
                </p:nvSpPr>
                <p:spPr bwMode="auto">
                  <a:xfrm>
                    <a:off x="8744632" y="13300539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5 h 134"/>
                      <a:gd name="T2" fmla="*/ 40 w 93"/>
                      <a:gd name="T3" fmla="*/ 134 h 134"/>
                      <a:gd name="T4" fmla="*/ 93 w 93"/>
                      <a:gd name="T5" fmla="*/ 19 h 134"/>
                      <a:gd name="T6" fmla="*/ 50 w 93"/>
                      <a:gd name="T7" fmla="*/ 0 h 134"/>
                      <a:gd name="T8" fmla="*/ 0 w 93"/>
                      <a:gd name="T9" fmla="*/ 115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4">
                        <a:moveTo>
                          <a:pt x="0" y="115"/>
                        </a:moveTo>
                        <a:lnTo>
                          <a:pt x="40" y="134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" name="Freeform 115"/>
                  <p:cNvSpPr/>
                  <p:nvPr/>
                </p:nvSpPr>
                <p:spPr bwMode="auto">
                  <a:xfrm>
                    <a:off x="10956932" y="14323526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3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3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3" name="Freeform 116"/>
                  <p:cNvSpPr/>
                  <p:nvPr/>
                </p:nvSpPr>
                <p:spPr bwMode="auto">
                  <a:xfrm>
                    <a:off x="10784742" y="14247704"/>
                    <a:ext cx="149916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1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" name="Freeform 117"/>
                  <p:cNvSpPr/>
                  <p:nvPr/>
                </p:nvSpPr>
                <p:spPr bwMode="auto">
                  <a:xfrm>
                    <a:off x="10616068" y="14165055"/>
                    <a:ext cx="149916" cy="231393"/>
                  </a:xfrm>
                  <a:custGeom>
                    <a:avLst/>
                    <a:gdLst>
                      <a:gd name="T0" fmla="*/ 0 w 94"/>
                      <a:gd name="T1" fmla="*/ 118 h 136"/>
                      <a:gd name="T2" fmla="*/ 43 w 94"/>
                      <a:gd name="T3" fmla="*/ 136 h 136"/>
                      <a:gd name="T4" fmla="*/ 94 w 94"/>
                      <a:gd name="T5" fmla="*/ 19 h 136"/>
                      <a:gd name="T6" fmla="*/ 51 w 94"/>
                      <a:gd name="T7" fmla="*/ 0 h 136"/>
                      <a:gd name="T8" fmla="*/ 0 w 94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" name="Freeform 118"/>
                  <p:cNvSpPr/>
                  <p:nvPr/>
                </p:nvSpPr>
                <p:spPr bwMode="auto">
                  <a:xfrm>
                    <a:off x="10451284" y="14141299"/>
                    <a:ext cx="146656" cy="211838"/>
                  </a:xfrm>
                  <a:custGeom>
                    <a:avLst/>
                    <a:gdLst>
                      <a:gd name="T0" fmla="*/ 0 w 93"/>
                      <a:gd name="T1" fmla="*/ 114 h 133"/>
                      <a:gd name="T2" fmla="*/ 40 w 93"/>
                      <a:gd name="T3" fmla="*/ 133 h 133"/>
                      <a:gd name="T4" fmla="*/ 93 w 93"/>
                      <a:gd name="T5" fmla="*/ 18 h 133"/>
                      <a:gd name="T6" fmla="*/ 50 w 93"/>
                      <a:gd name="T7" fmla="*/ 0 h 133"/>
                      <a:gd name="T8" fmla="*/ 0 w 93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4"/>
                        </a:moveTo>
                        <a:lnTo>
                          <a:pt x="40" y="133"/>
                        </a:lnTo>
                        <a:lnTo>
                          <a:pt x="93" y="18"/>
                        </a:lnTo>
                        <a:lnTo>
                          <a:pt x="50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6" name="Freeform 119"/>
                  <p:cNvSpPr/>
                  <p:nvPr/>
                </p:nvSpPr>
                <p:spPr bwMode="auto">
                  <a:xfrm>
                    <a:off x="10271919" y="14043575"/>
                    <a:ext cx="149916" cy="211836"/>
                  </a:xfrm>
                  <a:custGeom>
                    <a:avLst/>
                    <a:gdLst>
                      <a:gd name="T0" fmla="*/ 0 w 94"/>
                      <a:gd name="T1" fmla="*/ 114 h 133"/>
                      <a:gd name="T2" fmla="*/ 43 w 94"/>
                      <a:gd name="T3" fmla="*/ 133 h 133"/>
                      <a:gd name="T4" fmla="*/ 94 w 94"/>
                      <a:gd name="T5" fmla="*/ 18 h 133"/>
                      <a:gd name="T6" fmla="*/ 53 w 94"/>
                      <a:gd name="T7" fmla="*/ 0 h 133"/>
                      <a:gd name="T8" fmla="*/ 0 w 94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4"/>
                        </a:moveTo>
                        <a:lnTo>
                          <a:pt x="43" y="133"/>
                        </a:lnTo>
                        <a:lnTo>
                          <a:pt x="94" y="18"/>
                        </a:lnTo>
                        <a:lnTo>
                          <a:pt x="5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" name="Freeform 120"/>
                  <p:cNvSpPr/>
                  <p:nvPr/>
                </p:nvSpPr>
                <p:spPr bwMode="auto">
                  <a:xfrm>
                    <a:off x="8495619" y="13637623"/>
                    <a:ext cx="2933135" cy="1427458"/>
                  </a:xfrm>
                  <a:custGeom>
                    <a:avLst/>
                    <a:gdLst>
                      <a:gd name="T0" fmla="*/ 0 w 1839"/>
                      <a:gd name="T1" fmla="*/ 85 h 884"/>
                      <a:gd name="T2" fmla="*/ 1801 w 1839"/>
                      <a:gd name="T3" fmla="*/ 884 h 884"/>
                      <a:gd name="T4" fmla="*/ 1839 w 1839"/>
                      <a:gd name="T5" fmla="*/ 799 h 884"/>
                      <a:gd name="T6" fmla="*/ 40 w 1839"/>
                      <a:gd name="T7" fmla="*/ 0 h 884"/>
                      <a:gd name="T8" fmla="*/ 0 w 1839"/>
                      <a:gd name="T9" fmla="*/ 85 h 8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39" h="884">
                        <a:moveTo>
                          <a:pt x="0" y="85"/>
                        </a:moveTo>
                        <a:lnTo>
                          <a:pt x="1801" y="884"/>
                        </a:lnTo>
                        <a:lnTo>
                          <a:pt x="1839" y="799"/>
                        </a:lnTo>
                        <a:lnTo>
                          <a:pt x="4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solidFill>
                    <a:srgbClr val="009AA0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3" name="组合 12"/>
                <p:cNvGrpSpPr>
                  <a:grpSpLocks noChangeAspect="1"/>
                </p:cNvGrpSpPr>
                <p:nvPr/>
              </p:nvGrpSpPr>
              <p:grpSpPr bwMode="auto">
                <a:xfrm rot="1440000">
                  <a:off x="1780531" y="3987921"/>
                  <a:ext cx="2023324" cy="275820"/>
                  <a:chOff x="7840662" y="3743961"/>
                  <a:chExt cx="3330575" cy="454025"/>
                </a:xfrm>
              </p:grpSpPr>
              <p:sp>
                <p:nvSpPr>
                  <p:cNvPr id="14" name="Freeform 97"/>
                  <p:cNvSpPr/>
                  <p:nvPr/>
                </p:nvSpPr>
                <p:spPr bwMode="auto">
                  <a:xfrm>
                    <a:off x="8490109" y="3795346"/>
                    <a:ext cx="1983394" cy="350165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E79C5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" name="Freeform 98"/>
                  <p:cNvSpPr/>
                  <p:nvPr/>
                </p:nvSpPr>
                <p:spPr bwMode="auto">
                  <a:xfrm>
                    <a:off x="8490109" y="3795346"/>
                    <a:ext cx="1983394" cy="350165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</a:path>
                    </a:pathLst>
                  </a:custGeom>
                  <a:noFill/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" name="Freeform 99"/>
                  <p:cNvSpPr/>
                  <p:nvPr/>
                </p:nvSpPr>
                <p:spPr bwMode="auto">
                  <a:xfrm>
                    <a:off x="10843317" y="3744850"/>
                    <a:ext cx="326647" cy="452079"/>
                  </a:xfrm>
                  <a:custGeom>
                    <a:avLst/>
                    <a:gdLst>
                      <a:gd name="T0" fmla="*/ 1 w 77"/>
                      <a:gd name="T1" fmla="*/ 19 h 107"/>
                      <a:gd name="T2" fmla="*/ 0 w 77"/>
                      <a:gd name="T3" fmla="*/ 91 h 107"/>
                      <a:gd name="T4" fmla="*/ 74 w 77"/>
                      <a:gd name="T5" fmla="*/ 53 h 107"/>
                      <a:gd name="T6" fmla="*/ 1 w 77"/>
                      <a:gd name="T7" fmla="*/ 19 h 1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7" h="107">
                        <a:moveTo>
                          <a:pt x="1" y="19"/>
                        </a:moveTo>
                        <a:cubicBezTo>
                          <a:pt x="0" y="91"/>
                          <a:pt x="0" y="91"/>
                          <a:pt x="0" y="91"/>
                        </a:cubicBezTo>
                        <a:cubicBezTo>
                          <a:pt x="0" y="91"/>
                          <a:pt x="72" y="107"/>
                          <a:pt x="74" y="53"/>
                        </a:cubicBezTo>
                        <a:cubicBezTo>
                          <a:pt x="77" y="0"/>
                          <a:pt x="1" y="19"/>
                          <a:pt x="1" y="19"/>
                        </a:cubicBezTo>
                        <a:close/>
                      </a:path>
                    </a:pathLst>
                  </a:custGeom>
                  <a:solidFill>
                    <a:srgbClr val="F2798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pic>
                <p:nvPicPr>
                  <p:cNvPr id="17" name="Picture 100"/>
                  <p:cNvPicPr>
                    <a:picLocks noChangeAspect="1" noChangeArrowheads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8467725" y="3824924"/>
                    <a:ext cx="2033588" cy="22860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18" name="Freeform 101"/>
                  <p:cNvSpPr/>
                  <p:nvPr/>
                </p:nvSpPr>
                <p:spPr bwMode="auto">
                  <a:xfrm>
                    <a:off x="10460197" y="3804382"/>
                    <a:ext cx="431172" cy="350165"/>
                  </a:xfrm>
                  <a:custGeom>
                    <a:avLst/>
                    <a:gdLst>
                      <a:gd name="T0" fmla="*/ 0 w 272"/>
                      <a:gd name="T1" fmla="*/ 235 h 240"/>
                      <a:gd name="T2" fmla="*/ 270 w 272"/>
                      <a:gd name="T3" fmla="*/ 240 h 240"/>
                      <a:gd name="T4" fmla="*/ 272 w 272"/>
                      <a:gd name="T5" fmla="*/ 5 h 240"/>
                      <a:gd name="T6" fmla="*/ 3 w 272"/>
                      <a:gd name="T7" fmla="*/ 0 h 240"/>
                      <a:gd name="T8" fmla="*/ 0 w 272"/>
                      <a:gd name="T9" fmla="*/ 235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2" h="240">
                        <a:moveTo>
                          <a:pt x="0" y="235"/>
                        </a:moveTo>
                        <a:lnTo>
                          <a:pt x="270" y="240"/>
                        </a:lnTo>
                        <a:lnTo>
                          <a:pt x="272" y="5"/>
                        </a:lnTo>
                        <a:lnTo>
                          <a:pt x="3" y="0"/>
                        </a:lnTo>
                        <a:lnTo>
                          <a:pt x="0" y="235"/>
                        </a:lnTo>
                        <a:close/>
                      </a:path>
                    </a:pathLst>
                  </a:custGeom>
                  <a:solidFill>
                    <a:srgbClr val="85937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" name="Freeform 102"/>
                  <p:cNvSpPr/>
                  <p:nvPr/>
                </p:nvSpPr>
                <p:spPr bwMode="auto">
                  <a:xfrm>
                    <a:off x="10471258" y="3946638"/>
                    <a:ext cx="415494" cy="182922"/>
                  </a:xfrm>
                  <a:custGeom>
                    <a:avLst/>
                    <a:gdLst>
                      <a:gd name="T0" fmla="*/ 0 w 262"/>
                      <a:gd name="T1" fmla="*/ 114 h 117"/>
                      <a:gd name="T2" fmla="*/ 262 w 262"/>
                      <a:gd name="T3" fmla="*/ 117 h 117"/>
                      <a:gd name="T4" fmla="*/ 262 w 262"/>
                      <a:gd name="T5" fmla="*/ 5 h 117"/>
                      <a:gd name="T6" fmla="*/ 3 w 262"/>
                      <a:gd name="T7" fmla="*/ 0 h 117"/>
                      <a:gd name="T8" fmla="*/ 0 w 262"/>
                      <a:gd name="T9" fmla="*/ 114 h 1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2" h="117">
                        <a:moveTo>
                          <a:pt x="0" y="114"/>
                        </a:moveTo>
                        <a:lnTo>
                          <a:pt x="262" y="117"/>
                        </a:lnTo>
                        <a:lnTo>
                          <a:pt x="262" y="5"/>
                        </a:lnTo>
                        <a:lnTo>
                          <a:pt x="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9DA597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" name="Freeform 103"/>
                  <p:cNvSpPr/>
                  <p:nvPr/>
                </p:nvSpPr>
                <p:spPr bwMode="auto">
                  <a:xfrm>
                    <a:off x="8090936" y="3765155"/>
                    <a:ext cx="397201" cy="342326"/>
                  </a:xfrm>
                  <a:custGeom>
                    <a:avLst/>
                    <a:gdLst>
                      <a:gd name="T0" fmla="*/ 0 w 250"/>
                      <a:gd name="T1" fmla="*/ 133 h 219"/>
                      <a:gd name="T2" fmla="*/ 248 w 250"/>
                      <a:gd name="T3" fmla="*/ 219 h 219"/>
                      <a:gd name="T4" fmla="*/ 250 w 250"/>
                      <a:gd name="T5" fmla="*/ 0 h 219"/>
                      <a:gd name="T6" fmla="*/ 0 w 250"/>
                      <a:gd name="T7" fmla="*/ 64 h 219"/>
                      <a:gd name="T8" fmla="*/ 0 w 250"/>
                      <a:gd name="T9" fmla="*/ 133 h 2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0" h="219">
                        <a:moveTo>
                          <a:pt x="0" y="133"/>
                        </a:moveTo>
                        <a:lnTo>
                          <a:pt x="248" y="219"/>
                        </a:lnTo>
                        <a:lnTo>
                          <a:pt x="250" y="0"/>
                        </a:lnTo>
                        <a:lnTo>
                          <a:pt x="0" y="64"/>
                        </a:lnTo>
                        <a:lnTo>
                          <a:pt x="0" y="133"/>
                        </a:lnTo>
                        <a:close/>
                      </a:path>
                    </a:pathLst>
                  </a:custGeom>
                  <a:solidFill>
                    <a:srgbClr val="F4B68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" name="Freeform 104"/>
                  <p:cNvSpPr/>
                  <p:nvPr/>
                </p:nvSpPr>
                <p:spPr bwMode="auto">
                  <a:xfrm>
                    <a:off x="7847145" y="3875335"/>
                    <a:ext cx="248250" cy="99300"/>
                  </a:xfrm>
                  <a:custGeom>
                    <a:avLst/>
                    <a:gdLst>
                      <a:gd name="T0" fmla="*/ 0 w 59"/>
                      <a:gd name="T1" fmla="*/ 13 h 28"/>
                      <a:gd name="T2" fmla="*/ 59 w 59"/>
                      <a:gd name="T3" fmla="*/ 28 h 28"/>
                      <a:gd name="T4" fmla="*/ 59 w 59"/>
                      <a:gd name="T5" fmla="*/ 2 h 28"/>
                      <a:gd name="T6" fmla="*/ 0 w 59"/>
                      <a:gd name="T7" fmla="*/ 13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9" h="28">
                        <a:moveTo>
                          <a:pt x="0" y="13"/>
                        </a:moveTo>
                        <a:cubicBezTo>
                          <a:pt x="0" y="26"/>
                          <a:pt x="59" y="28"/>
                          <a:pt x="59" y="28"/>
                        </a:cubicBezTo>
                        <a:cubicBezTo>
                          <a:pt x="59" y="2"/>
                          <a:pt x="59" y="2"/>
                          <a:pt x="59" y="2"/>
                        </a:cubicBezTo>
                        <a:cubicBezTo>
                          <a:pt x="59" y="2"/>
                          <a:pt x="0" y="0"/>
                          <a:pt x="0" y="13"/>
                        </a:cubicBezTo>
                        <a:close/>
                      </a:path>
                    </a:pathLst>
                  </a:custGeom>
                  <a:solidFill>
                    <a:srgbClr val="5D5D5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8" name="文本框 7"/>
              <p:cNvSpPr txBox="1">
                <a:spLocks noChangeArrowheads="1"/>
              </p:cNvSpPr>
              <p:nvPr/>
            </p:nvSpPr>
            <p:spPr bwMode="auto">
              <a:xfrm>
                <a:off x="4770444" y="2144713"/>
                <a:ext cx="3900484" cy="9239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algn="dist" eaLnBrk="1" hangingPunct="1">
                  <a:defRPr/>
                </a:pPr>
                <a:r>
                  <a:rPr lang="en-US" altLang="zh-CN" sz="5400" b="1">
                    <a:solidFill>
                      <a:srgbClr val="404040"/>
                    </a:solidFill>
                    <a:latin typeface="方正粗黑繁体" panose="03000509000000000000" charset="-122"/>
                    <a:ea typeface="方正粗黑繁体" panose="03000509000000000000" charset="-122"/>
                    <a:cs typeface="Times New Roman" panose="02020603050405020304" pitchFamily="18" charset="0"/>
                  </a:rPr>
                  <a:t>THANKS</a:t>
                </a:r>
                <a:endParaRPr lang="zh-CN" altLang="en-US" sz="5400" b="1">
                  <a:solidFill>
                    <a:srgbClr val="404040"/>
                  </a:solidFill>
                  <a:latin typeface="方正粗黑繁体" panose="03000509000000000000" charset="-122"/>
                  <a:ea typeface="方正粗黑繁体" panose="03000509000000000000" charset="-122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5985960" y="913572"/>
                <a:ext cx="1110927" cy="10889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088"/>
            <a:ext cx="9144000" cy="507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0350" cy="429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-1588"/>
            <a:ext cx="9182100" cy="5146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5767CF2-9D0F-44B9-8AF9-ECA33ED05CD0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ea typeface="黑体" panose="02010609060101010101" pitchFamily="49" charset="-122"/>
              </a:defRPr>
            </a:lvl1pPr>
          </a:lstStyle>
          <a:p>
            <a:fld id="{719C328F-92AD-49BC-A807-DF7CAFE897E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36859" y="0"/>
            <a:ext cx="709356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 userDrawn="1"/>
        </p:nvSpPr>
        <p:spPr>
          <a:xfrm rot="20132266">
            <a:off x="3710226" y="22206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36859" y="0"/>
            <a:ext cx="709356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 userDrawn="1"/>
        </p:nvSpPr>
        <p:spPr>
          <a:xfrm rot="20132266">
            <a:off x="3710226" y="22206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23824"/>
            <a:ext cx="8791575" cy="4968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36859" y="0"/>
            <a:ext cx="709356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/>
          <p:nvPr userDrawn="1"/>
        </p:nvSpPr>
        <p:spPr>
          <a:xfrm rot="20132266">
            <a:off x="3710226" y="22206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37" b="42113"/>
          <a:stretch>
            <a:fillRect/>
          </a:stretch>
        </p:blipFill>
        <p:spPr bwMode="auto">
          <a:xfrm>
            <a:off x="-1620838" y="3648075"/>
            <a:ext cx="13100051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675" y="-668338"/>
            <a:ext cx="10585450" cy="5159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54109" y="0"/>
            <a:ext cx="709356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19" t="36337" r="26479" b="47771"/>
          <a:stretch>
            <a:fillRect/>
          </a:stretch>
        </p:blipFill>
        <p:spPr bwMode="auto">
          <a:xfrm>
            <a:off x="0" y="3771900"/>
            <a:ext cx="91440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36859" y="0"/>
            <a:ext cx="709356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 userDrawn="1"/>
        </p:nvSpPr>
        <p:spPr>
          <a:xfrm rot="20132266">
            <a:off x="3710226" y="22206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/>
          <p:nvPr userDrawn="1"/>
        </p:nvSpPr>
        <p:spPr>
          <a:xfrm>
            <a:off x="611560" y="3117"/>
            <a:ext cx="3384376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一、新课导入</a:t>
            </a:r>
            <a:endParaRPr lang="zh-CN" altLang="en-US" sz="32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/>
          <p:nvPr userDrawn="1"/>
        </p:nvSpPr>
        <p:spPr>
          <a:xfrm>
            <a:off x="611560" y="3117"/>
            <a:ext cx="3384376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二、探究新知</a:t>
            </a:r>
            <a:endParaRPr lang="zh-CN" altLang="en-US" sz="32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/>
          <p:nvPr userDrawn="1"/>
        </p:nvSpPr>
        <p:spPr>
          <a:xfrm>
            <a:off x="611560" y="3117"/>
            <a:ext cx="3384376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三、随堂练习</a:t>
            </a:r>
            <a:endParaRPr lang="zh-CN" altLang="en-US" sz="32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/>
          <p:nvPr userDrawn="1"/>
        </p:nvSpPr>
        <p:spPr>
          <a:xfrm>
            <a:off x="611560" y="3117"/>
            <a:ext cx="3384376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四、课堂小结</a:t>
            </a:r>
            <a:endParaRPr lang="zh-CN" altLang="en-US" sz="32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/>
          <p:nvPr userDrawn="1"/>
        </p:nvSpPr>
        <p:spPr>
          <a:xfrm>
            <a:off x="611560" y="3117"/>
            <a:ext cx="3384376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五、巩固练习</a:t>
            </a:r>
            <a:endParaRPr lang="zh-CN" altLang="en-US" sz="32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26988" y="-38100"/>
            <a:ext cx="9197976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indent="457200"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5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声  明</a:t>
            </a:r>
            <a:endParaRPr lang="zh-CN" altLang="en-US" sz="35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457200"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35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2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本文件仅用于个人学习、研究或欣赏，以及其他非商业性或非盈利性用途，但同时应遵守著作权法及其他相关法律的规定，不得侵犯本公司及相关权利人的合法权利。</a:t>
            </a:r>
            <a:endParaRPr lang="zh-CN" altLang="en-US" sz="22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457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2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lang="zh-CN" altLang="en-US" sz="22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457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22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 algn="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2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武汉天成贵龙文化传播有限公司</a:t>
            </a:r>
            <a:endParaRPr lang="zh-CN" altLang="en-US" sz="22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457200" algn="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2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湖北山河律师事务所</a:t>
            </a:r>
            <a:endParaRPr lang="zh-CN" altLang="en-US" sz="22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9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1" Type="http://schemas.openxmlformats.org/officeDocument/2006/relationships/theme" Target="../theme/theme2.xml"/><Relationship Id="rId10" Type="http://schemas.openxmlformats.org/officeDocument/2006/relationships/image" Target="../media/image9.png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57124" y="2222378"/>
            <a:ext cx="5006975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>
                <a:latin typeface="+mn-lt"/>
                <a:ea typeface="+mn-ea"/>
                <a:cs typeface="+mn-ea"/>
              </a:rPr>
              <a:t>数量间的乘除关系、倍的认识</a:t>
            </a:r>
            <a:endParaRPr lang="zh-CN" altLang="en-US" sz="4000" b="1" dirty="0">
              <a:latin typeface="+mn-lt"/>
              <a:ea typeface="+mn-ea"/>
              <a:cs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24694" y="915566"/>
            <a:ext cx="8130153" cy="1155198"/>
            <a:chOff x="1962691" y="4635404"/>
            <a:chExt cx="8130153" cy="1155198"/>
          </a:xfrm>
        </p:grpSpPr>
        <p:sp>
          <p:nvSpPr>
            <p:cNvPr id="4" name="矩形: 圆角 3"/>
            <p:cNvSpPr/>
            <p:nvPr/>
          </p:nvSpPr>
          <p:spPr>
            <a:xfrm>
              <a:off x="1962691" y="4986413"/>
              <a:ext cx="8130153" cy="804189"/>
            </a:xfrm>
            <a:prstGeom prst="roundRect">
              <a:avLst/>
            </a:prstGeom>
            <a:solidFill>
              <a:srgbClr val="B5DEC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400" b="1">
                  <a:solidFill>
                    <a:srgbClr val="0480B7"/>
                  </a:solidFill>
                </a:rPr>
                <a:t>数量间的乘除关系</a:t>
              </a:r>
              <a:endParaRPr lang="en-US" sz="4400" b="1">
                <a:solidFill>
                  <a:srgbClr val="0480B7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2197932" y="4635404"/>
              <a:ext cx="1022753" cy="1051719"/>
              <a:chOff x="152631" y="801601"/>
              <a:chExt cx="405578" cy="417065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152631" y="811866"/>
                <a:ext cx="405578" cy="406800"/>
              </a:xfrm>
              <a:prstGeom prst="ellipse">
                <a:avLst/>
              </a:prstGeom>
              <a:solidFill>
                <a:srgbClr val="0480B7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153401" y="801601"/>
                <a:ext cx="404038" cy="414972"/>
              </a:xfrm>
              <a:prstGeom prst="rect">
                <a:avLst/>
              </a:prstGeom>
              <a:noFill/>
            </p:spPr>
            <p:txBody>
              <a:bodyPr wrap="none" lIns="121920" tIns="60960" rIns="121920" bIns="60960">
                <a:spAutoFit/>
              </a:bodyPr>
              <a:lstStyle/>
              <a:p>
                <a:pPr algn="ctr"/>
                <a:r>
                  <a:rPr lang="zh-CN" altLang="en-US" sz="6000" b="1" dirty="0">
                    <a:ln w="0"/>
                    <a:solidFill>
                      <a:schemeClr val="bg1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二</a:t>
                </a:r>
                <a:endParaRPr lang="zh-CN" altLang="en-US" sz="6000" b="1" dirty="0">
                  <a:ln w="0"/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  <p:sp>
        <p:nvSpPr>
          <p:cNvPr id="9" name="文本框 8"/>
          <p:cNvSpPr txBox="1"/>
          <p:nvPr/>
        </p:nvSpPr>
        <p:spPr>
          <a:xfrm>
            <a:off x="3239852" y="3939902"/>
            <a:ext cx="2664296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latin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n-US" altLang="zh-CN" b="1">
                <a:latin typeface="楷体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zh-CN" altLang="en-US" b="1">
                <a:latin typeface="楷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zh-CN" altLang="en-US" b="1">
                <a:latin typeface="楷体" panose="02010609060101010101" pitchFamily="49" charset="-122"/>
                <a:cs typeface="Times New Roman" panose="02020603050405020304" pitchFamily="18" charset="0"/>
              </a:rPr>
              <a:t>年级下册</a:t>
            </a:r>
            <a:endParaRPr lang="en-US" b="1" dirty="0">
              <a:latin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88428"/>
            <a:ext cx="2328863" cy="715962"/>
            <a:chOff x="803275" y="84138"/>
            <a:chExt cx="2328863" cy="715962"/>
          </a:xfrm>
        </p:grpSpPr>
        <p:sp>
          <p:nvSpPr>
            <p:cNvPr id="3" name="矩形: 剪去对角 5"/>
            <p:cNvSpPr/>
            <p:nvPr/>
          </p:nvSpPr>
          <p:spPr>
            <a:xfrm>
              <a:off x="803275" y="279400"/>
              <a:ext cx="2265363" cy="496888"/>
            </a:xfrm>
            <a:prstGeom prst="snip2DiagRect">
              <a:avLst>
                <a:gd name="adj1" fmla="val 0"/>
                <a:gd name="adj2" fmla="val 28697"/>
              </a:avLst>
            </a:prstGeom>
            <a:solidFill>
              <a:srgbClr val="F29F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4" name="文本框 29"/>
            <p:cNvSpPr txBox="1">
              <a:spLocks noChangeArrowheads="1"/>
            </p:cNvSpPr>
            <p:nvPr/>
          </p:nvSpPr>
          <p:spPr bwMode="auto">
            <a:xfrm>
              <a:off x="1106488" y="84138"/>
              <a:ext cx="2025650" cy="715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3200" b="1">
                  <a:solidFill>
                    <a:schemeClr val="bg1"/>
                  </a:solidFill>
                  <a:latin typeface="楷体" panose="02010609060101010101" pitchFamily="49" charset="-122"/>
                </a:rPr>
                <a:t>新课导入</a:t>
              </a:r>
              <a:endParaRPr lang="zh-CN" altLang="en-US" sz="3200" b="1">
                <a:solidFill>
                  <a:schemeClr val="bg1"/>
                </a:solidFill>
                <a:latin typeface="楷体" panose="02010609060101010101" pitchFamily="49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2322682" y="111279"/>
            <a:ext cx="828092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你会用乘、除法解决下面实际问题吗？</a:t>
            </a:r>
            <a:endParaRPr lang="en-US" sz="2600" b="1" dirty="0"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8479" y="586638"/>
            <a:ext cx="5393698" cy="22052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181" y="2779749"/>
            <a:ext cx="5340295" cy="209625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2180207"/>
            <a:ext cx="1728192" cy="4286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5856" y="2180207"/>
            <a:ext cx="1728192" cy="4286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4317358"/>
            <a:ext cx="1728192" cy="4286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5856" y="4317358"/>
            <a:ext cx="1800200" cy="428625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5628879" y="1047361"/>
            <a:ext cx="3119755" cy="948325"/>
            <a:chOff x="5628879" y="1047361"/>
            <a:chExt cx="3119755" cy="948325"/>
          </a:xfrm>
        </p:grpSpPr>
        <p:sp>
          <p:nvSpPr>
            <p:cNvPr id="14" name="圆角矩形 51"/>
            <p:cNvSpPr/>
            <p:nvPr/>
          </p:nvSpPr>
          <p:spPr bwMode="auto">
            <a:xfrm>
              <a:off x="5628879" y="1047361"/>
              <a:ext cx="3047577" cy="948325"/>
            </a:xfrm>
            <a:prstGeom prst="roundRect">
              <a:avLst/>
            </a:prstGeom>
            <a:solidFill>
              <a:srgbClr val="4CC7AA">
                <a:alpha val="37647"/>
              </a:srgb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707619" y="1047361"/>
              <a:ext cx="3041015" cy="8915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600" b="1">
                  <a:latin typeface="+mj-lt"/>
                  <a:ea typeface="黑体" panose="02010609060101010101" pitchFamily="49" charset="-122"/>
                  <a:cs typeface="Times New Roman" panose="02020603050405020304" pitchFamily="18" charset="0"/>
                </a:rPr>
                <a:t>求几个几的和的问题，用</a:t>
              </a:r>
              <a:r>
                <a:rPr lang="zh-CN" altLang="en-US" sz="26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Times New Roman" panose="02020603050405020304" pitchFamily="18" charset="0"/>
                </a:rPr>
                <a:t>乘法</a:t>
              </a:r>
              <a:r>
                <a:rPr lang="zh-CN" altLang="en-US" sz="2600" b="1">
                  <a:latin typeface="+mj-lt"/>
                  <a:ea typeface="黑体" panose="02010609060101010101" pitchFamily="49" charset="-122"/>
                  <a:cs typeface="Times New Roman" panose="02020603050405020304" pitchFamily="18" charset="0"/>
                </a:rPr>
                <a:t>解决。</a:t>
              </a:r>
              <a:endParaRPr lang="zh-CN" altLang="en-US" sz="26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7309" y="1351624"/>
            <a:ext cx="888214" cy="70511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17114" y="1389631"/>
            <a:ext cx="888214" cy="705117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5650469" y="2841871"/>
            <a:ext cx="3098165" cy="1771015"/>
            <a:chOff x="5650469" y="3003796"/>
            <a:chExt cx="3098165" cy="1771015"/>
          </a:xfrm>
        </p:grpSpPr>
        <p:sp>
          <p:nvSpPr>
            <p:cNvPr id="20" name="圆角矩形 51"/>
            <p:cNvSpPr/>
            <p:nvPr/>
          </p:nvSpPr>
          <p:spPr bwMode="auto">
            <a:xfrm>
              <a:off x="5650469" y="3003796"/>
              <a:ext cx="3047365" cy="1743075"/>
            </a:xfrm>
            <a:prstGeom prst="roundRect">
              <a:avLst/>
            </a:prstGeom>
            <a:solidFill>
              <a:srgbClr val="4CC7AA">
                <a:alpha val="37647"/>
              </a:srgb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707619" y="3083171"/>
              <a:ext cx="3041015" cy="16916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2600" b="1">
                  <a:latin typeface="+mj-lt"/>
                  <a:ea typeface="黑体" panose="02010609060101010101" pitchFamily="49" charset="-122"/>
                  <a:cs typeface="Times New Roman" panose="02020603050405020304" pitchFamily="18" charset="0"/>
                </a:rPr>
                <a:t>知道几个几的和，求相同加数或相同加数的个数，用</a:t>
              </a:r>
              <a:r>
                <a:rPr lang="zh-CN" altLang="en-US" sz="26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Times New Roman" panose="02020603050405020304" pitchFamily="18" charset="0"/>
                </a:rPr>
                <a:t>除法</a:t>
              </a:r>
              <a:r>
                <a:rPr lang="zh-CN" altLang="en-US" sz="2600" b="1">
                  <a:latin typeface="+mj-lt"/>
                  <a:ea typeface="黑体" panose="02010609060101010101" pitchFamily="49" charset="-122"/>
                  <a:cs typeface="Times New Roman" panose="02020603050405020304" pitchFamily="18" charset="0"/>
                </a:rPr>
                <a:t>解决。</a:t>
              </a:r>
              <a:endParaRPr lang="zh-CN" altLang="en-US" sz="26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048" y="206148"/>
            <a:ext cx="1440160" cy="211427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1152" y="62132"/>
            <a:ext cx="1440160" cy="211427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1742" y="62133"/>
            <a:ext cx="1546565" cy="168222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1763" y="193642"/>
            <a:ext cx="1546565" cy="168222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7527" y="185245"/>
            <a:ext cx="1546565" cy="1682229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11560" y="2571750"/>
            <a:ext cx="8136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可以怎样比较鹅和鸡的数量关系？</a:t>
            </a:r>
            <a:endParaRPr lang="en-US" sz="3200" b="1"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0431" y="627834"/>
            <a:ext cx="1546565" cy="168222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0452" y="759343"/>
            <a:ext cx="1546565" cy="168222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750946"/>
            <a:ext cx="1546565" cy="1682229"/>
          </a:xfrm>
          <a:prstGeom prst="rect">
            <a:avLst/>
          </a:prstGeom>
        </p:spPr>
      </p:pic>
      <p:sp>
        <p:nvSpPr>
          <p:cNvPr id="14" name="对话气泡: 圆角矩形 13"/>
          <p:cNvSpPr/>
          <p:nvPr/>
        </p:nvSpPr>
        <p:spPr>
          <a:xfrm>
            <a:off x="1547664" y="3508506"/>
            <a:ext cx="6561852" cy="1216493"/>
          </a:xfrm>
          <a:prstGeom prst="wedgeRoundRectCallout">
            <a:avLst>
              <a:gd name="adj1" fmla="val -35473"/>
              <a:gd name="adj2" fmla="val -70386"/>
              <a:gd name="adj3" fmla="val 16667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用你们手上不同形状的卡片分别代表鹅和鸡，摆一摆、比一比，小组内互相说一说它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们的数量关系。</a:t>
            </a:r>
            <a:endParaRPr 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39023" y="206509"/>
            <a:ext cx="432049" cy="614977"/>
            <a:chOff x="245169" y="789085"/>
            <a:chExt cx="405578" cy="553997"/>
          </a:xfrm>
        </p:grpSpPr>
        <p:sp>
          <p:nvSpPr>
            <p:cNvPr id="3" name="椭圆 2"/>
            <p:cNvSpPr/>
            <p:nvPr/>
          </p:nvSpPr>
          <p:spPr>
            <a:xfrm>
              <a:off x="245169" y="916469"/>
              <a:ext cx="405578" cy="4068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70C0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5" name="矩形 4"/>
            <p:cNvSpPr/>
            <p:nvPr/>
          </p:nvSpPr>
          <p:spPr>
            <a:xfrm>
              <a:off x="258844" y="789085"/>
              <a:ext cx="378228" cy="553997"/>
            </a:xfrm>
            <a:prstGeom prst="rect">
              <a:avLst/>
            </a:prstGeom>
            <a:noFill/>
          </p:spPr>
          <p:txBody>
            <a:bodyPr wrap="none" lIns="121920" tIns="60960" rIns="121920" bIns="60960">
              <a:spAutoFit/>
            </a:bodyPr>
            <a:lstStyle/>
            <a:p>
              <a:pPr algn="ctr"/>
              <a:r>
                <a:rPr lang="en-US" altLang="zh-CN" sz="4000" b="1" dirty="0">
                  <a:ln w="0"/>
                  <a:solidFill>
                    <a:srgbClr val="007AB7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4000" b="1" dirty="0">
                <a:ln w="0"/>
                <a:solidFill>
                  <a:srgbClr val="007AB7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07" y="322847"/>
            <a:ext cx="894226" cy="131279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410" y="322847"/>
            <a:ext cx="894226" cy="131279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1701" y="2090762"/>
            <a:ext cx="960295" cy="104453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7999" y="2090762"/>
            <a:ext cx="960295" cy="104453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4298" y="2090762"/>
            <a:ext cx="960295" cy="104453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0597" y="2090762"/>
            <a:ext cx="960295" cy="10445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896" y="2090762"/>
            <a:ext cx="960295" cy="10445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195" y="2090762"/>
            <a:ext cx="960295" cy="1044532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611560" y="1646948"/>
            <a:ext cx="0" cy="421586"/>
          </a:xfrm>
          <a:prstGeom prst="line">
            <a:avLst/>
          </a:prstGeom>
          <a:ln w="3810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4163" y="322847"/>
            <a:ext cx="894226" cy="131279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7666" y="322847"/>
            <a:ext cx="894226" cy="131279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5983" y="2068534"/>
            <a:ext cx="960295" cy="104453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8327" y="2068534"/>
            <a:ext cx="960295" cy="104453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670" y="2068534"/>
            <a:ext cx="960295" cy="104453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3013" y="2068534"/>
            <a:ext cx="960295" cy="104453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5356" y="2068534"/>
            <a:ext cx="960295" cy="104453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7699" y="2068534"/>
            <a:ext cx="960295" cy="1044532"/>
          </a:xfrm>
          <a:prstGeom prst="rect">
            <a:avLst/>
          </a:prstGeom>
        </p:spPr>
      </p:pic>
      <p:cxnSp>
        <p:nvCxnSpPr>
          <p:cNvPr id="26" name="直接连接符 25"/>
          <p:cNvCxnSpPr/>
          <p:nvPr/>
        </p:nvCxnSpPr>
        <p:spPr>
          <a:xfrm>
            <a:off x="1187624" y="1635646"/>
            <a:ext cx="0" cy="421586"/>
          </a:xfrm>
          <a:prstGeom prst="line">
            <a:avLst/>
          </a:prstGeom>
          <a:ln w="3810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4625920" y="322847"/>
            <a:ext cx="1377932" cy="1384807"/>
          </a:xfrm>
          <a:prstGeom prst="rect">
            <a:avLst/>
          </a:prstGeom>
          <a:noFill/>
          <a:ln w="38100">
            <a:solidFill>
              <a:srgbClr val="00B0F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矩形 28"/>
          <p:cNvSpPr/>
          <p:nvPr/>
        </p:nvSpPr>
        <p:spPr>
          <a:xfrm>
            <a:off x="4647540" y="1920624"/>
            <a:ext cx="1310828" cy="1261397"/>
          </a:xfrm>
          <a:prstGeom prst="rect">
            <a:avLst/>
          </a:prstGeom>
          <a:noFill/>
          <a:ln w="38100">
            <a:solidFill>
              <a:srgbClr val="00B0F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1" name="直接连接符 30"/>
          <p:cNvCxnSpPr/>
          <p:nvPr/>
        </p:nvCxnSpPr>
        <p:spPr>
          <a:xfrm>
            <a:off x="4544163" y="123478"/>
            <a:ext cx="0" cy="47525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6021667" y="1920624"/>
            <a:ext cx="1269588" cy="1261397"/>
          </a:xfrm>
          <a:prstGeom prst="rect">
            <a:avLst/>
          </a:prstGeom>
          <a:noFill/>
          <a:ln w="38100">
            <a:solidFill>
              <a:srgbClr val="00B0F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矩形 32"/>
          <p:cNvSpPr/>
          <p:nvPr/>
        </p:nvSpPr>
        <p:spPr>
          <a:xfrm>
            <a:off x="7351935" y="1920623"/>
            <a:ext cx="1269588" cy="1261397"/>
          </a:xfrm>
          <a:prstGeom prst="rect">
            <a:avLst/>
          </a:prstGeom>
          <a:noFill/>
          <a:ln w="38100">
            <a:solidFill>
              <a:srgbClr val="00B0F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文本框 33"/>
          <p:cNvSpPr txBox="1"/>
          <p:nvPr/>
        </p:nvSpPr>
        <p:spPr>
          <a:xfrm>
            <a:off x="694040" y="3180144"/>
            <a:ext cx="3445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一一比较，</a:t>
            </a:r>
            <a:endParaRPr lang="en-US" altLang="zh-CN" sz="3200" b="1"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/>
            <a:r>
              <a:rPr lang="zh-CN" altLang="en-US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鸡比鹅</a:t>
            </a:r>
            <a:r>
              <a:rPr lang="zh-CN" altLang="en-US" sz="32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多</a:t>
            </a:r>
            <a:r>
              <a:rPr lang="en-US" altLang="zh-CN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只</a:t>
            </a:r>
            <a:endParaRPr lang="en-US" altLang="zh-CN" sz="3200" b="1"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鹅比鸡</a:t>
            </a:r>
            <a:r>
              <a:rPr lang="zh-CN" altLang="en-US" sz="32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少</a:t>
            </a:r>
            <a:r>
              <a:rPr lang="en-US" altLang="zh-CN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只</a:t>
            </a:r>
            <a:endParaRPr lang="en-US" altLang="zh-CN" sz="3200" b="1"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719079" y="3263049"/>
            <a:ext cx="43648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整体比较，</a:t>
            </a:r>
            <a:endParaRPr lang="en-US" altLang="zh-CN" sz="3200" b="1"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/>
            <a:r>
              <a:rPr lang="zh-CN" altLang="en-US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两只鹅看成</a:t>
            </a:r>
            <a:r>
              <a:rPr lang="en-US" altLang="zh-CN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份，</a:t>
            </a:r>
            <a:endParaRPr lang="en-US" altLang="zh-CN" sz="3200" b="1"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/>
            <a:r>
              <a:rPr lang="zh-CN" altLang="en-US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鸡有这样的几份？</a:t>
            </a:r>
            <a:endParaRPr lang="en-US" altLang="zh-CN" sz="3200" b="1"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884368" y="4229675"/>
            <a:ext cx="112184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份</a:t>
            </a:r>
            <a:endParaRPr lang="en-US" sz="3600">
              <a:solidFill>
                <a:srgbClr val="FF0000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085608" y="551115"/>
            <a:ext cx="310011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鸡的只数是</a:t>
            </a:r>
            <a:endParaRPr lang="en-US" altLang="zh-CN" sz="3600" b="1">
              <a:solidFill>
                <a:srgbClr val="FF0000"/>
              </a:solidFill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鹅的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倍</a:t>
            </a:r>
            <a:endParaRPr lang="en-US" sz="3600">
              <a:solidFill>
                <a:srgbClr val="FF0000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680596" y="242419"/>
            <a:ext cx="3554756" cy="1760632"/>
            <a:chOff x="1680596" y="242419"/>
            <a:chExt cx="3554756" cy="1760632"/>
          </a:xfrm>
        </p:grpSpPr>
        <p:pic>
          <p:nvPicPr>
            <p:cNvPr id="10" name="图片 8" descr="画一画，算一算框_副本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80596" y="242419"/>
              <a:ext cx="2790031" cy="1760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文本框 10"/>
            <p:cNvSpPr txBox="1"/>
            <p:nvPr/>
          </p:nvSpPr>
          <p:spPr>
            <a:xfrm>
              <a:off x="1790127" y="504949"/>
              <a:ext cx="3445225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600" b="1">
                  <a:latin typeface="+mj-lt"/>
                  <a:ea typeface="黑体" panose="02010609060101010101" pitchFamily="49" charset="-122"/>
                  <a:cs typeface="Times New Roman" panose="02020603050405020304" pitchFamily="18" charset="0"/>
                </a:rPr>
                <a:t>数量之间的关系：</a:t>
              </a:r>
              <a:endParaRPr lang="en-US" altLang="zh-CN" sz="26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algn="l"/>
              <a:r>
                <a:rPr lang="en-US" sz="2600" b="1">
                  <a:latin typeface="+mj-lt"/>
                  <a:ea typeface="黑体" panose="02010609060101010101" pitchFamily="49" charset="-122"/>
                  <a:cs typeface="Times New Roman" panose="02020603050405020304" pitchFamily="18" charset="0"/>
                </a:rPr>
                <a:t>1.</a:t>
              </a:r>
              <a:r>
                <a:rPr lang="zh-CN" altLang="en-US" sz="2600" b="1">
                  <a:solidFill>
                    <a:srgbClr val="0000FF"/>
                  </a:solidFill>
                  <a:latin typeface="+mj-lt"/>
                  <a:ea typeface="黑体" panose="02010609060101010101" pitchFamily="49" charset="-122"/>
                  <a:cs typeface="Times New Roman" panose="02020603050405020304" pitchFamily="18" charset="0"/>
                </a:rPr>
                <a:t>多与少</a:t>
              </a:r>
              <a:r>
                <a:rPr lang="zh-CN" altLang="en-US" sz="2600" b="1">
                  <a:latin typeface="+mj-lt"/>
                  <a:ea typeface="黑体" panose="02010609060101010101" pitchFamily="49" charset="-122"/>
                  <a:cs typeface="Times New Roman" panose="02020603050405020304" pitchFamily="18" charset="0"/>
                </a:rPr>
                <a:t>的关系</a:t>
              </a:r>
              <a:endParaRPr lang="en-US" altLang="zh-CN" sz="26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algn="l"/>
              <a:r>
                <a:rPr lang="en-US" sz="2600" b="1">
                  <a:latin typeface="+mj-lt"/>
                  <a:ea typeface="黑体" panose="02010609060101010101" pitchFamily="49" charset="-122"/>
                  <a:cs typeface="Times New Roman" panose="02020603050405020304" pitchFamily="18" charset="0"/>
                </a:rPr>
                <a:t>2.</a:t>
              </a:r>
              <a:r>
                <a:rPr lang="zh-CN" altLang="en-US" sz="2600" b="1">
                  <a:solidFill>
                    <a:srgbClr val="0000FF"/>
                  </a:solidFill>
                  <a:latin typeface="+mj-lt"/>
                  <a:ea typeface="黑体" panose="02010609060101010101" pitchFamily="49" charset="-122"/>
                  <a:cs typeface="Times New Roman" panose="02020603050405020304" pitchFamily="18" charset="0"/>
                </a:rPr>
                <a:t>倍</a:t>
              </a:r>
              <a:r>
                <a:rPr lang="zh-CN" altLang="en-US" sz="2600" b="1">
                  <a:latin typeface="+mj-lt"/>
                  <a:ea typeface="黑体" panose="02010609060101010101" pitchFamily="49" charset="-122"/>
                  <a:cs typeface="Times New Roman" panose="02020603050405020304" pitchFamily="18" charset="0"/>
                </a:rPr>
                <a:t>的关系</a:t>
              </a:r>
              <a:endParaRPr lang="en-US" sz="26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3.7037E-6 L -0.02257 -3.7037E-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8" y="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7037E-6 L 0.01997 -3.7037E-6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0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7037E-6 L 0.03212 -3.7037E-6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  <p:bldP spid="32" grpId="0" animBg="1"/>
      <p:bldP spid="33" grpId="0" animBg="1"/>
      <p:bldP spid="37" grpId="0"/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222" y="879765"/>
            <a:ext cx="894226" cy="131279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591" y="879765"/>
            <a:ext cx="894226" cy="1312799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3428613" y="2352845"/>
            <a:ext cx="2247698" cy="1044532"/>
            <a:chOff x="3428613" y="2283718"/>
            <a:chExt cx="2247698" cy="104453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16016" y="2283718"/>
              <a:ext cx="960295" cy="1044532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72314" y="2283718"/>
              <a:ext cx="960295" cy="1044532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8613" y="2283718"/>
              <a:ext cx="960295" cy="1044532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4912" y="2352845"/>
            <a:ext cx="960295" cy="104453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1211" y="2352845"/>
            <a:ext cx="960295" cy="104453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7510" y="2352845"/>
            <a:ext cx="960295" cy="104453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959" y="899910"/>
            <a:ext cx="894226" cy="1312799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827584" y="215184"/>
            <a:ext cx="71352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增加一只鹅，鸡的只数是鹅的多少</a:t>
            </a:r>
            <a:r>
              <a:rPr lang="zh-CN" altLang="en-US" sz="32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zh-CN" altLang="en-US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en-US" sz="3200" b="1"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88690" y="827902"/>
            <a:ext cx="2419213" cy="1384807"/>
          </a:xfrm>
          <a:prstGeom prst="rect">
            <a:avLst/>
          </a:prstGeom>
          <a:noFill/>
          <a:ln w="38100">
            <a:solidFill>
              <a:srgbClr val="00B0F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矩形 15"/>
          <p:cNvSpPr/>
          <p:nvPr/>
        </p:nvSpPr>
        <p:spPr>
          <a:xfrm>
            <a:off x="1266362" y="2281039"/>
            <a:ext cx="2478843" cy="1298823"/>
          </a:xfrm>
          <a:prstGeom prst="rect">
            <a:avLst/>
          </a:prstGeom>
          <a:noFill/>
          <a:ln w="38100">
            <a:solidFill>
              <a:srgbClr val="00B0F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矩形 17"/>
          <p:cNvSpPr/>
          <p:nvPr/>
        </p:nvSpPr>
        <p:spPr>
          <a:xfrm>
            <a:off x="4065126" y="2281039"/>
            <a:ext cx="2478843" cy="1298823"/>
          </a:xfrm>
          <a:prstGeom prst="rect">
            <a:avLst/>
          </a:prstGeom>
          <a:noFill/>
          <a:ln w="38100">
            <a:solidFill>
              <a:srgbClr val="00B0F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文本框 9"/>
          <p:cNvSpPr txBox="1"/>
          <p:nvPr/>
        </p:nvSpPr>
        <p:spPr>
          <a:xfrm>
            <a:off x="4072314" y="879765"/>
            <a:ext cx="310011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鸡的只数是</a:t>
            </a:r>
            <a:endParaRPr lang="en-US" altLang="zh-CN" sz="3600" b="1">
              <a:solidFill>
                <a:srgbClr val="FF0000"/>
              </a:solidFill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鹅的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倍</a:t>
            </a:r>
            <a:endParaRPr lang="en-US" sz="360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1560" y="3693789"/>
            <a:ext cx="79208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latin typeface="楷体" panose="02010609060101010101" pitchFamily="49" charset="-122"/>
                <a:cs typeface="Times New Roman" panose="02020603050405020304" pitchFamily="18" charset="0"/>
              </a:rPr>
              <a:t>    鸡的只数没有变，为什么原来鸡的只数是鹅的</a:t>
            </a:r>
            <a:r>
              <a:rPr lang="en-US" altLang="zh-CN" sz="3200" b="1">
                <a:latin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>
                <a:latin typeface="楷体" panose="02010609060101010101" pitchFamily="49" charset="-122"/>
                <a:cs typeface="Times New Roman" panose="02020603050405020304" pitchFamily="18" charset="0"/>
              </a:rPr>
              <a:t>倍，现在是</a:t>
            </a:r>
            <a:r>
              <a:rPr lang="en-US" altLang="zh-CN" sz="3200" b="1">
                <a:latin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>
                <a:latin typeface="楷体" panose="02010609060101010101" pitchFamily="49" charset="-122"/>
                <a:cs typeface="Times New Roman" panose="02020603050405020304" pitchFamily="18" charset="0"/>
              </a:rPr>
              <a:t>倍呢？</a:t>
            </a:r>
            <a:endParaRPr lang="en-US" sz="3200" b="1">
              <a:latin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6.17284E-7 L 0.08819 -0.003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10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6" grpId="0" animBg="1"/>
      <p:bldP spid="18" grpId="0" animBg="1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501304" y="127940"/>
          <a:ext cx="8031136" cy="312674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595203"/>
                <a:gridCol w="2907541"/>
                <a:gridCol w="3528392"/>
              </a:tblGrid>
              <a:tr h="1800000">
                <a:tc>
                  <a:txBody>
                    <a:bodyPr/>
                    <a:lstStyle/>
                    <a:p>
                      <a:endParaRPr lang="en-US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/>
                        <a:t>鹅的数量</a:t>
                      </a:r>
                      <a:r>
                        <a:rPr lang="en-US" altLang="zh-CN" sz="2000" b="1"/>
                        <a:t>(</a:t>
                      </a:r>
                      <a:r>
                        <a:rPr lang="zh-CN" altLang="en-US" sz="2000" b="1"/>
                        <a:t>只</a:t>
                      </a:r>
                      <a:r>
                        <a:rPr lang="en-US" altLang="zh-CN" sz="2000" b="1"/>
                        <a:t>)</a:t>
                      </a:r>
                      <a:endParaRPr lang="en-US" altLang="zh-CN" sz="2000" b="1"/>
                    </a:p>
                  </a:txBody>
                  <a:tcPr anchor="ctr" anchorCt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/>
                        <a:t>2</a:t>
                      </a:r>
                      <a:endParaRPr lang="en-US" sz="2400" b="1"/>
                    </a:p>
                  </a:txBody>
                  <a:tcPr anchor="ctr" anchorCt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/>
                        <a:t>3</a:t>
                      </a:r>
                      <a:endParaRPr lang="en-US" sz="2400" b="1"/>
                    </a:p>
                  </a:txBody>
                  <a:tcPr anchor="ctr" anchorCtr="0"/>
                </a:tc>
              </a:tr>
              <a:tr h="3200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/>
                        <a:t>鸡的数量</a:t>
                      </a:r>
                      <a:r>
                        <a:rPr lang="en-US" altLang="zh-CN" sz="2000" b="1"/>
                        <a:t>(</a:t>
                      </a:r>
                      <a:r>
                        <a:rPr lang="zh-CN" altLang="en-US" sz="2000" b="1"/>
                        <a:t>只</a:t>
                      </a:r>
                      <a:r>
                        <a:rPr lang="en-US" altLang="zh-CN" sz="2000" b="1"/>
                        <a:t>)</a:t>
                      </a:r>
                      <a:endParaRPr lang="en-US" altLang="zh-CN" sz="2000" b="1"/>
                    </a:p>
                  </a:txBody>
                  <a:tcPr anchor="ctr" anchorCt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/>
                        <a:t>6</a:t>
                      </a:r>
                      <a:endParaRPr lang="en-US" sz="2400" b="1"/>
                    </a:p>
                  </a:txBody>
                  <a:tcPr anchor="ctr" anchorCt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/>
                        <a:t>6</a:t>
                      </a:r>
                      <a:endParaRPr lang="en-US" sz="2400" b="1"/>
                    </a:p>
                  </a:txBody>
                  <a:tcPr anchor="ctr" anchorCtr="0"/>
                </a:tc>
              </a:tr>
              <a:tr h="3200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/>
                        <a:t>数量关系</a:t>
                      </a:r>
                      <a:endParaRPr lang="zh-CN" altLang="en-US" sz="2000" b="1"/>
                    </a:p>
                  </a:txBody>
                  <a:tcPr anchor="ctr" anchorCt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kern="1200">
                          <a:solidFill>
                            <a:schemeClr val="tx1"/>
                          </a:solidFill>
                        </a:rPr>
                        <a:t>鸡的只数是鹅的</a:t>
                      </a:r>
                      <a:r>
                        <a:rPr lang="en-US" altLang="zh-CN" sz="2400" b="1" kern="1200">
                          <a:solidFill>
                            <a:schemeClr val="tx1"/>
                          </a:solidFill>
                        </a:rPr>
                        <a:t>3</a:t>
                      </a:r>
                      <a:r>
                        <a:rPr lang="zh-CN" altLang="en-US" sz="2400" b="1" kern="1200">
                          <a:solidFill>
                            <a:schemeClr val="tx1"/>
                          </a:solidFill>
                        </a:rPr>
                        <a:t>倍</a:t>
                      </a:r>
                      <a:endParaRPr lang="zh-CN" altLang="en-US" sz="2400" b="1" kern="1200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kern="1200">
                          <a:solidFill>
                            <a:schemeClr val="tx1"/>
                          </a:solidFill>
                        </a:rPr>
                        <a:t>鸡的只数是鹅的</a:t>
                      </a:r>
                      <a:r>
                        <a:rPr lang="en-US" altLang="zh-CN" sz="2400" b="1" kern="120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zh-CN" altLang="en-US" sz="2400" b="1" kern="1200">
                          <a:solidFill>
                            <a:schemeClr val="tx1"/>
                          </a:solidFill>
                        </a:rPr>
                        <a:t>倍</a:t>
                      </a:r>
                      <a:endParaRPr lang="zh-CN" altLang="en-US" sz="2400" b="1" kern="1200">
                        <a:solidFill>
                          <a:schemeClr val="tx1"/>
                        </a:solidFill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992" y="216370"/>
            <a:ext cx="518543" cy="761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7845" y="207839"/>
            <a:ext cx="518543" cy="76126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1556" y="1140137"/>
            <a:ext cx="584244" cy="63549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4389" y="1158290"/>
            <a:ext cx="584244" cy="635494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197259" y="216370"/>
            <a:ext cx="838335" cy="737525"/>
          </a:xfrm>
          <a:prstGeom prst="rect">
            <a:avLst/>
          </a:prstGeom>
          <a:noFill/>
          <a:ln w="38100">
            <a:solidFill>
              <a:srgbClr val="00B0F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矩形 11"/>
          <p:cNvSpPr/>
          <p:nvPr/>
        </p:nvSpPr>
        <p:spPr>
          <a:xfrm>
            <a:off x="2228913" y="1121986"/>
            <a:ext cx="797509" cy="671799"/>
          </a:xfrm>
          <a:prstGeom prst="rect">
            <a:avLst/>
          </a:prstGeom>
          <a:noFill/>
          <a:ln w="38100">
            <a:solidFill>
              <a:srgbClr val="00B0F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2684" y="229431"/>
            <a:ext cx="475366" cy="69787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694" y="252407"/>
            <a:ext cx="475366" cy="697876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4348" y="1119912"/>
            <a:ext cx="584244" cy="63549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5444" y="1142888"/>
            <a:ext cx="584244" cy="63549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6873" y="1127487"/>
            <a:ext cx="584244" cy="63549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759" y="247246"/>
            <a:ext cx="475366" cy="697876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5125634" y="209607"/>
            <a:ext cx="1471852" cy="737525"/>
          </a:xfrm>
          <a:prstGeom prst="rect">
            <a:avLst/>
          </a:prstGeom>
          <a:noFill/>
          <a:ln w="38100">
            <a:solidFill>
              <a:srgbClr val="00B0F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矩形 25"/>
          <p:cNvSpPr/>
          <p:nvPr/>
        </p:nvSpPr>
        <p:spPr>
          <a:xfrm>
            <a:off x="5107495" y="1102052"/>
            <a:ext cx="1508131" cy="691731"/>
          </a:xfrm>
          <a:prstGeom prst="rect">
            <a:avLst/>
          </a:prstGeom>
          <a:noFill/>
          <a:ln w="38100">
            <a:solidFill>
              <a:srgbClr val="00B0F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2871" y="1140136"/>
            <a:ext cx="584244" cy="63549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5704" y="1158289"/>
            <a:ext cx="584244" cy="635494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3110228" y="1121985"/>
            <a:ext cx="797509" cy="671799"/>
          </a:xfrm>
          <a:prstGeom prst="rect">
            <a:avLst/>
          </a:prstGeom>
          <a:noFill/>
          <a:ln w="38100">
            <a:solidFill>
              <a:srgbClr val="00B0F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4186" y="1121982"/>
            <a:ext cx="584244" cy="635494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7019" y="1140135"/>
            <a:ext cx="584244" cy="635494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3991543" y="1103831"/>
            <a:ext cx="797509" cy="671799"/>
          </a:xfrm>
          <a:prstGeom prst="rect">
            <a:avLst/>
          </a:prstGeom>
          <a:noFill/>
          <a:ln w="38100">
            <a:solidFill>
              <a:srgbClr val="00B0F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182" y="1119912"/>
            <a:ext cx="584244" cy="635494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278" y="1142888"/>
            <a:ext cx="584244" cy="635494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3707" y="1127487"/>
            <a:ext cx="584244" cy="635494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6834329" y="1102052"/>
            <a:ext cx="1508131" cy="691731"/>
          </a:xfrm>
          <a:prstGeom prst="rect">
            <a:avLst/>
          </a:prstGeom>
          <a:noFill/>
          <a:ln w="38100">
            <a:solidFill>
              <a:srgbClr val="00B0F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文本框 37"/>
          <p:cNvSpPr txBox="1"/>
          <p:nvPr/>
        </p:nvSpPr>
        <p:spPr>
          <a:xfrm>
            <a:off x="3638252" y="2416070"/>
            <a:ext cx="11780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00FF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(3</a:t>
            </a:r>
            <a:r>
              <a:rPr lang="zh-CN" altLang="en-US" sz="2400" b="1">
                <a:solidFill>
                  <a:srgbClr val="0000FF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2400" b="1">
                <a:solidFill>
                  <a:srgbClr val="0000FF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2)</a:t>
            </a:r>
            <a:endParaRPr lang="en-US" sz="2400" b="1"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844570" y="2408455"/>
            <a:ext cx="1351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(2</a:t>
            </a:r>
            <a:r>
              <a:rPr lang="zh-CN" altLang="en-US" sz="2400" b="1">
                <a:solidFill>
                  <a:srgbClr val="0000FF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2400" b="1">
                <a:solidFill>
                  <a:srgbClr val="0000FF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3)</a:t>
            </a:r>
            <a:endParaRPr lang="en-US" sz="2400" b="1"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01015" y="3355975"/>
            <a:ext cx="8363585" cy="1706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ts val="600"/>
              </a:spcBef>
            </a:pPr>
            <a:r>
              <a:rPr lang="zh-CN" altLang="en-US" sz="2800" b="1" i="0">
                <a:solidFill>
                  <a:srgbClr val="FF0000"/>
                </a:solidFill>
                <a:effectLst/>
                <a:latin typeface="楷体" panose="02010609060101010101" pitchFamily="49" charset="-122"/>
                <a:cs typeface="楷体" panose="02010609060101010101" pitchFamily="49" charset="-122"/>
              </a:rPr>
              <a:t>倍</a:t>
            </a:r>
            <a:r>
              <a:rPr lang="zh-CN" altLang="en-US" sz="2800" b="1" i="0">
                <a:effectLst/>
                <a:latin typeface="楷体" panose="02010609060101010101" pitchFamily="49" charset="-122"/>
                <a:cs typeface="楷体" panose="02010609060101010101" pitchFamily="49" charset="-122"/>
              </a:rPr>
              <a:t>的本质是一个数里包含几个另一个数</a:t>
            </a:r>
            <a:r>
              <a:rPr lang="zh-CN" altLang="en-US" sz="2800" b="1">
                <a:latin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2800" b="1">
              <a:latin typeface="楷体" panose="02010609060101010101" pitchFamily="49" charset="-122"/>
              <a:cs typeface="楷体" panose="02010609060101010101" pitchFamily="49" charset="-122"/>
            </a:endParaRPr>
          </a:p>
          <a:p>
            <a:pPr algn="l">
              <a:spcBef>
                <a:spcPts val="600"/>
              </a:spcBef>
            </a:pPr>
            <a:r>
              <a:rPr lang="zh-CN" altLang="en-US" sz="2400" b="0" i="0">
                <a:effectLst/>
                <a:latin typeface="楷体" panose="02010609060101010101" pitchFamily="49" charset="-122"/>
                <a:cs typeface="楷体" panose="02010609060101010101" pitchFamily="49" charset="-122"/>
              </a:rPr>
              <a:t>倍数关系不是由“被比较的数</a:t>
            </a:r>
            <a:r>
              <a:rPr lang="en-US" altLang="zh-CN" sz="2400" b="0" i="0">
                <a:effectLst/>
                <a:latin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en-US" sz="2400" b="0" i="0">
                <a:effectLst/>
                <a:latin typeface="楷体" panose="02010609060101010101" pitchFamily="49" charset="-122"/>
                <a:cs typeface="楷体" panose="02010609060101010101" pitchFamily="49" charset="-122"/>
              </a:rPr>
              <a:t>鸡的只数</a:t>
            </a:r>
            <a:r>
              <a:rPr lang="en-US" altLang="zh-CN" sz="2400" b="0" i="0">
                <a:effectLst/>
                <a:latin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en-US" sz="2400" b="0" i="0">
                <a:effectLst/>
                <a:latin typeface="楷体" panose="02010609060101010101" pitchFamily="49" charset="-122"/>
                <a:cs typeface="楷体" panose="02010609060101010101" pitchFamily="49" charset="-122"/>
              </a:rPr>
              <a:t>”单独决定的，而是由“被比较的数</a:t>
            </a:r>
            <a:r>
              <a:rPr lang="en-US" altLang="zh-CN" sz="2400" b="0" i="0">
                <a:effectLst/>
                <a:latin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en-US" sz="2400" b="0" i="0">
                <a:effectLst/>
                <a:latin typeface="楷体" panose="02010609060101010101" pitchFamily="49" charset="-122"/>
                <a:cs typeface="楷体" panose="02010609060101010101" pitchFamily="49" charset="-122"/>
              </a:rPr>
              <a:t>鸡的只数</a:t>
            </a:r>
            <a:r>
              <a:rPr lang="en-US" altLang="zh-CN" sz="2400" b="0" i="0">
                <a:effectLst/>
                <a:latin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en-US" sz="2400" b="0" i="0">
                <a:effectLst/>
                <a:latin typeface="楷体" panose="02010609060101010101" pitchFamily="49" charset="-122"/>
                <a:cs typeface="楷体" panose="02010609060101010101" pitchFamily="49" charset="-122"/>
              </a:rPr>
              <a:t>”和“比较标准</a:t>
            </a:r>
            <a:r>
              <a:rPr lang="en-US" altLang="zh-CN" sz="2400" b="0" i="0">
                <a:effectLst/>
                <a:latin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lang="zh-CN" altLang="en-US" sz="2400" b="0" i="0">
                <a:effectLst/>
                <a:latin typeface="楷体" panose="02010609060101010101" pitchFamily="49" charset="-122"/>
                <a:cs typeface="楷体" panose="02010609060101010101" pitchFamily="49" charset="-122"/>
              </a:rPr>
              <a:t>鹅的只数</a:t>
            </a:r>
            <a:r>
              <a:rPr lang="en-US" altLang="zh-CN" sz="2400" b="0" i="0">
                <a:effectLst/>
                <a:latin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lang="zh-CN" altLang="en-US" sz="2400" b="0" i="0">
                <a:effectLst/>
                <a:latin typeface="楷体" panose="02010609060101010101" pitchFamily="49" charset="-122"/>
                <a:cs typeface="楷体" panose="02010609060101010101" pitchFamily="49" charset="-122"/>
              </a:rPr>
              <a:t>”共同决定的。</a:t>
            </a:r>
            <a:endParaRPr lang="zh-CN" altLang="en-US" sz="2400" b="0" i="0">
              <a:effectLst/>
              <a:latin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矩形 5"/>
          <p:cNvSpPr>
            <a:spLocks noChangeArrowheads="1"/>
          </p:cNvSpPr>
          <p:nvPr/>
        </p:nvSpPr>
        <p:spPr bwMode="auto">
          <a:xfrm>
            <a:off x="5879302" y="4556124"/>
            <a:ext cx="28055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P25 </a:t>
            </a:r>
            <a:r>
              <a:rPr lang="zh-CN" altLang="en-US" sz="2000" dirty="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做一做 第</a:t>
            </a:r>
            <a:r>
              <a:rPr lang="en-US" altLang="zh-CN" sz="2000" dirty="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000" dirty="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 dirty="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endParaRPr lang="zh-CN" altLang="en-US" sz="2000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323528" y="987574"/>
            <a:ext cx="609600" cy="5857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1.</a:t>
            </a:r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36869" name="Group 116"/>
          <p:cNvGrpSpPr/>
          <p:nvPr/>
        </p:nvGrpSpPr>
        <p:grpSpPr bwMode="auto">
          <a:xfrm>
            <a:off x="1210121" y="2868447"/>
            <a:ext cx="4987925" cy="1262064"/>
            <a:chOff x="1144" y="3609"/>
            <a:chExt cx="3142" cy="795"/>
          </a:xfrm>
        </p:grpSpPr>
        <p:sp>
          <p:nvSpPr>
            <p:cNvPr id="11" name="椭圆 64"/>
            <p:cNvSpPr>
              <a:spLocks noChangeArrowheads="1"/>
            </p:cNvSpPr>
            <p:nvPr/>
          </p:nvSpPr>
          <p:spPr bwMode="auto">
            <a:xfrm>
              <a:off x="1144" y="4130"/>
              <a:ext cx="226" cy="227"/>
            </a:xfrm>
            <a:prstGeom prst="ellipse">
              <a:avLst/>
            </a:prstGeom>
            <a:solidFill>
              <a:srgbClr val="09ABEF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TextBox 65"/>
            <p:cNvSpPr>
              <a:spLocks noChangeArrowheads="1"/>
            </p:cNvSpPr>
            <p:nvPr/>
          </p:nvSpPr>
          <p:spPr bwMode="auto">
            <a:xfrm>
              <a:off x="1332" y="4036"/>
              <a:ext cx="1150" cy="36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b="1" dirty="0">
                  <a:solidFill>
                    <a:srgbClr val="000000"/>
                  </a:solidFill>
                  <a:latin typeface="+mn-lt"/>
                  <a:sym typeface="楷体" panose="02010609060101010101" pitchFamily="49" charset="-122"/>
                </a:rPr>
                <a:t>的个数是</a:t>
              </a:r>
              <a:endParaRPr lang="zh-CN" altLang="en-US" sz="3200" b="1" dirty="0">
                <a:solidFill>
                  <a:srgbClr val="000000"/>
                </a:solidFill>
                <a:latin typeface="+mn-lt"/>
                <a:sym typeface="楷体" panose="02010609060101010101" pitchFamily="49" charset="-122"/>
              </a:endParaRPr>
            </a:p>
          </p:txBody>
        </p:sp>
        <p:sp>
          <p:nvSpPr>
            <p:cNvPr id="13" name="椭圆 66"/>
            <p:cNvSpPr>
              <a:spLocks noChangeArrowheads="1"/>
            </p:cNvSpPr>
            <p:nvPr/>
          </p:nvSpPr>
          <p:spPr bwMode="auto">
            <a:xfrm>
              <a:off x="2470" y="4103"/>
              <a:ext cx="226" cy="22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4" name="TextBox 67"/>
            <p:cNvSpPr>
              <a:spLocks noChangeArrowheads="1"/>
            </p:cNvSpPr>
            <p:nvPr/>
          </p:nvSpPr>
          <p:spPr bwMode="auto">
            <a:xfrm>
              <a:off x="2657" y="4031"/>
              <a:ext cx="1608" cy="36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b="1" dirty="0">
                  <a:solidFill>
                    <a:srgbClr val="000000"/>
                  </a:solidFill>
                  <a:latin typeface="+mn-lt"/>
                  <a:sym typeface="楷体" panose="02010609060101010101" pitchFamily="49" charset="-122"/>
                </a:rPr>
                <a:t>的（   ）倍。</a:t>
              </a:r>
              <a:endParaRPr lang="zh-CN" altLang="en-US" sz="3200" b="1" dirty="0">
                <a:solidFill>
                  <a:srgbClr val="000000"/>
                </a:solidFill>
                <a:latin typeface="+mn-lt"/>
                <a:sym typeface="楷体" panose="02010609060101010101" pitchFamily="49" charset="-122"/>
              </a:endParaRPr>
            </a:p>
          </p:txBody>
        </p:sp>
        <p:sp>
          <p:nvSpPr>
            <p:cNvPr id="15" name="椭圆 58"/>
            <p:cNvSpPr>
              <a:spLocks noChangeArrowheads="1"/>
            </p:cNvSpPr>
            <p:nvPr/>
          </p:nvSpPr>
          <p:spPr bwMode="auto">
            <a:xfrm>
              <a:off x="1144" y="3693"/>
              <a:ext cx="228" cy="227"/>
            </a:xfrm>
            <a:prstGeom prst="ellipse">
              <a:avLst/>
            </a:prstGeom>
            <a:solidFill>
              <a:srgbClr val="EA1C20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6" name="TextBox 61"/>
            <p:cNvSpPr>
              <a:spLocks noChangeArrowheads="1"/>
            </p:cNvSpPr>
            <p:nvPr/>
          </p:nvSpPr>
          <p:spPr bwMode="auto">
            <a:xfrm>
              <a:off x="1328" y="3611"/>
              <a:ext cx="1154" cy="36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b="1" dirty="0">
                  <a:solidFill>
                    <a:srgbClr val="000000"/>
                  </a:solidFill>
                  <a:latin typeface="+mn-lt"/>
                  <a:sym typeface="楷体" panose="02010609060101010101" pitchFamily="49" charset="-122"/>
                </a:rPr>
                <a:t>的个数是</a:t>
              </a:r>
              <a:endParaRPr lang="zh-CN" altLang="en-US" sz="3200" b="1" dirty="0">
                <a:solidFill>
                  <a:srgbClr val="000000"/>
                </a:solidFill>
                <a:latin typeface="+mn-lt"/>
                <a:sym typeface="楷体" panose="02010609060101010101" pitchFamily="49" charset="-122"/>
              </a:endParaRPr>
            </a:p>
          </p:txBody>
        </p:sp>
        <p:sp>
          <p:nvSpPr>
            <p:cNvPr id="22" name="椭圆 62"/>
            <p:cNvSpPr>
              <a:spLocks noChangeArrowheads="1"/>
            </p:cNvSpPr>
            <p:nvPr/>
          </p:nvSpPr>
          <p:spPr bwMode="auto">
            <a:xfrm>
              <a:off x="2471" y="3687"/>
              <a:ext cx="228" cy="22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23" name="TextBox 63"/>
            <p:cNvSpPr>
              <a:spLocks noChangeArrowheads="1"/>
            </p:cNvSpPr>
            <p:nvPr/>
          </p:nvSpPr>
          <p:spPr bwMode="auto">
            <a:xfrm>
              <a:off x="2678" y="3609"/>
              <a:ext cx="1608" cy="36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3200" b="1" dirty="0">
                  <a:solidFill>
                    <a:srgbClr val="000000"/>
                  </a:solidFill>
                  <a:latin typeface="+mn-lt"/>
                  <a:sym typeface="楷体" panose="02010609060101010101" pitchFamily="49" charset="-122"/>
                </a:rPr>
                <a:t>的（   ）</a:t>
              </a:r>
              <a:r>
                <a:rPr lang="zh-CN" altLang="en-US" sz="3200" b="1">
                  <a:solidFill>
                    <a:srgbClr val="000000"/>
                  </a:solidFill>
                  <a:latin typeface="+mn-lt"/>
                  <a:sym typeface="楷体" panose="02010609060101010101" pitchFamily="49" charset="-122"/>
                </a:rPr>
                <a:t>倍，</a:t>
              </a:r>
              <a:endParaRPr lang="en-US" altLang="zh-CN" sz="3200" b="1">
                <a:solidFill>
                  <a:srgbClr val="000000"/>
                </a:solidFill>
                <a:latin typeface="+mn-lt"/>
                <a:sym typeface="楷体" panose="02010609060101010101" pitchFamily="49" charset="-122"/>
              </a:endParaRPr>
            </a:p>
          </p:txBody>
        </p:sp>
      </p:grpSp>
      <p:grpSp>
        <p:nvGrpSpPr>
          <p:cNvPr id="36870" name="Group 14"/>
          <p:cNvGrpSpPr/>
          <p:nvPr/>
        </p:nvGrpSpPr>
        <p:grpSpPr bwMode="auto">
          <a:xfrm>
            <a:off x="856928" y="1135212"/>
            <a:ext cx="1161951" cy="336432"/>
            <a:chOff x="476" y="1616"/>
            <a:chExt cx="784" cy="227"/>
          </a:xfrm>
          <a:solidFill>
            <a:schemeClr val="accent4"/>
          </a:solidFill>
        </p:grpSpPr>
        <p:sp>
          <p:nvSpPr>
            <p:cNvPr id="25" name="椭圆 12"/>
            <p:cNvSpPr>
              <a:spLocks noChangeArrowheads="1"/>
            </p:cNvSpPr>
            <p:nvPr/>
          </p:nvSpPr>
          <p:spPr bwMode="auto">
            <a:xfrm>
              <a:off x="476" y="1616"/>
              <a:ext cx="226" cy="227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26" name="椭圆 13"/>
            <p:cNvSpPr>
              <a:spLocks noChangeArrowheads="1"/>
            </p:cNvSpPr>
            <p:nvPr/>
          </p:nvSpPr>
          <p:spPr bwMode="auto">
            <a:xfrm>
              <a:off x="755" y="1616"/>
              <a:ext cx="228" cy="227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27" name="椭圆 14"/>
            <p:cNvSpPr>
              <a:spLocks noChangeArrowheads="1"/>
            </p:cNvSpPr>
            <p:nvPr/>
          </p:nvSpPr>
          <p:spPr bwMode="auto">
            <a:xfrm>
              <a:off x="1034" y="1616"/>
              <a:ext cx="226" cy="227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8" name="Text Box 41"/>
          <p:cNvSpPr txBox="1">
            <a:spLocks noChangeArrowheads="1"/>
          </p:cNvSpPr>
          <p:nvPr/>
        </p:nvSpPr>
        <p:spPr bwMode="auto">
          <a:xfrm>
            <a:off x="4499422" y="2849389"/>
            <a:ext cx="423862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9" name="Text Box 42"/>
          <p:cNvSpPr txBox="1">
            <a:spLocks noChangeArrowheads="1"/>
          </p:cNvSpPr>
          <p:nvPr/>
        </p:nvSpPr>
        <p:spPr bwMode="auto">
          <a:xfrm>
            <a:off x="4546812" y="3519229"/>
            <a:ext cx="446087" cy="5857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36873" name="Group 75"/>
          <p:cNvGrpSpPr/>
          <p:nvPr/>
        </p:nvGrpSpPr>
        <p:grpSpPr bwMode="auto">
          <a:xfrm>
            <a:off x="856928" y="1714649"/>
            <a:ext cx="1093788" cy="316697"/>
            <a:chOff x="793" y="2057"/>
            <a:chExt cx="784" cy="227"/>
          </a:xfrm>
        </p:grpSpPr>
        <p:sp>
          <p:nvSpPr>
            <p:cNvPr id="31" name="椭圆 12"/>
            <p:cNvSpPr>
              <a:spLocks noChangeArrowheads="1"/>
            </p:cNvSpPr>
            <p:nvPr/>
          </p:nvSpPr>
          <p:spPr bwMode="auto">
            <a:xfrm>
              <a:off x="793" y="2057"/>
              <a:ext cx="226" cy="227"/>
            </a:xfrm>
            <a:prstGeom prst="ellipse">
              <a:avLst/>
            </a:prstGeom>
            <a:solidFill>
              <a:srgbClr val="EC1E22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32" name="椭圆 13"/>
            <p:cNvSpPr>
              <a:spLocks noChangeArrowheads="1"/>
            </p:cNvSpPr>
            <p:nvPr/>
          </p:nvSpPr>
          <p:spPr bwMode="auto">
            <a:xfrm>
              <a:off x="1072" y="2057"/>
              <a:ext cx="228" cy="227"/>
            </a:xfrm>
            <a:prstGeom prst="ellipse">
              <a:avLst/>
            </a:prstGeom>
            <a:solidFill>
              <a:srgbClr val="EC1E22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33" name="椭圆 14"/>
            <p:cNvSpPr>
              <a:spLocks noChangeArrowheads="1"/>
            </p:cNvSpPr>
            <p:nvPr/>
          </p:nvSpPr>
          <p:spPr bwMode="auto">
            <a:xfrm>
              <a:off x="1351" y="2057"/>
              <a:ext cx="226" cy="227"/>
            </a:xfrm>
            <a:prstGeom prst="ellipse">
              <a:avLst/>
            </a:prstGeom>
            <a:solidFill>
              <a:srgbClr val="EC1E22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6874" name="Group 76"/>
          <p:cNvGrpSpPr/>
          <p:nvPr/>
        </p:nvGrpSpPr>
        <p:grpSpPr bwMode="auto">
          <a:xfrm>
            <a:off x="2190253" y="1714649"/>
            <a:ext cx="1093788" cy="316697"/>
            <a:chOff x="793" y="2057"/>
            <a:chExt cx="784" cy="227"/>
          </a:xfrm>
        </p:grpSpPr>
        <p:sp>
          <p:nvSpPr>
            <p:cNvPr id="35" name="椭圆 12"/>
            <p:cNvSpPr>
              <a:spLocks noChangeArrowheads="1"/>
            </p:cNvSpPr>
            <p:nvPr/>
          </p:nvSpPr>
          <p:spPr bwMode="auto">
            <a:xfrm>
              <a:off x="793" y="2057"/>
              <a:ext cx="226" cy="227"/>
            </a:xfrm>
            <a:prstGeom prst="ellipse">
              <a:avLst/>
            </a:prstGeom>
            <a:solidFill>
              <a:srgbClr val="EC1E22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36" name="椭圆 13"/>
            <p:cNvSpPr>
              <a:spLocks noChangeArrowheads="1"/>
            </p:cNvSpPr>
            <p:nvPr/>
          </p:nvSpPr>
          <p:spPr bwMode="auto">
            <a:xfrm>
              <a:off x="1072" y="2057"/>
              <a:ext cx="228" cy="227"/>
            </a:xfrm>
            <a:prstGeom prst="ellipse">
              <a:avLst/>
            </a:prstGeom>
            <a:solidFill>
              <a:srgbClr val="EC1E22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37" name="椭圆 14"/>
            <p:cNvSpPr>
              <a:spLocks noChangeArrowheads="1"/>
            </p:cNvSpPr>
            <p:nvPr/>
          </p:nvSpPr>
          <p:spPr bwMode="auto">
            <a:xfrm>
              <a:off x="1351" y="2057"/>
              <a:ext cx="226" cy="227"/>
            </a:xfrm>
            <a:prstGeom prst="ellipse">
              <a:avLst/>
            </a:prstGeom>
            <a:solidFill>
              <a:srgbClr val="EC1E22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6875" name="Group 80"/>
          <p:cNvGrpSpPr/>
          <p:nvPr/>
        </p:nvGrpSpPr>
        <p:grpSpPr bwMode="auto">
          <a:xfrm>
            <a:off x="3509341" y="1714649"/>
            <a:ext cx="1093788" cy="316697"/>
            <a:chOff x="793" y="2057"/>
            <a:chExt cx="784" cy="227"/>
          </a:xfrm>
        </p:grpSpPr>
        <p:sp>
          <p:nvSpPr>
            <p:cNvPr id="39" name="椭圆 12"/>
            <p:cNvSpPr>
              <a:spLocks noChangeArrowheads="1"/>
            </p:cNvSpPr>
            <p:nvPr/>
          </p:nvSpPr>
          <p:spPr bwMode="auto">
            <a:xfrm>
              <a:off x="793" y="2057"/>
              <a:ext cx="226" cy="227"/>
            </a:xfrm>
            <a:prstGeom prst="ellipse">
              <a:avLst/>
            </a:prstGeom>
            <a:solidFill>
              <a:srgbClr val="EC1E22"/>
            </a:solidFill>
            <a:ln>
              <a:solidFill>
                <a:schemeClr val="accent2"/>
              </a:solidFill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40" name="椭圆 13"/>
            <p:cNvSpPr>
              <a:spLocks noChangeArrowheads="1"/>
            </p:cNvSpPr>
            <p:nvPr/>
          </p:nvSpPr>
          <p:spPr bwMode="auto">
            <a:xfrm>
              <a:off x="1072" y="2057"/>
              <a:ext cx="228" cy="227"/>
            </a:xfrm>
            <a:prstGeom prst="ellipse">
              <a:avLst/>
            </a:prstGeom>
            <a:solidFill>
              <a:srgbClr val="EC1E22"/>
            </a:solidFill>
            <a:ln>
              <a:solidFill>
                <a:schemeClr val="accent2"/>
              </a:solidFill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41" name="椭圆 14"/>
            <p:cNvSpPr>
              <a:spLocks noChangeArrowheads="1"/>
            </p:cNvSpPr>
            <p:nvPr/>
          </p:nvSpPr>
          <p:spPr bwMode="auto">
            <a:xfrm>
              <a:off x="1351" y="2057"/>
              <a:ext cx="226" cy="227"/>
            </a:xfrm>
            <a:prstGeom prst="ellipse">
              <a:avLst/>
            </a:prstGeom>
            <a:solidFill>
              <a:srgbClr val="EC1E22"/>
            </a:solidFill>
            <a:ln>
              <a:solidFill>
                <a:schemeClr val="accent2"/>
              </a:solidFill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6876" name="Group 84"/>
          <p:cNvGrpSpPr/>
          <p:nvPr/>
        </p:nvGrpSpPr>
        <p:grpSpPr bwMode="auto">
          <a:xfrm>
            <a:off x="856928" y="2309962"/>
            <a:ext cx="1092919" cy="316444"/>
            <a:chOff x="793" y="2057"/>
            <a:chExt cx="784" cy="227"/>
          </a:xfrm>
        </p:grpSpPr>
        <p:sp>
          <p:nvSpPr>
            <p:cNvPr id="43" name="椭圆 12"/>
            <p:cNvSpPr>
              <a:spLocks noChangeArrowheads="1"/>
            </p:cNvSpPr>
            <p:nvPr/>
          </p:nvSpPr>
          <p:spPr bwMode="auto">
            <a:xfrm>
              <a:off x="793" y="2057"/>
              <a:ext cx="226" cy="227"/>
            </a:xfrm>
            <a:prstGeom prst="ellipse">
              <a:avLst/>
            </a:prstGeom>
            <a:solidFill>
              <a:srgbClr val="09ABEF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44" name="椭圆 13"/>
            <p:cNvSpPr>
              <a:spLocks noChangeArrowheads="1"/>
            </p:cNvSpPr>
            <p:nvPr/>
          </p:nvSpPr>
          <p:spPr bwMode="auto">
            <a:xfrm>
              <a:off x="1072" y="2057"/>
              <a:ext cx="228" cy="227"/>
            </a:xfrm>
            <a:prstGeom prst="ellipse">
              <a:avLst/>
            </a:prstGeom>
            <a:solidFill>
              <a:srgbClr val="09ABEF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45" name="椭圆 14"/>
            <p:cNvSpPr>
              <a:spLocks noChangeArrowheads="1"/>
            </p:cNvSpPr>
            <p:nvPr/>
          </p:nvSpPr>
          <p:spPr bwMode="auto">
            <a:xfrm>
              <a:off x="1351" y="2057"/>
              <a:ext cx="226" cy="227"/>
            </a:xfrm>
            <a:prstGeom prst="ellipse">
              <a:avLst/>
            </a:prstGeom>
            <a:solidFill>
              <a:srgbClr val="09ABEF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6877" name="Group 88"/>
          <p:cNvGrpSpPr/>
          <p:nvPr/>
        </p:nvGrpSpPr>
        <p:grpSpPr bwMode="auto">
          <a:xfrm>
            <a:off x="2190253" y="2309962"/>
            <a:ext cx="1092919" cy="316444"/>
            <a:chOff x="793" y="2057"/>
            <a:chExt cx="784" cy="227"/>
          </a:xfrm>
        </p:grpSpPr>
        <p:sp>
          <p:nvSpPr>
            <p:cNvPr id="47" name="椭圆 12"/>
            <p:cNvSpPr>
              <a:spLocks noChangeArrowheads="1"/>
            </p:cNvSpPr>
            <p:nvPr/>
          </p:nvSpPr>
          <p:spPr bwMode="auto">
            <a:xfrm>
              <a:off x="793" y="2057"/>
              <a:ext cx="226" cy="227"/>
            </a:xfrm>
            <a:prstGeom prst="ellipse">
              <a:avLst/>
            </a:prstGeom>
            <a:solidFill>
              <a:srgbClr val="09ABEF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48" name="椭圆 13"/>
            <p:cNvSpPr>
              <a:spLocks noChangeArrowheads="1"/>
            </p:cNvSpPr>
            <p:nvPr/>
          </p:nvSpPr>
          <p:spPr bwMode="auto">
            <a:xfrm>
              <a:off x="1072" y="2057"/>
              <a:ext cx="228" cy="227"/>
            </a:xfrm>
            <a:prstGeom prst="ellipse">
              <a:avLst/>
            </a:prstGeom>
            <a:solidFill>
              <a:srgbClr val="09ABEF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49" name="椭圆 14"/>
            <p:cNvSpPr>
              <a:spLocks noChangeArrowheads="1"/>
            </p:cNvSpPr>
            <p:nvPr/>
          </p:nvSpPr>
          <p:spPr bwMode="auto">
            <a:xfrm>
              <a:off x="1351" y="2057"/>
              <a:ext cx="226" cy="227"/>
            </a:xfrm>
            <a:prstGeom prst="ellipse">
              <a:avLst/>
            </a:prstGeom>
            <a:solidFill>
              <a:srgbClr val="09ABEF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6878" name="Group 92"/>
          <p:cNvGrpSpPr/>
          <p:nvPr/>
        </p:nvGrpSpPr>
        <p:grpSpPr bwMode="auto">
          <a:xfrm>
            <a:off x="3509341" y="2309962"/>
            <a:ext cx="1092919" cy="316444"/>
            <a:chOff x="793" y="2057"/>
            <a:chExt cx="784" cy="227"/>
          </a:xfrm>
        </p:grpSpPr>
        <p:sp>
          <p:nvSpPr>
            <p:cNvPr id="51" name="椭圆 12"/>
            <p:cNvSpPr>
              <a:spLocks noChangeArrowheads="1"/>
            </p:cNvSpPr>
            <p:nvPr/>
          </p:nvSpPr>
          <p:spPr bwMode="auto">
            <a:xfrm>
              <a:off x="793" y="2057"/>
              <a:ext cx="226" cy="227"/>
            </a:xfrm>
            <a:prstGeom prst="ellipse">
              <a:avLst/>
            </a:prstGeom>
            <a:solidFill>
              <a:srgbClr val="09ABEF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52" name="椭圆 13"/>
            <p:cNvSpPr>
              <a:spLocks noChangeArrowheads="1"/>
            </p:cNvSpPr>
            <p:nvPr/>
          </p:nvSpPr>
          <p:spPr bwMode="auto">
            <a:xfrm>
              <a:off x="1072" y="2057"/>
              <a:ext cx="228" cy="227"/>
            </a:xfrm>
            <a:prstGeom prst="ellipse">
              <a:avLst/>
            </a:prstGeom>
            <a:solidFill>
              <a:srgbClr val="09ABEF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53" name="椭圆 14"/>
            <p:cNvSpPr>
              <a:spLocks noChangeArrowheads="1"/>
            </p:cNvSpPr>
            <p:nvPr/>
          </p:nvSpPr>
          <p:spPr bwMode="auto">
            <a:xfrm>
              <a:off x="1351" y="2057"/>
              <a:ext cx="226" cy="227"/>
            </a:xfrm>
            <a:prstGeom prst="ellipse">
              <a:avLst/>
            </a:prstGeom>
            <a:solidFill>
              <a:srgbClr val="09ABEF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6879" name="Group 96"/>
          <p:cNvGrpSpPr/>
          <p:nvPr/>
        </p:nvGrpSpPr>
        <p:grpSpPr bwMode="auto">
          <a:xfrm>
            <a:off x="4848230" y="2309962"/>
            <a:ext cx="1092919" cy="316444"/>
            <a:chOff x="793" y="2057"/>
            <a:chExt cx="784" cy="227"/>
          </a:xfrm>
        </p:grpSpPr>
        <p:sp>
          <p:nvSpPr>
            <p:cNvPr id="55" name="椭圆 12"/>
            <p:cNvSpPr>
              <a:spLocks noChangeArrowheads="1"/>
            </p:cNvSpPr>
            <p:nvPr/>
          </p:nvSpPr>
          <p:spPr bwMode="auto">
            <a:xfrm>
              <a:off x="793" y="2057"/>
              <a:ext cx="226" cy="227"/>
            </a:xfrm>
            <a:prstGeom prst="ellipse">
              <a:avLst/>
            </a:prstGeom>
            <a:solidFill>
              <a:srgbClr val="09ABEF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56" name="椭圆 13"/>
            <p:cNvSpPr>
              <a:spLocks noChangeArrowheads="1"/>
            </p:cNvSpPr>
            <p:nvPr/>
          </p:nvSpPr>
          <p:spPr bwMode="auto">
            <a:xfrm>
              <a:off x="1072" y="2057"/>
              <a:ext cx="228" cy="227"/>
            </a:xfrm>
            <a:prstGeom prst="ellipse">
              <a:avLst/>
            </a:prstGeom>
            <a:solidFill>
              <a:srgbClr val="09ABEF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57" name="椭圆 14"/>
            <p:cNvSpPr>
              <a:spLocks noChangeArrowheads="1"/>
            </p:cNvSpPr>
            <p:nvPr/>
          </p:nvSpPr>
          <p:spPr bwMode="auto">
            <a:xfrm>
              <a:off x="1351" y="2057"/>
              <a:ext cx="226" cy="227"/>
            </a:xfrm>
            <a:prstGeom prst="ellipse">
              <a:avLst/>
            </a:prstGeom>
            <a:solidFill>
              <a:srgbClr val="09ABEF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58" name="圆角矩形 19"/>
          <p:cNvSpPr>
            <a:spLocks noChangeArrowheads="1"/>
          </p:cNvSpPr>
          <p:nvPr/>
        </p:nvSpPr>
        <p:spPr bwMode="auto">
          <a:xfrm>
            <a:off x="807717" y="1624163"/>
            <a:ext cx="1224136" cy="489892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993366"/>
            </a:solidFill>
            <a:prstDash val="sysDash"/>
            <a:rou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n-lt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9" name="圆角矩形 19"/>
          <p:cNvSpPr>
            <a:spLocks noChangeArrowheads="1"/>
          </p:cNvSpPr>
          <p:nvPr/>
        </p:nvSpPr>
        <p:spPr bwMode="auto">
          <a:xfrm>
            <a:off x="2131517" y="1624163"/>
            <a:ext cx="1224136" cy="489892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993366"/>
            </a:solidFill>
            <a:prstDash val="sysDash"/>
            <a:rou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n-lt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0" name="圆角矩形 19"/>
          <p:cNvSpPr>
            <a:spLocks noChangeArrowheads="1"/>
          </p:cNvSpPr>
          <p:nvPr/>
        </p:nvSpPr>
        <p:spPr bwMode="auto">
          <a:xfrm>
            <a:off x="3460130" y="1624163"/>
            <a:ext cx="1224136" cy="489892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993366"/>
            </a:solidFill>
            <a:prstDash val="sysDash"/>
            <a:rou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n-lt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1" name="圆角矩形 19"/>
          <p:cNvSpPr>
            <a:spLocks noChangeArrowheads="1"/>
          </p:cNvSpPr>
          <p:nvPr/>
        </p:nvSpPr>
        <p:spPr bwMode="auto">
          <a:xfrm>
            <a:off x="807716" y="2224238"/>
            <a:ext cx="3876549" cy="489892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993366"/>
            </a:solidFill>
            <a:prstDash val="sysDash"/>
            <a:rou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n-lt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4" name="圆角矩形 19"/>
          <p:cNvSpPr>
            <a:spLocks noChangeArrowheads="1"/>
          </p:cNvSpPr>
          <p:nvPr/>
        </p:nvSpPr>
        <p:spPr bwMode="auto">
          <a:xfrm>
            <a:off x="4789494" y="2224238"/>
            <a:ext cx="3814954" cy="489892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993366"/>
            </a:solidFill>
            <a:prstDash val="sysDash"/>
            <a:rou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n-lt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5" name="矩形: 剪去对角 5"/>
          <p:cNvSpPr/>
          <p:nvPr/>
        </p:nvSpPr>
        <p:spPr>
          <a:xfrm>
            <a:off x="803275" y="279400"/>
            <a:ext cx="2265363" cy="496888"/>
          </a:xfrm>
          <a:prstGeom prst="snip2DiagRect">
            <a:avLst>
              <a:gd name="adj1" fmla="val 0"/>
              <a:gd name="adj2" fmla="val 28697"/>
            </a:avLst>
          </a:prstGeom>
          <a:solidFill>
            <a:srgbClr val="F29F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36888" name="文本框 65"/>
          <p:cNvSpPr txBox="1">
            <a:spLocks noChangeArrowheads="1"/>
          </p:cNvSpPr>
          <p:nvPr/>
        </p:nvSpPr>
        <p:spPr bwMode="auto">
          <a:xfrm>
            <a:off x="1106488" y="84138"/>
            <a:ext cx="2025650" cy="71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</a:rPr>
              <a:t>随堂练习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</a:endParaRPr>
          </a:p>
        </p:txBody>
      </p:sp>
      <p:grpSp>
        <p:nvGrpSpPr>
          <p:cNvPr id="66" name="Group 88"/>
          <p:cNvGrpSpPr/>
          <p:nvPr/>
        </p:nvGrpSpPr>
        <p:grpSpPr bwMode="auto">
          <a:xfrm>
            <a:off x="6149686" y="2309962"/>
            <a:ext cx="1092919" cy="316444"/>
            <a:chOff x="793" y="2057"/>
            <a:chExt cx="784" cy="227"/>
          </a:xfrm>
        </p:grpSpPr>
        <p:sp>
          <p:nvSpPr>
            <p:cNvPr id="67" name="椭圆 12"/>
            <p:cNvSpPr>
              <a:spLocks noChangeArrowheads="1"/>
            </p:cNvSpPr>
            <p:nvPr/>
          </p:nvSpPr>
          <p:spPr bwMode="auto">
            <a:xfrm>
              <a:off x="793" y="2057"/>
              <a:ext cx="226" cy="227"/>
            </a:xfrm>
            <a:prstGeom prst="ellipse">
              <a:avLst/>
            </a:prstGeom>
            <a:solidFill>
              <a:srgbClr val="09ABEF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68" name="椭圆 13"/>
            <p:cNvSpPr>
              <a:spLocks noChangeArrowheads="1"/>
            </p:cNvSpPr>
            <p:nvPr/>
          </p:nvSpPr>
          <p:spPr bwMode="auto">
            <a:xfrm>
              <a:off x="1072" y="2057"/>
              <a:ext cx="228" cy="227"/>
            </a:xfrm>
            <a:prstGeom prst="ellipse">
              <a:avLst/>
            </a:prstGeom>
            <a:solidFill>
              <a:srgbClr val="09ABEF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69" name="椭圆 14"/>
            <p:cNvSpPr>
              <a:spLocks noChangeArrowheads="1"/>
            </p:cNvSpPr>
            <p:nvPr/>
          </p:nvSpPr>
          <p:spPr bwMode="auto">
            <a:xfrm>
              <a:off x="1351" y="2057"/>
              <a:ext cx="226" cy="227"/>
            </a:xfrm>
            <a:prstGeom prst="ellipse">
              <a:avLst/>
            </a:prstGeom>
            <a:solidFill>
              <a:srgbClr val="09ABEF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0" name="Group 92"/>
          <p:cNvGrpSpPr/>
          <p:nvPr/>
        </p:nvGrpSpPr>
        <p:grpSpPr bwMode="auto">
          <a:xfrm>
            <a:off x="7439049" y="2309962"/>
            <a:ext cx="1092919" cy="316444"/>
            <a:chOff x="793" y="2057"/>
            <a:chExt cx="784" cy="227"/>
          </a:xfrm>
        </p:grpSpPr>
        <p:sp>
          <p:nvSpPr>
            <p:cNvPr id="71" name="椭圆 12"/>
            <p:cNvSpPr>
              <a:spLocks noChangeArrowheads="1"/>
            </p:cNvSpPr>
            <p:nvPr/>
          </p:nvSpPr>
          <p:spPr bwMode="auto">
            <a:xfrm>
              <a:off x="793" y="2057"/>
              <a:ext cx="226" cy="227"/>
            </a:xfrm>
            <a:prstGeom prst="ellipse">
              <a:avLst/>
            </a:prstGeom>
            <a:solidFill>
              <a:srgbClr val="09ABEF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72" name="椭圆 13"/>
            <p:cNvSpPr>
              <a:spLocks noChangeArrowheads="1"/>
            </p:cNvSpPr>
            <p:nvPr/>
          </p:nvSpPr>
          <p:spPr bwMode="auto">
            <a:xfrm>
              <a:off x="1072" y="2057"/>
              <a:ext cx="228" cy="227"/>
            </a:xfrm>
            <a:prstGeom prst="ellipse">
              <a:avLst/>
            </a:prstGeom>
            <a:solidFill>
              <a:srgbClr val="09ABEF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73" name="椭圆 14"/>
            <p:cNvSpPr>
              <a:spLocks noChangeArrowheads="1"/>
            </p:cNvSpPr>
            <p:nvPr/>
          </p:nvSpPr>
          <p:spPr bwMode="auto">
            <a:xfrm>
              <a:off x="1351" y="2057"/>
              <a:ext cx="226" cy="227"/>
            </a:xfrm>
            <a:prstGeom prst="ellipse">
              <a:avLst/>
            </a:prstGeom>
            <a:solidFill>
              <a:srgbClr val="09ABEF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1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58" grpId="0" bldLvl="0" animBg="1"/>
      <p:bldP spid="59" grpId="0" bldLvl="0" animBg="1"/>
      <p:bldP spid="60" grpId="0" bldLvl="0" animBg="1"/>
      <p:bldP spid="61" grpId="0" bldLvl="0" animBg="1"/>
      <p:bldP spid="6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33150" y="2955919"/>
            <a:ext cx="7920880" cy="7308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hangingPunct="1">
              <a:lnSpc>
                <a:spcPct val="130000"/>
              </a:lnSpc>
              <a:defRPr/>
            </a:pPr>
            <a:r>
              <a:rPr lang="zh-CN" altLang="en-US" sz="3200" b="1" dirty="0">
                <a:solidFill>
                  <a:srgbClr val="000000"/>
                </a:solidFill>
                <a:latin typeface="+mn-lt"/>
                <a:sym typeface="+mn-ea"/>
              </a:rPr>
              <a:t>第二行摆</a:t>
            </a:r>
            <a:r>
              <a:rPr lang="en-US" altLang="zh-CN" sz="3200" b="1" dirty="0">
                <a:solidFill>
                  <a:srgbClr val="000000"/>
                </a:solidFill>
                <a:latin typeface="+mn-lt"/>
                <a:sym typeface="+mn-ea"/>
              </a:rPr>
              <a:t>(       )</a:t>
            </a:r>
            <a:r>
              <a:rPr lang="zh-CN" altLang="en-US" sz="3200" b="1" dirty="0">
                <a:solidFill>
                  <a:srgbClr val="000000"/>
                </a:solidFill>
                <a:latin typeface="+mn-lt"/>
                <a:sym typeface="+mn-ea"/>
              </a:rPr>
              <a:t>个</a:t>
            </a:r>
            <a:r>
              <a:rPr lang="en-US" altLang="zh-CN" sz="3200" b="1" dirty="0">
                <a:solidFill>
                  <a:srgbClr val="000000"/>
                </a:solidFill>
                <a:latin typeface="+mn-lt"/>
                <a:sym typeface="+mn-ea"/>
              </a:rPr>
              <a:t>5</a:t>
            </a:r>
            <a:r>
              <a:rPr lang="zh-CN" altLang="en-US" sz="3200" b="1" dirty="0">
                <a:solidFill>
                  <a:srgbClr val="000000"/>
                </a:solidFill>
                <a:latin typeface="+mn-lt"/>
                <a:sym typeface="+mn-ea"/>
              </a:rPr>
              <a:t>根，一共有</a:t>
            </a:r>
            <a:r>
              <a:rPr lang="en-US" altLang="zh-CN" sz="3200" b="1" dirty="0">
                <a:solidFill>
                  <a:srgbClr val="000000"/>
                </a:solidFill>
                <a:latin typeface="+mn-lt"/>
                <a:sym typeface="+mn-ea"/>
              </a:rPr>
              <a:t>(       )</a:t>
            </a:r>
            <a:r>
              <a:rPr lang="zh-CN" altLang="en-US" sz="3200" b="1" dirty="0">
                <a:solidFill>
                  <a:srgbClr val="000000"/>
                </a:solidFill>
                <a:latin typeface="+mn-lt"/>
                <a:sym typeface="+mn-ea"/>
              </a:rPr>
              <a:t>根。</a:t>
            </a:r>
            <a:endParaRPr lang="en-US" sz="3200" b="1">
              <a:latin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Text Box 46"/>
          <p:cNvSpPr>
            <a:spLocks noChangeArrowheads="1"/>
          </p:cNvSpPr>
          <p:nvPr/>
        </p:nvSpPr>
        <p:spPr bwMode="auto">
          <a:xfrm>
            <a:off x="766093" y="639713"/>
            <a:ext cx="2438400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zh-CN" altLang="en-US" sz="2800" b="1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楷体" panose="02010609060101010101" pitchFamily="49" charset="-122"/>
              </a:rPr>
              <a:t>第一行摆：</a:t>
            </a:r>
            <a:endParaRPr lang="zh-CN" altLang="en-US" sz="2800" b="1">
              <a:solidFill>
                <a:srgbClr val="000000"/>
              </a:solidFill>
              <a:latin typeface="+mn-lt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18" name="Text Box 47"/>
          <p:cNvSpPr>
            <a:spLocks noChangeArrowheads="1"/>
          </p:cNvSpPr>
          <p:nvPr/>
        </p:nvSpPr>
        <p:spPr bwMode="auto">
          <a:xfrm>
            <a:off x="766093" y="1658888"/>
            <a:ext cx="2286000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楷体" panose="02010609060101010101" pitchFamily="49" charset="-122"/>
              </a:rPr>
              <a:t>第二行摆：</a:t>
            </a:r>
            <a:endParaRPr lang="zh-CN" altLang="en-US" sz="2800" b="1" dirty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20" name="Picture 26" descr="7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6368" y="1582688"/>
            <a:ext cx="1489075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7" descr="7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3481" y="1582688"/>
            <a:ext cx="1489075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8" descr="7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7418" y="1582688"/>
            <a:ext cx="1489075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9" descr="7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8143" y="1582688"/>
            <a:ext cx="1489075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矩形 74"/>
          <p:cNvSpPr>
            <a:spLocks noChangeArrowheads="1"/>
          </p:cNvSpPr>
          <p:nvPr/>
        </p:nvSpPr>
        <p:spPr bwMode="auto">
          <a:xfrm>
            <a:off x="2483768" y="1525538"/>
            <a:ext cx="6070600" cy="774700"/>
          </a:xfrm>
          <a:prstGeom prst="rect">
            <a:avLst/>
          </a:prstGeom>
          <a:solidFill>
            <a:srgbClr val="FAF9E5"/>
          </a:solidFill>
          <a:ln w="19050">
            <a:solidFill>
              <a:srgbClr val="109570"/>
            </a:solidFill>
            <a:miter lim="800000"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800" b="1">
                <a:latin typeface="+mn-lt"/>
                <a:ea typeface="楷体" panose="02010609060101010101" pitchFamily="49" charset="-122"/>
                <a:sym typeface="楷体" panose="02010609060101010101" pitchFamily="49" charset="-122"/>
              </a:rPr>
              <a:t>第一行的</a:t>
            </a:r>
            <a:r>
              <a:rPr lang="en-US" altLang="zh-CN" sz="2800" b="1">
                <a:latin typeface="+mn-lt"/>
                <a:ea typeface="楷体" panose="02010609060101010101" pitchFamily="49" charset="-122"/>
                <a:sym typeface="楷体" panose="02010609060101010101" pitchFamily="49" charset="-122"/>
              </a:rPr>
              <a:t>4</a:t>
            </a:r>
            <a:r>
              <a:rPr lang="zh-CN" altLang="en-US" sz="2800" b="1">
                <a:latin typeface="+mn-lt"/>
                <a:ea typeface="楷体" panose="02010609060101010101" pitchFamily="49" charset="-122"/>
                <a:sym typeface="楷体" panose="02010609060101010101" pitchFamily="49" charset="-122"/>
              </a:rPr>
              <a:t>倍</a:t>
            </a:r>
            <a:endParaRPr lang="zh-CN" altLang="en-US" sz="2800" b="1">
              <a:latin typeface="+mn-lt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26" name="Text Box 41"/>
          <p:cNvSpPr txBox="1">
            <a:spLocks noChangeArrowheads="1"/>
          </p:cNvSpPr>
          <p:nvPr/>
        </p:nvSpPr>
        <p:spPr bwMode="auto">
          <a:xfrm>
            <a:off x="2627913" y="3099703"/>
            <a:ext cx="423863" cy="5857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4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7" name="Text Box 41"/>
          <p:cNvSpPr txBox="1">
            <a:spLocks noChangeArrowheads="1"/>
          </p:cNvSpPr>
          <p:nvPr/>
        </p:nvSpPr>
        <p:spPr bwMode="auto">
          <a:xfrm>
            <a:off x="6155656" y="3101291"/>
            <a:ext cx="639762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20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9" name="TextBox 3"/>
          <p:cNvSpPr txBox="1">
            <a:spLocks noChangeArrowheads="1"/>
          </p:cNvSpPr>
          <p:nvPr/>
        </p:nvSpPr>
        <p:spPr bwMode="auto">
          <a:xfrm>
            <a:off x="408906" y="622251"/>
            <a:ext cx="609600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2.</a:t>
            </a:r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矩形 5"/>
          <p:cNvSpPr>
            <a:spLocks noChangeArrowheads="1"/>
          </p:cNvSpPr>
          <p:nvPr/>
        </p:nvSpPr>
        <p:spPr bwMode="auto">
          <a:xfrm>
            <a:off x="5879302" y="4556124"/>
            <a:ext cx="28055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P25 </a:t>
            </a:r>
            <a:r>
              <a:rPr lang="zh-CN" altLang="en-US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做一做 第</a:t>
            </a:r>
            <a:r>
              <a:rPr lang="en-US" altLang="zh-CN" sz="2000" dirty="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 dirty="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endParaRPr lang="zh-CN" altLang="en-US" sz="2000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Picture 28" descr="7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7418" y="525413"/>
            <a:ext cx="1489075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6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38" t="20161" r="626" b="25383"/>
          <a:stretch>
            <a:fillRect/>
          </a:stretch>
        </p:blipFill>
        <p:spPr bwMode="auto">
          <a:xfrm>
            <a:off x="0" y="771525"/>
            <a:ext cx="8459788" cy="37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5" name="矩形 2"/>
          <p:cNvSpPr>
            <a:spLocks noChangeArrowheads="1"/>
          </p:cNvSpPr>
          <p:nvPr/>
        </p:nvSpPr>
        <p:spPr bwMode="auto">
          <a:xfrm>
            <a:off x="1065213" y="2355850"/>
            <a:ext cx="59547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楷体" panose="02010609060101010101" pitchFamily="49" charset="-122"/>
              </a:rPr>
              <a:t>通过本节课的学习，你有什么收获？</a:t>
            </a:r>
            <a:endParaRPr lang="zh-CN" altLang="en-US" sz="2800" b="1">
              <a:latin typeface="楷体" panose="02010609060101010101" pitchFamily="49" charset="-122"/>
            </a:endParaRPr>
          </a:p>
        </p:txBody>
      </p:sp>
      <p:pic>
        <p:nvPicPr>
          <p:cNvPr id="38916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5463" y="23813"/>
            <a:ext cx="1855787" cy="185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7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76" t="68098" b="10774"/>
          <a:stretch>
            <a:fillRect/>
          </a:stretch>
        </p:blipFill>
        <p:spPr bwMode="auto">
          <a:xfrm>
            <a:off x="-396875" y="-20638"/>
            <a:ext cx="4068763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8" name="文本框 11"/>
          <p:cNvSpPr txBox="1">
            <a:spLocks noChangeArrowheads="1"/>
          </p:cNvSpPr>
          <p:nvPr/>
        </p:nvSpPr>
        <p:spPr bwMode="auto">
          <a:xfrm>
            <a:off x="635000" y="88900"/>
            <a:ext cx="2025650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</a:rPr>
              <a:t>课堂小结</a:t>
            </a:r>
            <a:endParaRPr lang="zh-CN" altLang="en-US" sz="3200" b="1">
              <a:latin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叶盛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riw32un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3200" b="1" smtClean="0">
            <a:latin typeface="+mj-lt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548</Words>
  <Application>WPS 演示</Application>
  <PresentationFormat>全屏显示(16:9)</PresentationFormat>
  <Paragraphs>109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Arial</vt:lpstr>
      <vt:lpstr>宋体</vt:lpstr>
      <vt:lpstr>Wingdings</vt:lpstr>
      <vt:lpstr>Times New Roman</vt:lpstr>
      <vt:lpstr>楷体</vt:lpstr>
      <vt:lpstr>inpin heiti</vt:lpstr>
      <vt:lpstr>微软雅黑</vt:lpstr>
      <vt:lpstr>黑体</vt:lpstr>
      <vt:lpstr>方正粗黑繁体</vt:lpstr>
      <vt:lpstr>等线 Light</vt:lpstr>
      <vt:lpstr>等线</vt:lpstr>
      <vt:lpstr>楷体_GB2312</vt:lpstr>
      <vt:lpstr>Arial Unicode MS</vt:lpstr>
      <vt:lpstr>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zyccl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category>状元成才路</cp:category>
  <cp:lastModifiedBy>唐唐唐小糖1</cp:lastModifiedBy>
  <cp:revision>456</cp:revision>
  <dcterms:created xsi:type="dcterms:W3CDTF">2015-08-27T07:30:00Z</dcterms:created>
  <dcterms:modified xsi:type="dcterms:W3CDTF">2026-02-28T06:40:02Z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DD4C0175339141FDAB7B1B50840A99EF_12</vt:lpwstr>
  </property>
</Properties>
</file>