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263" r:id="rId3"/>
    <p:sldId id="372" r:id="rId5"/>
    <p:sldId id="373" r:id="rId6"/>
    <p:sldId id="384" r:id="rId7"/>
    <p:sldId id="381" r:id="rId8"/>
    <p:sldId id="382" r:id="rId9"/>
    <p:sldId id="383" r:id="rId10"/>
    <p:sldId id="374" r:id="rId1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F00C08"/>
    <a:srgbClr val="F9B6AE"/>
    <a:srgbClr val="118A8D"/>
    <a:srgbClr val="22C0C4"/>
    <a:srgbClr val="FFFFFF"/>
    <a:srgbClr val="CAD7D7"/>
    <a:srgbClr val="1CA1A4"/>
    <a:srgbClr val="FF66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6391" autoAdjust="0"/>
  </p:normalViewPr>
  <p:slideViewPr>
    <p:cSldViewPr showGuides="1">
      <p:cViewPr varScale="1">
        <p:scale>
          <a:sx n="69" d="100"/>
          <a:sy n="69" d="100"/>
        </p:scale>
        <p:origin x="48" y="990"/>
      </p:cViewPr>
      <p:guideLst>
        <p:guide orient="horz" pos="2176"/>
        <p:guide orient="horz" pos="951"/>
        <p:guide orient="horz" pos="3960"/>
        <p:guide pos="211"/>
        <p:guide pos="47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F0A4EBF-4035-4209-9D48-2CC843AEFB8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AAF7BCC-D6D3-4748-BCBC-7004F99D5B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36C8733-8C9B-4C0C-9B5B-24940581C8E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D35FB4A-6E19-4F88-B39F-5061E54895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E782B2BA-9D42-4B66-BDC3-26BC85D677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9336" y="4234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1" y="209550"/>
            <a:ext cx="11545973" cy="6210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240" y="2729132"/>
            <a:ext cx="3220760" cy="41288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73543"/>
            <a:ext cx="3074796" cy="35872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 userDrawn="1"/>
        </p:nvGrpSpPr>
        <p:grpSpPr>
          <a:xfrm>
            <a:off x="4578574" y="165857"/>
            <a:ext cx="3034853" cy="814871"/>
            <a:chOff x="5015479" y="484442"/>
            <a:chExt cx="2061221" cy="553447"/>
          </a:xfrm>
        </p:grpSpPr>
        <p:sp>
          <p:nvSpPr>
            <p:cNvPr id="21" name="矩形 20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rgbClr val="118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015479" y="517964"/>
              <a:ext cx="2028825" cy="5199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18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8928">
            <a:off x="6842525" y="-97654"/>
            <a:ext cx="1056178" cy="1069464"/>
          </a:xfrm>
          <a:prstGeom prst="rect">
            <a:avLst/>
          </a:prstGeom>
        </p:spPr>
      </p:pic>
      <p:cxnSp>
        <p:nvCxnSpPr>
          <p:cNvPr id="27" name="直接连接符 26"/>
          <p:cNvCxnSpPr/>
          <p:nvPr userDrawn="1"/>
        </p:nvCxnSpPr>
        <p:spPr>
          <a:xfrm>
            <a:off x="4937691" y="918568"/>
            <a:ext cx="2316619" cy="0"/>
          </a:xfrm>
          <a:prstGeom prst="line">
            <a:avLst/>
          </a:prstGeom>
          <a:ln w="19050">
            <a:solidFill>
              <a:srgbClr val="CA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3672" y="1700808"/>
            <a:ext cx="6408712" cy="1080000"/>
            <a:chOff x="950552" y="1314629"/>
            <a:chExt cx="6408712" cy="1080000"/>
          </a:xfrm>
        </p:grpSpPr>
        <p:sp>
          <p:nvSpPr>
            <p:cNvPr id="3" name="文本框 2"/>
            <p:cNvSpPr txBox="1"/>
            <p:nvPr/>
          </p:nvSpPr>
          <p:spPr>
            <a:xfrm>
              <a:off x="1953234" y="1392964"/>
              <a:ext cx="540603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有余数的除法</a:t>
              </a:r>
              <a:endPara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950552" y="1314629"/>
              <a:ext cx="1080000" cy="1080000"/>
            </a:xfrm>
            <a:prstGeom prst="ellipse">
              <a:avLst/>
            </a:prstGeom>
            <a:solidFill>
              <a:srgbClr val="0079AD"/>
            </a:solidFill>
            <a:ln>
              <a:noFill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  <a:endPara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271" y="186501"/>
            <a:ext cx="27082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R·</a:t>
            </a:r>
            <a:r>
              <a:rPr lang="zh-CN" altLang="en-US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二年级数学下册</a:t>
            </a:r>
            <a:endParaRPr lang="zh-CN" altLang="en-US" sz="2000" dirty="0">
              <a:solidFill>
                <a:prstClr val="black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2783632" y="2997745"/>
            <a:ext cx="662473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lang="zh-CN" altLang="en-US" sz="80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练一练</a:t>
            </a:r>
            <a:endParaRPr lang="zh-CN" altLang="en-US" sz="8000" b="1" dirty="0">
              <a:solidFill>
                <a:srgbClr val="22C0C4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806129"/>
            <a:ext cx="7993649" cy="207042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7199" y="1340768"/>
            <a:ext cx="1053405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把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14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根棒棒糖平均装到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4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个盒子里。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00743" y="1393615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8083901" y="1552150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16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65767" y="2495535"/>
            <a:ext cx="2207942" cy="2691615"/>
            <a:chOff x="2639616" y="2249553"/>
            <a:chExt cx="2207942" cy="2691615"/>
          </a:xfrm>
        </p:grpSpPr>
        <p:grpSp>
          <p:nvGrpSpPr>
            <p:cNvPr id="7" name="组合 6"/>
            <p:cNvGrpSpPr/>
            <p:nvPr/>
          </p:nvGrpSpPr>
          <p:grpSpPr>
            <a:xfrm>
              <a:off x="2639616" y="2249553"/>
              <a:ext cx="2207942" cy="1478897"/>
              <a:chOff x="2135560" y="2574058"/>
              <a:chExt cx="2207942" cy="1478897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弧形 19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" name="文本框 16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4</a:t>
                </a:r>
                <a:endParaRPr lang="zh-CN" altLang="en-US" dirty="0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4</a:t>
                </a:r>
                <a:endParaRPr lang="zh-CN" altLang="en-US" dirty="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3420378" y="257405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endParaRPr lang="zh-CN" altLang="en-US" dirty="0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3896858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347779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3170024" y="4272691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3896858" y="4383614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任意多边形: 形状 14"/>
          <p:cNvSpPr/>
          <p:nvPr/>
        </p:nvSpPr>
        <p:spPr>
          <a:xfrm>
            <a:off x="736200" y="3002280"/>
            <a:ext cx="2319420" cy="1325880"/>
          </a:xfrm>
          <a:custGeom>
            <a:avLst/>
            <a:gdLst>
              <a:gd name="connsiteX0" fmla="*/ 700170 w 2319420"/>
              <a:gd name="connsiteY0" fmla="*/ 114300 h 1325880"/>
              <a:gd name="connsiteX1" fmla="*/ 597300 w 2319420"/>
              <a:gd name="connsiteY1" fmla="*/ 278130 h 1325880"/>
              <a:gd name="connsiteX2" fmla="*/ 471570 w 2319420"/>
              <a:gd name="connsiteY2" fmla="*/ 358140 h 1325880"/>
              <a:gd name="connsiteX3" fmla="*/ 422040 w 2319420"/>
              <a:gd name="connsiteY3" fmla="*/ 403860 h 1325880"/>
              <a:gd name="connsiteX4" fmla="*/ 380130 w 2319420"/>
              <a:gd name="connsiteY4" fmla="*/ 438150 h 1325880"/>
              <a:gd name="connsiteX5" fmla="*/ 216300 w 2319420"/>
              <a:gd name="connsiteY5" fmla="*/ 556260 h 1325880"/>
              <a:gd name="connsiteX6" fmla="*/ 185820 w 2319420"/>
              <a:gd name="connsiteY6" fmla="*/ 590550 h 1325880"/>
              <a:gd name="connsiteX7" fmla="*/ 105810 w 2319420"/>
              <a:gd name="connsiteY7" fmla="*/ 659130 h 1325880"/>
              <a:gd name="connsiteX8" fmla="*/ 48660 w 2319420"/>
              <a:gd name="connsiteY8" fmla="*/ 769620 h 1325880"/>
              <a:gd name="connsiteX9" fmla="*/ 25800 w 2319420"/>
              <a:gd name="connsiteY9" fmla="*/ 830580 h 1325880"/>
              <a:gd name="connsiteX10" fmla="*/ 14370 w 2319420"/>
              <a:gd name="connsiteY10" fmla="*/ 880110 h 1325880"/>
              <a:gd name="connsiteX11" fmla="*/ 6750 w 2319420"/>
              <a:gd name="connsiteY11" fmla="*/ 906780 h 1325880"/>
              <a:gd name="connsiteX12" fmla="*/ 10560 w 2319420"/>
              <a:gd name="connsiteY12" fmla="*/ 1143000 h 1325880"/>
              <a:gd name="connsiteX13" fmla="*/ 67710 w 2319420"/>
              <a:gd name="connsiteY13" fmla="*/ 1238250 h 1325880"/>
              <a:gd name="connsiteX14" fmla="*/ 117240 w 2319420"/>
              <a:gd name="connsiteY14" fmla="*/ 1283970 h 1325880"/>
              <a:gd name="connsiteX15" fmla="*/ 185820 w 2319420"/>
              <a:gd name="connsiteY15" fmla="*/ 1306830 h 1325880"/>
              <a:gd name="connsiteX16" fmla="*/ 380130 w 2319420"/>
              <a:gd name="connsiteY16" fmla="*/ 1325880 h 1325880"/>
              <a:gd name="connsiteX17" fmla="*/ 608730 w 2319420"/>
              <a:gd name="connsiteY17" fmla="*/ 1314450 h 1325880"/>
              <a:gd name="connsiteX18" fmla="*/ 955440 w 2319420"/>
              <a:gd name="connsiteY18" fmla="*/ 1181100 h 1325880"/>
              <a:gd name="connsiteX19" fmla="*/ 1092600 w 2319420"/>
              <a:gd name="connsiteY19" fmla="*/ 1131570 h 1325880"/>
              <a:gd name="connsiteX20" fmla="*/ 1149750 w 2319420"/>
              <a:gd name="connsiteY20" fmla="*/ 1104900 h 1325880"/>
              <a:gd name="connsiteX21" fmla="*/ 1214520 w 2319420"/>
              <a:gd name="connsiteY21" fmla="*/ 1089660 h 1325880"/>
              <a:gd name="connsiteX22" fmla="*/ 1378350 w 2319420"/>
              <a:gd name="connsiteY22" fmla="*/ 1047750 h 1325880"/>
              <a:gd name="connsiteX23" fmla="*/ 1652670 w 2319420"/>
              <a:gd name="connsiteY23" fmla="*/ 1059180 h 1325880"/>
              <a:gd name="connsiteX24" fmla="*/ 1747920 w 2319420"/>
              <a:gd name="connsiteY24" fmla="*/ 1078230 h 1325880"/>
              <a:gd name="connsiteX25" fmla="*/ 1820310 w 2319420"/>
              <a:gd name="connsiteY25" fmla="*/ 1085850 h 1325880"/>
              <a:gd name="connsiteX26" fmla="*/ 1984140 w 2319420"/>
              <a:gd name="connsiteY26" fmla="*/ 1101090 h 1325880"/>
              <a:gd name="connsiteX27" fmla="*/ 2071770 w 2319420"/>
              <a:gd name="connsiteY27" fmla="*/ 1082040 h 1325880"/>
              <a:gd name="connsiteX28" fmla="*/ 2102250 w 2319420"/>
              <a:gd name="connsiteY28" fmla="*/ 1066800 h 1325880"/>
              <a:gd name="connsiteX29" fmla="*/ 2151780 w 2319420"/>
              <a:gd name="connsiteY29" fmla="*/ 1013460 h 1325880"/>
              <a:gd name="connsiteX30" fmla="*/ 2178450 w 2319420"/>
              <a:gd name="connsiteY30" fmla="*/ 975360 h 1325880"/>
              <a:gd name="connsiteX31" fmla="*/ 2201310 w 2319420"/>
              <a:gd name="connsiteY31" fmla="*/ 914400 h 1325880"/>
              <a:gd name="connsiteX32" fmla="*/ 2224170 w 2319420"/>
              <a:gd name="connsiteY32" fmla="*/ 861060 h 1325880"/>
              <a:gd name="connsiteX33" fmla="*/ 2231790 w 2319420"/>
              <a:gd name="connsiteY33" fmla="*/ 819150 h 1325880"/>
              <a:gd name="connsiteX34" fmla="*/ 2250840 w 2319420"/>
              <a:gd name="connsiteY34" fmla="*/ 762000 h 1325880"/>
              <a:gd name="connsiteX35" fmla="*/ 2266080 w 2319420"/>
              <a:gd name="connsiteY35" fmla="*/ 708660 h 1325880"/>
              <a:gd name="connsiteX36" fmla="*/ 2269890 w 2319420"/>
              <a:gd name="connsiteY36" fmla="*/ 674370 h 1325880"/>
              <a:gd name="connsiteX37" fmla="*/ 2273700 w 2319420"/>
              <a:gd name="connsiteY37" fmla="*/ 636270 h 1325880"/>
              <a:gd name="connsiteX38" fmla="*/ 2288940 w 2319420"/>
              <a:gd name="connsiteY38" fmla="*/ 537210 h 1325880"/>
              <a:gd name="connsiteX39" fmla="*/ 2296560 w 2319420"/>
              <a:gd name="connsiteY39" fmla="*/ 453390 h 1325880"/>
              <a:gd name="connsiteX40" fmla="*/ 2304180 w 2319420"/>
              <a:gd name="connsiteY40" fmla="*/ 407670 h 1325880"/>
              <a:gd name="connsiteX41" fmla="*/ 2307990 w 2319420"/>
              <a:gd name="connsiteY41" fmla="*/ 377190 h 1325880"/>
              <a:gd name="connsiteX42" fmla="*/ 2311800 w 2319420"/>
              <a:gd name="connsiteY42" fmla="*/ 358140 h 1325880"/>
              <a:gd name="connsiteX43" fmla="*/ 2319420 w 2319420"/>
              <a:gd name="connsiteY43" fmla="*/ 308610 h 1325880"/>
              <a:gd name="connsiteX44" fmla="*/ 2311800 w 2319420"/>
              <a:gd name="connsiteY44" fmla="*/ 175260 h 1325880"/>
              <a:gd name="connsiteX45" fmla="*/ 2307990 w 2319420"/>
              <a:gd name="connsiteY45" fmla="*/ 152400 h 1325880"/>
              <a:gd name="connsiteX46" fmla="*/ 2281320 w 2319420"/>
              <a:gd name="connsiteY46" fmla="*/ 125730 h 1325880"/>
              <a:gd name="connsiteX47" fmla="*/ 2269890 w 2319420"/>
              <a:gd name="connsiteY47" fmla="*/ 114300 h 1325880"/>
              <a:gd name="connsiteX48" fmla="*/ 2155590 w 2319420"/>
              <a:gd name="connsiteY48" fmla="*/ 60960 h 1325880"/>
              <a:gd name="connsiteX49" fmla="*/ 2113680 w 2319420"/>
              <a:gd name="connsiteY49" fmla="*/ 45720 h 1325880"/>
              <a:gd name="connsiteX50" fmla="*/ 2037480 w 2319420"/>
              <a:gd name="connsiteY50" fmla="*/ 26670 h 1325880"/>
              <a:gd name="connsiteX51" fmla="*/ 1946040 w 2319420"/>
              <a:gd name="connsiteY51" fmla="*/ 19050 h 1325880"/>
              <a:gd name="connsiteX52" fmla="*/ 1904130 w 2319420"/>
              <a:gd name="connsiteY52" fmla="*/ 15240 h 1325880"/>
              <a:gd name="connsiteX53" fmla="*/ 1694580 w 2319420"/>
              <a:gd name="connsiteY53" fmla="*/ 0 h 1325880"/>
              <a:gd name="connsiteX54" fmla="*/ 1027830 w 2319420"/>
              <a:gd name="connsiteY54" fmla="*/ 7620 h 1325880"/>
              <a:gd name="connsiteX55" fmla="*/ 947820 w 2319420"/>
              <a:gd name="connsiteY55" fmla="*/ 22860 h 1325880"/>
              <a:gd name="connsiteX56" fmla="*/ 921150 w 2319420"/>
              <a:gd name="connsiteY56" fmla="*/ 26670 h 1325880"/>
              <a:gd name="connsiteX57" fmla="*/ 890670 w 2319420"/>
              <a:gd name="connsiteY57" fmla="*/ 41910 h 1325880"/>
              <a:gd name="connsiteX58" fmla="*/ 848760 w 2319420"/>
              <a:gd name="connsiteY58" fmla="*/ 53340 h 1325880"/>
              <a:gd name="connsiteX59" fmla="*/ 810660 w 2319420"/>
              <a:gd name="connsiteY59" fmla="*/ 64770 h 1325880"/>
              <a:gd name="connsiteX60" fmla="*/ 772560 w 2319420"/>
              <a:gd name="connsiteY60" fmla="*/ 76200 h 1325880"/>
              <a:gd name="connsiteX61" fmla="*/ 757320 w 2319420"/>
              <a:gd name="connsiteY61" fmla="*/ 83820 h 1325880"/>
              <a:gd name="connsiteX62" fmla="*/ 738270 w 2319420"/>
              <a:gd name="connsiteY62" fmla="*/ 91440 h 1325880"/>
              <a:gd name="connsiteX63" fmla="*/ 700170 w 2319420"/>
              <a:gd name="connsiteY63" fmla="*/ 114300 h 132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319420" h="1325880">
                <a:moveTo>
                  <a:pt x="700170" y="114300"/>
                </a:moveTo>
                <a:cubicBezTo>
                  <a:pt x="676675" y="145415"/>
                  <a:pt x="643653" y="231777"/>
                  <a:pt x="597300" y="278130"/>
                </a:cubicBezTo>
                <a:cubicBezTo>
                  <a:pt x="532317" y="343113"/>
                  <a:pt x="543862" y="307536"/>
                  <a:pt x="471570" y="358140"/>
                </a:cubicBezTo>
                <a:cubicBezTo>
                  <a:pt x="453163" y="371025"/>
                  <a:pt x="438949" y="389064"/>
                  <a:pt x="422040" y="403860"/>
                </a:cubicBezTo>
                <a:cubicBezTo>
                  <a:pt x="408456" y="415746"/>
                  <a:pt x="394728" y="427533"/>
                  <a:pt x="380130" y="438150"/>
                </a:cubicBezTo>
                <a:cubicBezTo>
                  <a:pt x="317528" y="483679"/>
                  <a:pt x="283465" y="480699"/>
                  <a:pt x="216300" y="556260"/>
                </a:cubicBezTo>
                <a:cubicBezTo>
                  <a:pt x="206140" y="567690"/>
                  <a:pt x="196956" y="580069"/>
                  <a:pt x="185820" y="590550"/>
                </a:cubicBezTo>
                <a:cubicBezTo>
                  <a:pt x="131744" y="641445"/>
                  <a:pt x="167154" y="590970"/>
                  <a:pt x="105810" y="659130"/>
                </a:cubicBezTo>
                <a:cubicBezTo>
                  <a:pt x="82704" y="684804"/>
                  <a:pt x="57760" y="745353"/>
                  <a:pt x="48660" y="769620"/>
                </a:cubicBezTo>
                <a:cubicBezTo>
                  <a:pt x="41040" y="789940"/>
                  <a:pt x="32232" y="809853"/>
                  <a:pt x="25800" y="830580"/>
                </a:cubicBezTo>
                <a:cubicBezTo>
                  <a:pt x="20778" y="846763"/>
                  <a:pt x="18480" y="863672"/>
                  <a:pt x="14370" y="880110"/>
                </a:cubicBezTo>
                <a:cubicBezTo>
                  <a:pt x="12128" y="889080"/>
                  <a:pt x="9290" y="897890"/>
                  <a:pt x="6750" y="906780"/>
                </a:cubicBezTo>
                <a:cubicBezTo>
                  <a:pt x="1225" y="984136"/>
                  <a:pt x="-6809" y="1068414"/>
                  <a:pt x="10560" y="1143000"/>
                </a:cubicBezTo>
                <a:cubicBezTo>
                  <a:pt x="18958" y="1179062"/>
                  <a:pt x="40503" y="1213136"/>
                  <a:pt x="67710" y="1238250"/>
                </a:cubicBezTo>
                <a:cubicBezTo>
                  <a:pt x="84220" y="1253490"/>
                  <a:pt x="97809" y="1272688"/>
                  <a:pt x="117240" y="1283970"/>
                </a:cubicBezTo>
                <a:cubicBezTo>
                  <a:pt x="138078" y="1296070"/>
                  <a:pt x="162410" y="1301120"/>
                  <a:pt x="185820" y="1306830"/>
                </a:cubicBezTo>
                <a:cubicBezTo>
                  <a:pt x="267261" y="1326694"/>
                  <a:pt x="293321" y="1322780"/>
                  <a:pt x="380130" y="1325880"/>
                </a:cubicBezTo>
                <a:cubicBezTo>
                  <a:pt x="456330" y="1322070"/>
                  <a:pt x="533374" y="1326388"/>
                  <a:pt x="608730" y="1314450"/>
                </a:cubicBezTo>
                <a:cubicBezTo>
                  <a:pt x="705150" y="1299176"/>
                  <a:pt x="874864" y="1216784"/>
                  <a:pt x="955440" y="1181100"/>
                </a:cubicBezTo>
                <a:cubicBezTo>
                  <a:pt x="1197831" y="1073755"/>
                  <a:pt x="894008" y="1202038"/>
                  <a:pt x="1092600" y="1131570"/>
                </a:cubicBezTo>
                <a:cubicBezTo>
                  <a:pt x="1112412" y="1124540"/>
                  <a:pt x="1129870" y="1111734"/>
                  <a:pt x="1149750" y="1104900"/>
                </a:cubicBezTo>
                <a:cubicBezTo>
                  <a:pt x="1170725" y="1097690"/>
                  <a:pt x="1193332" y="1096218"/>
                  <a:pt x="1214520" y="1089660"/>
                </a:cubicBezTo>
                <a:cubicBezTo>
                  <a:pt x="1361148" y="1044275"/>
                  <a:pt x="1255963" y="1061349"/>
                  <a:pt x="1378350" y="1047750"/>
                </a:cubicBezTo>
                <a:cubicBezTo>
                  <a:pt x="1469790" y="1051560"/>
                  <a:pt x="1561460" y="1051658"/>
                  <a:pt x="1652670" y="1059180"/>
                </a:cubicBezTo>
                <a:cubicBezTo>
                  <a:pt x="1684939" y="1061841"/>
                  <a:pt x="1715943" y="1073143"/>
                  <a:pt x="1747920" y="1078230"/>
                </a:cubicBezTo>
                <a:cubicBezTo>
                  <a:pt x="1771882" y="1082042"/>
                  <a:pt x="1796244" y="1082765"/>
                  <a:pt x="1820310" y="1085850"/>
                </a:cubicBezTo>
                <a:cubicBezTo>
                  <a:pt x="1952463" y="1102793"/>
                  <a:pt x="1840070" y="1094826"/>
                  <a:pt x="1984140" y="1101090"/>
                </a:cubicBezTo>
                <a:cubicBezTo>
                  <a:pt x="2034404" y="1094388"/>
                  <a:pt x="2033256" y="1098890"/>
                  <a:pt x="2071770" y="1082040"/>
                </a:cubicBezTo>
                <a:cubicBezTo>
                  <a:pt x="2082177" y="1077487"/>
                  <a:pt x="2092576" y="1072753"/>
                  <a:pt x="2102250" y="1066800"/>
                </a:cubicBezTo>
                <a:cubicBezTo>
                  <a:pt x="2123772" y="1053556"/>
                  <a:pt x="2136676" y="1033599"/>
                  <a:pt x="2151780" y="1013460"/>
                </a:cubicBezTo>
                <a:cubicBezTo>
                  <a:pt x="2161081" y="1001058"/>
                  <a:pt x="2171517" y="989226"/>
                  <a:pt x="2178450" y="975360"/>
                </a:cubicBezTo>
                <a:cubicBezTo>
                  <a:pt x="2188155" y="955949"/>
                  <a:pt x="2193250" y="934550"/>
                  <a:pt x="2201310" y="914400"/>
                </a:cubicBezTo>
                <a:cubicBezTo>
                  <a:pt x="2208494" y="896439"/>
                  <a:pt x="2216550" y="878840"/>
                  <a:pt x="2224170" y="861060"/>
                </a:cubicBezTo>
                <a:cubicBezTo>
                  <a:pt x="2226710" y="847090"/>
                  <a:pt x="2228099" y="832861"/>
                  <a:pt x="2231790" y="819150"/>
                </a:cubicBezTo>
                <a:cubicBezTo>
                  <a:pt x="2237010" y="799760"/>
                  <a:pt x="2244888" y="781178"/>
                  <a:pt x="2250840" y="762000"/>
                </a:cubicBezTo>
                <a:cubicBezTo>
                  <a:pt x="2256321" y="744339"/>
                  <a:pt x="2261000" y="726440"/>
                  <a:pt x="2266080" y="708660"/>
                </a:cubicBezTo>
                <a:cubicBezTo>
                  <a:pt x="2267350" y="697230"/>
                  <a:pt x="2268686" y="685807"/>
                  <a:pt x="2269890" y="674370"/>
                </a:cubicBezTo>
                <a:cubicBezTo>
                  <a:pt x="2271226" y="661677"/>
                  <a:pt x="2271807" y="648892"/>
                  <a:pt x="2273700" y="636270"/>
                </a:cubicBezTo>
                <a:cubicBezTo>
                  <a:pt x="2285772" y="555792"/>
                  <a:pt x="2279025" y="646277"/>
                  <a:pt x="2288940" y="537210"/>
                </a:cubicBezTo>
                <a:cubicBezTo>
                  <a:pt x="2291480" y="509270"/>
                  <a:pt x="2293282" y="481253"/>
                  <a:pt x="2296560" y="453390"/>
                </a:cubicBezTo>
                <a:cubicBezTo>
                  <a:pt x="2298365" y="438046"/>
                  <a:pt x="2302264" y="423001"/>
                  <a:pt x="2304180" y="407670"/>
                </a:cubicBezTo>
                <a:cubicBezTo>
                  <a:pt x="2305450" y="397510"/>
                  <a:pt x="2306433" y="387310"/>
                  <a:pt x="2307990" y="377190"/>
                </a:cubicBezTo>
                <a:cubicBezTo>
                  <a:pt x="2308975" y="370790"/>
                  <a:pt x="2310642" y="364511"/>
                  <a:pt x="2311800" y="358140"/>
                </a:cubicBezTo>
                <a:cubicBezTo>
                  <a:pt x="2315324" y="338757"/>
                  <a:pt x="2316566" y="328589"/>
                  <a:pt x="2319420" y="308610"/>
                </a:cubicBezTo>
                <a:cubicBezTo>
                  <a:pt x="2316880" y="264160"/>
                  <a:pt x="2315049" y="219664"/>
                  <a:pt x="2311800" y="175260"/>
                </a:cubicBezTo>
                <a:cubicBezTo>
                  <a:pt x="2311236" y="167555"/>
                  <a:pt x="2312039" y="158979"/>
                  <a:pt x="2307990" y="152400"/>
                </a:cubicBezTo>
                <a:cubicBezTo>
                  <a:pt x="2301401" y="141693"/>
                  <a:pt x="2290210" y="134620"/>
                  <a:pt x="2281320" y="125730"/>
                </a:cubicBezTo>
                <a:cubicBezTo>
                  <a:pt x="2277510" y="121920"/>
                  <a:pt x="2274459" y="117156"/>
                  <a:pt x="2269890" y="114300"/>
                </a:cubicBezTo>
                <a:cubicBezTo>
                  <a:pt x="2220362" y="83345"/>
                  <a:pt x="2233993" y="89470"/>
                  <a:pt x="2155590" y="60960"/>
                </a:cubicBezTo>
                <a:cubicBezTo>
                  <a:pt x="2141620" y="55880"/>
                  <a:pt x="2127782" y="50421"/>
                  <a:pt x="2113680" y="45720"/>
                </a:cubicBezTo>
                <a:cubicBezTo>
                  <a:pt x="2087708" y="37063"/>
                  <a:pt x="2064618" y="30547"/>
                  <a:pt x="2037480" y="26670"/>
                </a:cubicBezTo>
                <a:cubicBezTo>
                  <a:pt x="2024253" y="24780"/>
                  <a:pt x="1956232" y="19899"/>
                  <a:pt x="1946040" y="19050"/>
                </a:cubicBezTo>
                <a:lnTo>
                  <a:pt x="1904130" y="15240"/>
                </a:lnTo>
                <a:lnTo>
                  <a:pt x="1694580" y="0"/>
                </a:lnTo>
                <a:lnTo>
                  <a:pt x="1027830" y="7620"/>
                </a:lnTo>
                <a:cubicBezTo>
                  <a:pt x="1002485" y="8035"/>
                  <a:pt x="971006" y="18223"/>
                  <a:pt x="947820" y="22860"/>
                </a:cubicBezTo>
                <a:cubicBezTo>
                  <a:pt x="939014" y="24621"/>
                  <a:pt x="930040" y="25400"/>
                  <a:pt x="921150" y="26670"/>
                </a:cubicBezTo>
                <a:cubicBezTo>
                  <a:pt x="910990" y="31750"/>
                  <a:pt x="901329" y="37983"/>
                  <a:pt x="890670" y="41910"/>
                </a:cubicBezTo>
                <a:cubicBezTo>
                  <a:pt x="877083" y="46916"/>
                  <a:pt x="862683" y="49362"/>
                  <a:pt x="848760" y="53340"/>
                </a:cubicBezTo>
                <a:cubicBezTo>
                  <a:pt x="836011" y="56983"/>
                  <a:pt x="823471" y="61354"/>
                  <a:pt x="810660" y="64770"/>
                </a:cubicBezTo>
                <a:cubicBezTo>
                  <a:pt x="781178" y="72632"/>
                  <a:pt x="801558" y="63312"/>
                  <a:pt x="772560" y="76200"/>
                </a:cubicBezTo>
                <a:cubicBezTo>
                  <a:pt x="767370" y="78507"/>
                  <a:pt x="762510" y="81513"/>
                  <a:pt x="757320" y="83820"/>
                </a:cubicBezTo>
                <a:cubicBezTo>
                  <a:pt x="751070" y="86598"/>
                  <a:pt x="744095" y="87856"/>
                  <a:pt x="738270" y="91440"/>
                </a:cubicBezTo>
                <a:cubicBezTo>
                  <a:pt x="727454" y="98096"/>
                  <a:pt x="723665" y="83185"/>
                  <a:pt x="700170" y="114300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>
          <a:xfrm>
            <a:off x="6604083" y="2823210"/>
            <a:ext cx="2056068" cy="1299210"/>
          </a:xfrm>
          <a:custGeom>
            <a:avLst/>
            <a:gdLst>
              <a:gd name="connsiteX0" fmla="*/ 261537 w 2056068"/>
              <a:gd name="connsiteY0" fmla="*/ 7620 h 1299210"/>
              <a:gd name="connsiteX1" fmla="*/ 181527 w 2056068"/>
              <a:gd name="connsiteY1" fmla="*/ 45720 h 1299210"/>
              <a:gd name="connsiteX2" fmla="*/ 120567 w 2056068"/>
              <a:gd name="connsiteY2" fmla="*/ 83820 h 1299210"/>
              <a:gd name="connsiteX3" fmla="*/ 82467 w 2056068"/>
              <a:gd name="connsiteY3" fmla="*/ 125730 h 1299210"/>
              <a:gd name="connsiteX4" fmla="*/ 13887 w 2056068"/>
              <a:gd name="connsiteY4" fmla="*/ 240030 h 1299210"/>
              <a:gd name="connsiteX5" fmla="*/ 17697 w 2056068"/>
              <a:gd name="connsiteY5" fmla="*/ 449580 h 1299210"/>
              <a:gd name="connsiteX6" fmla="*/ 51987 w 2056068"/>
              <a:gd name="connsiteY6" fmla="*/ 525780 h 1299210"/>
              <a:gd name="connsiteX7" fmla="*/ 67227 w 2056068"/>
              <a:gd name="connsiteY7" fmla="*/ 541020 h 1299210"/>
              <a:gd name="connsiteX8" fmla="*/ 105327 w 2056068"/>
              <a:gd name="connsiteY8" fmla="*/ 590550 h 1299210"/>
              <a:gd name="connsiteX9" fmla="*/ 223437 w 2056068"/>
              <a:gd name="connsiteY9" fmla="*/ 781050 h 1299210"/>
              <a:gd name="connsiteX10" fmla="*/ 246297 w 2056068"/>
              <a:gd name="connsiteY10" fmla="*/ 819150 h 1299210"/>
              <a:gd name="connsiteX11" fmla="*/ 276777 w 2056068"/>
              <a:gd name="connsiteY11" fmla="*/ 864870 h 1299210"/>
              <a:gd name="connsiteX12" fmla="*/ 311067 w 2056068"/>
              <a:gd name="connsiteY12" fmla="*/ 990600 h 1299210"/>
              <a:gd name="connsiteX13" fmla="*/ 318687 w 2056068"/>
              <a:gd name="connsiteY13" fmla="*/ 1040130 h 1299210"/>
              <a:gd name="connsiteX14" fmla="*/ 330117 w 2056068"/>
              <a:gd name="connsiteY14" fmla="*/ 1062990 h 1299210"/>
              <a:gd name="connsiteX15" fmla="*/ 406317 w 2056068"/>
              <a:gd name="connsiteY15" fmla="*/ 1150620 h 1299210"/>
              <a:gd name="connsiteX16" fmla="*/ 593007 w 2056068"/>
              <a:gd name="connsiteY16" fmla="*/ 1184910 h 1299210"/>
              <a:gd name="connsiteX17" fmla="*/ 688257 w 2056068"/>
              <a:gd name="connsiteY17" fmla="*/ 1188720 h 1299210"/>
              <a:gd name="connsiteX18" fmla="*/ 756837 w 2056068"/>
              <a:gd name="connsiteY18" fmla="*/ 1200150 h 1299210"/>
              <a:gd name="connsiteX19" fmla="*/ 1111167 w 2056068"/>
              <a:gd name="connsiteY19" fmla="*/ 1211580 h 1299210"/>
              <a:gd name="connsiteX20" fmla="*/ 1156887 w 2056068"/>
              <a:gd name="connsiteY20" fmla="*/ 1219200 h 1299210"/>
              <a:gd name="connsiteX21" fmla="*/ 1229277 w 2056068"/>
              <a:gd name="connsiteY21" fmla="*/ 1226820 h 1299210"/>
              <a:gd name="connsiteX22" fmla="*/ 1370247 w 2056068"/>
              <a:gd name="connsiteY22" fmla="*/ 1245870 h 1299210"/>
              <a:gd name="connsiteX23" fmla="*/ 1473117 w 2056068"/>
              <a:gd name="connsiteY23" fmla="*/ 1268730 h 1299210"/>
              <a:gd name="connsiteX24" fmla="*/ 1522647 w 2056068"/>
              <a:gd name="connsiteY24" fmla="*/ 1280160 h 1299210"/>
              <a:gd name="connsiteX25" fmla="*/ 1614087 w 2056068"/>
              <a:gd name="connsiteY25" fmla="*/ 1299210 h 1299210"/>
              <a:gd name="connsiteX26" fmla="*/ 1873167 w 2056068"/>
              <a:gd name="connsiteY26" fmla="*/ 1291590 h 1299210"/>
              <a:gd name="connsiteX27" fmla="*/ 1915077 w 2056068"/>
              <a:gd name="connsiteY27" fmla="*/ 1272540 h 1299210"/>
              <a:gd name="connsiteX28" fmla="*/ 1991277 w 2056068"/>
              <a:gd name="connsiteY28" fmla="*/ 1215390 h 1299210"/>
              <a:gd name="connsiteX29" fmla="*/ 2036997 w 2056068"/>
              <a:gd name="connsiteY29" fmla="*/ 1146810 h 1299210"/>
              <a:gd name="connsiteX30" fmla="*/ 2052237 w 2056068"/>
              <a:gd name="connsiteY30" fmla="*/ 1093470 h 1299210"/>
              <a:gd name="connsiteX31" fmla="*/ 2056047 w 2056068"/>
              <a:gd name="connsiteY31" fmla="*/ 1051560 h 1299210"/>
              <a:gd name="connsiteX32" fmla="*/ 2048427 w 2056068"/>
              <a:gd name="connsiteY32" fmla="*/ 830580 h 1299210"/>
              <a:gd name="connsiteX33" fmla="*/ 2025567 w 2056068"/>
              <a:gd name="connsiteY33" fmla="*/ 788670 h 1299210"/>
              <a:gd name="connsiteX34" fmla="*/ 1998897 w 2056068"/>
              <a:gd name="connsiteY34" fmla="*/ 712470 h 1299210"/>
              <a:gd name="connsiteX35" fmla="*/ 1949367 w 2056068"/>
              <a:gd name="connsiteY35" fmla="*/ 624840 h 1299210"/>
              <a:gd name="connsiteX36" fmla="*/ 1842687 w 2056068"/>
              <a:gd name="connsiteY36" fmla="*/ 476250 h 1299210"/>
              <a:gd name="connsiteX37" fmla="*/ 1682667 w 2056068"/>
              <a:gd name="connsiteY37" fmla="*/ 335280 h 1299210"/>
              <a:gd name="connsiteX38" fmla="*/ 1556937 w 2056068"/>
              <a:gd name="connsiteY38" fmla="*/ 247650 h 1299210"/>
              <a:gd name="connsiteX39" fmla="*/ 1435017 w 2056068"/>
              <a:gd name="connsiteY39" fmla="*/ 194310 h 1299210"/>
              <a:gd name="connsiteX40" fmla="*/ 1381677 w 2056068"/>
              <a:gd name="connsiteY40" fmla="*/ 163830 h 1299210"/>
              <a:gd name="connsiteX41" fmla="*/ 1324527 w 2056068"/>
              <a:gd name="connsiteY41" fmla="*/ 144780 h 1299210"/>
              <a:gd name="connsiteX42" fmla="*/ 1187367 w 2056068"/>
              <a:gd name="connsiteY42" fmla="*/ 91440 h 1299210"/>
              <a:gd name="connsiteX43" fmla="*/ 1050207 w 2056068"/>
              <a:gd name="connsiteY43" fmla="*/ 41910 h 1299210"/>
              <a:gd name="connsiteX44" fmla="*/ 970197 w 2056068"/>
              <a:gd name="connsiteY44" fmla="*/ 26670 h 1299210"/>
              <a:gd name="connsiteX45" fmla="*/ 855897 w 2056068"/>
              <a:gd name="connsiteY45" fmla="*/ 3810 h 1299210"/>
              <a:gd name="connsiteX46" fmla="*/ 810177 w 2056068"/>
              <a:gd name="connsiteY46" fmla="*/ 0 h 1299210"/>
              <a:gd name="connsiteX47" fmla="*/ 558717 w 2056068"/>
              <a:gd name="connsiteY47" fmla="*/ 3810 h 1299210"/>
              <a:gd name="connsiteX48" fmla="*/ 497757 w 2056068"/>
              <a:gd name="connsiteY48" fmla="*/ 11430 h 1299210"/>
              <a:gd name="connsiteX49" fmla="*/ 410127 w 2056068"/>
              <a:gd name="connsiteY49" fmla="*/ 26670 h 1299210"/>
              <a:gd name="connsiteX50" fmla="*/ 261537 w 2056068"/>
              <a:gd name="connsiteY50" fmla="*/ 7620 h 1299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2056068" h="1299210">
                <a:moveTo>
                  <a:pt x="261537" y="7620"/>
                </a:moveTo>
                <a:cubicBezTo>
                  <a:pt x="223437" y="10795"/>
                  <a:pt x="207072" y="30887"/>
                  <a:pt x="181527" y="45720"/>
                </a:cubicBezTo>
                <a:cubicBezTo>
                  <a:pt x="97799" y="94336"/>
                  <a:pt x="178293" y="64578"/>
                  <a:pt x="120567" y="83820"/>
                </a:cubicBezTo>
                <a:cubicBezTo>
                  <a:pt x="107867" y="97790"/>
                  <a:pt x="94186" y="110927"/>
                  <a:pt x="82467" y="125730"/>
                </a:cubicBezTo>
                <a:cubicBezTo>
                  <a:pt x="48235" y="168971"/>
                  <a:pt x="40586" y="189599"/>
                  <a:pt x="13887" y="240030"/>
                </a:cubicBezTo>
                <a:cubicBezTo>
                  <a:pt x="-4035" y="320680"/>
                  <a:pt x="-6484" y="316586"/>
                  <a:pt x="17697" y="449580"/>
                </a:cubicBezTo>
                <a:cubicBezTo>
                  <a:pt x="22680" y="476984"/>
                  <a:pt x="38721" y="501289"/>
                  <a:pt x="51987" y="525780"/>
                </a:cubicBezTo>
                <a:cubicBezTo>
                  <a:pt x="55409" y="532097"/>
                  <a:pt x="62660" y="535474"/>
                  <a:pt x="67227" y="541020"/>
                </a:cubicBezTo>
                <a:cubicBezTo>
                  <a:pt x="80468" y="557099"/>
                  <a:pt x="93965" y="573092"/>
                  <a:pt x="105327" y="590550"/>
                </a:cubicBezTo>
                <a:cubicBezTo>
                  <a:pt x="146080" y="653171"/>
                  <a:pt x="184220" y="717455"/>
                  <a:pt x="223437" y="781050"/>
                </a:cubicBezTo>
                <a:cubicBezTo>
                  <a:pt x="231211" y="793656"/>
                  <a:pt x="238082" y="806827"/>
                  <a:pt x="246297" y="819150"/>
                </a:cubicBezTo>
                <a:cubicBezTo>
                  <a:pt x="256457" y="834390"/>
                  <a:pt x="268305" y="848631"/>
                  <a:pt x="276777" y="864870"/>
                </a:cubicBezTo>
                <a:cubicBezTo>
                  <a:pt x="292788" y="895557"/>
                  <a:pt x="306111" y="965820"/>
                  <a:pt x="311067" y="990600"/>
                </a:cubicBezTo>
                <a:cubicBezTo>
                  <a:pt x="314343" y="1006980"/>
                  <a:pt x="314436" y="1023976"/>
                  <a:pt x="318687" y="1040130"/>
                </a:cubicBezTo>
                <a:cubicBezTo>
                  <a:pt x="320855" y="1048369"/>
                  <a:pt x="325890" y="1055593"/>
                  <a:pt x="330117" y="1062990"/>
                </a:cubicBezTo>
                <a:cubicBezTo>
                  <a:pt x="350639" y="1098903"/>
                  <a:pt x="369493" y="1124153"/>
                  <a:pt x="406317" y="1150620"/>
                </a:cubicBezTo>
                <a:cubicBezTo>
                  <a:pt x="471492" y="1197464"/>
                  <a:pt x="509238" y="1181971"/>
                  <a:pt x="593007" y="1184910"/>
                </a:cubicBezTo>
                <a:lnTo>
                  <a:pt x="688257" y="1188720"/>
                </a:lnTo>
                <a:cubicBezTo>
                  <a:pt x="711117" y="1192530"/>
                  <a:pt x="733817" y="1197473"/>
                  <a:pt x="756837" y="1200150"/>
                </a:cubicBezTo>
                <a:cubicBezTo>
                  <a:pt x="873410" y="1213705"/>
                  <a:pt x="995874" y="1209885"/>
                  <a:pt x="1111167" y="1211580"/>
                </a:cubicBezTo>
                <a:cubicBezTo>
                  <a:pt x="1126407" y="1214120"/>
                  <a:pt x="1141564" y="1217223"/>
                  <a:pt x="1156887" y="1219200"/>
                </a:cubicBezTo>
                <a:cubicBezTo>
                  <a:pt x="1180951" y="1222305"/>
                  <a:pt x="1205327" y="1222936"/>
                  <a:pt x="1229277" y="1226820"/>
                </a:cubicBezTo>
                <a:cubicBezTo>
                  <a:pt x="1371984" y="1249962"/>
                  <a:pt x="1222323" y="1238085"/>
                  <a:pt x="1370247" y="1245870"/>
                </a:cubicBezTo>
                <a:lnTo>
                  <a:pt x="1473117" y="1268730"/>
                </a:lnTo>
                <a:cubicBezTo>
                  <a:pt x="1489648" y="1272449"/>
                  <a:pt x="1506418" y="1275291"/>
                  <a:pt x="1522647" y="1280160"/>
                </a:cubicBezTo>
                <a:cubicBezTo>
                  <a:pt x="1577950" y="1296751"/>
                  <a:pt x="1547621" y="1289715"/>
                  <a:pt x="1614087" y="1299210"/>
                </a:cubicBezTo>
                <a:cubicBezTo>
                  <a:pt x="1700447" y="1296670"/>
                  <a:pt x="1787107" y="1299216"/>
                  <a:pt x="1873167" y="1291590"/>
                </a:cubicBezTo>
                <a:cubicBezTo>
                  <a:pt x="1888453" y="1290236"/>
                  <a:pt x="1901718" y="1280091"/>
                  <a:pt x="1915077" y="1272540"/>
                </a:cubicBezTo>
                <a:cubicBezTo>
                  <a:pt x="1937041" y="1260126"/>
                  <a:pt x="1972802" y="1235286"/>
                  <a:pt x="1991277" y="1215390"/>
                </a:cubicBezTo>
                <a:cubicBezTo>
                  <a:pt x="2001218" y="1204685"/>
                  <a:pt x="2032857" y="1153316"/>
                  <a:pt x="2036997" y="1146810"/>
                </a:cubicBezTo>
                <a:cubicBezTo>
                  <a:pt x="2042077" y="1129030"/>
                  <a:pt x="2048611" y="1111602"/>
                  <a:pt x="2052237" y="1093470"/>
                </a:cubicBezTo>
                <a:cubicBezTo>
                  <a:pt x="2054988" y="1079715"/>
                  <a:pt x="2056250" y="1065586"/>
                  <a:pt x="2056047" y="1051560"/>
                </a:cubicBezTo>
                <a:cubicBezTo>
                  <a:pt x="2054979" y="977864"/>
                  <a:pt x="2056916" y="903793"/>
                  <a:pt x="2048427" y="830580"/>
                </a:cubicBezTo>
                <a:cubicBezTo>
                  <a:pt x="2046594" y="814773"/>
                  <a:pt x="2031721" y="803345"/>
                  <a:pt x="2025567" y="788670"/>
                </a:cubicBezTo>
                <a:cubicBezTo>
                  <a:pt x="2015160" y="763853"/>
                  <a:pt x="2010246" y="736871"/>
                  <a:pt x="1998897" y="712470"/>
                </a:cubicBezTo>
                <a:cubicBezTo>
                  <a:pt x="1984747" y="682047"/>
                  <a:pt x="1966916" y="653438"/>
                  <a:pt x="1949367" y="624840"/>
                </a:cubicBezTo>
                <a:cubicBezTo>
                  <a:pt x="1917027" y="572138"/>
                  <a:pt x="1882218" y="523687"/>
                  <a:pt x="1842687" y="476250"/>
                </a:cubicBezTo>
                <a:cubicBezTo>
                  <a:pt x="1789264" y="412142"/>
                  <a:pt x="1761427" y="397282"/>
                  <a:pt x="1682667" y="335280"/>
                </a:cubicBezTo>
                <a:cubicBezTo>
                  <a:pt x="1647825" y="307851"/>
                  <a:pt x="1595762" y="269219"/>
                  <a:pt x="1556937" y="247650"/>
                </a:cubicBezTo>
                <a:cubicBezTo>
                  <a:pt x="1419285" y="171177"/>
                  <a:pt x="1542113" y="245875"/>
                  <a:pt x="1435017" y="194310"/>
                </a:cubicBezTo>
                <a:cubicBezTo>
                  <a:pt x="1416566" y="185426"/>
                  <a:pt x="1400363" y="172207"/>
                  <a:pt x="1381677" y="163830"/>
                </a:cubicBezTo>
                <a:cubicBezTo>
                  <a:pt x="1363353" y="155616"/>
                  <a:pt x="1343095" y="152426"/>
                  <a:pt x="1324527" y="144780"/>
                </a:cubicBezTo>
                <a:cubicBezTo>
                  <a:pt x="1084569" y="45974"/>
                  <a:pt x="1401846" y="164282"/>
                  <a:pt x="1187367" y="91440"/>
                </a:cubicBezTo>
                <a:cubicBezTo>
                  <a:pt x="1141339" y="75808"/>
                  <a:pt x="1097958" y="51005"/>
                  <a:pt x="1050207" y="41910"/>
                </a:cubicBezTo>
                <a:lnTo>
                  <a:pt x="970197" y="26670"/>
                </a:lnTo>
                <a:cubicBezTo>
                  <a:pt x="909046" y="14080"/>
                  <a:pt x="924749" y="13307"/>
                  <a:pt x="855897" y="3810"/>
                </a:cubicBezTo>
                <a:cubicBezTo>
                  <a:pt x="840748" y="1720"/>
                  <a:pt x="825417" y="1270"/>
                  <a:pt x="810177" y="0"/>
                </a:cubicBezTo>
                <a:cubicBezTo>
                  <a:pt x="726357" y="1270"/>
                  <a:pt x="642491" y="745"/>
                  <a:pt x="558717" y="3810"/>
                </a:cubicBezTo>
                <a:cubicBezTo>
                  <a:pt x="538253" y="4559"/>
                  <a:pt x="517957" y="8063"/>
                  <a:pt x="497757" y="11430"/>
                </a:cubicBezTo>
                <a:cubicBezTo>
                  <a:pt x="463907" y="17072"/>
                  <a:pt x="443051" y="26037"/>
                  <a:pt x="410127" y="26670"/>
                </a:cubicBezTo>
                <a:cubicBezTo>
                  <a:pt x="355527" y="27720"/>
                  <a:pt x="299637" y="4445"/>
                  <a:pt x="261537" y="7620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/>
          <p:cNvSpPr/>
          <p:nvPr/>
        </p:nvSpPr>
        <p:spPr>
          <a:xfrm>
            <a:off x="5173081" y="2952750"/>
            <a:ext cx="1613648" cy="1497330"/>
          </a:xfrm>
          <a:custGeom>
            <a:avLst/>
            <a:gdLst>
              <a:gd name="connsiteX0" fmla="*/ 187589 w 1613648"/>
              <a:gd name="connsiteY0" fmla="*/ 15240 h 1497330"/>
              <a:gd name="connsiteX1" fmla="*/ 141869 w 1613648"/>
              <a:gd name="connsiteY1" fmla="*/ 30480 h 1497330"/>
              <a:gd name="connsiteX2" fmla="*/ 88529 w 1613648"/>
              <a:gd name="connsiteY2" fmla="*/ 80010 h 1497330"/>
              <a:gd name="connsiteX3" fmla="*/ 35189 w 1613648"/>
              <a:gd name="connsiteY3" fmla="*/ 160020 h 1497330"/>
              <a:gd name="connsiteX4" fmla="*/ 19949 w 1613648"/>
              <a:gd name="connsiteY4" fmla="*/ 198120 h 1497330"/>
              <a:gd name="connsiteX5" fmla="*/ 4709 w 1613648"/>
              <a:gd name="connsiteY5" fmla="*/ 270510 h 1497330"/>
              <a:gd name="connsiteX6" fmla="*/ 4709 w 1613648"/>
              <a:gd name="connsiteY6" fmla="*/ 525780 h 1497330"/>
              <a:gd name="connsiteX7" fmla="*/ 12329 w 1613648"/>
              <a:gd name="connsiteY7" fmla="*/ 579120 h 1497330"/>
              <a:gd name="connsiteX8" fmla="*/ 27569 w 1613648"/>
              <a:gd name="connsiteY8" fmla="*/ 624840 h 1497330"/>
              <a:gd name="connsiteX9" fmla="*/ 38999 w 1613648"/>
              <a:gd name="connsiteY9" fmla="*/ 662940 h 1497330"/>
              <a:gd name="connsiteX10" fmla="*/ 46619 w 1613648"/>
              <a:gd name="connsiteY10" fmla="*/ 697230 h 1497330"/>
              <a:gd name="connsiteX11" fmla="*/ 69479 w 1613648"/>
              <a:gd name="connsiteY11" fmla="*/ 788670 h 1497330"/>
              <a:gd name="connsiteX12" fmla="*/ 73289 w 1613648"/>
              <a:gd name="connsiteY12" fmla="*/ 838200 h 1497330"/>
              <a:gd name="connsiteX13" fmla="*/ 84719 w 1613648"/>
              <a:gd name="connsiteY13" fmla="*/ 883920 h 1497330"/>
              <a:gd name="connsiteX14" fmla="*/ 88529 w 1613648"/>
              <a:gd name="connsiteY14" fmla="*/ 986790 h 1497330"/>
              <a:gd name="connsiteX15" fmla="*/ 96149 w 1613648"/>
              <a:gd name="connsiteY15" fmla="*/ 1043940 h 1497330"/>
              <a:gd name="connsiteX16" fmla="*/ 122819 w 1613648"/>
              <a:gd name="connsiteY16" fmla="*/ 1253490 h 1497330"/>
              <a:gd name="connsiteX17" fmla="*/ 153299 w 1613648"/>
              <a:gd name="connsiteY17" fmla="*/ 1303020 h 1497330"/>
              <a:gd name="connsiteX18" fmla="*/ 199019 w 1613648"/>
              <a:gd name="connsiteY18" fmla="*/ 1341120 h 1497330"/>
              <a:gd name="connsiteX19" fmla="*/ 324749 w 1613648"/>
              <a:gd name="connsiteY19" fmla="*/ 1402080 h 1497330"/>
              <a:gd name="connsiteX20" fmla="*/ 488579 w 1613648"/>
              <a:gd name="connsiteY20" fmla="*/ 1459230 h 1497330"/>
              <a:gd name="connsiteX21" fmla="*/ 602879 w 1613648"/>
              <a:gd name="connsiteY21" fmla="*/ 1489710 h 1497330"/>
              <a:gd name="connsiteX22" fmla="*/ 789569 w 1613648"/>
              <a:gd name="connsiteY22" fmla="*/ 1497330 h 1497330"/>
              <a:gd name="connsiteX23" fmla="*/ 1189619 w 1613648"/>
              <a:gd name="connsiteY23" fmla="*/ 1493520 h 1497330"/>
              <a:gd name="connsiteX24" fmla="*/ 1231529 w 1613648"/>
              <a:gd name="connsiteY24" fmla="*/ 1482090 h 1497330"/>
              <a:gd name="connsiteX25" fmla="*/ 1357259 w 1613648"/>
              <a:gd name="connsiteY25" fmla="*/ 1421130 h 1497330"/>
              <a:gd name="connsiteX26" fmla="*/ 1418219 w 1613648"/>
              <a:gd name="connsiteY26" fmla="*/ 1379220 h 1497330"/>
              <a:gd name="connsiteX27" fmla="*/ 1444889 w 1613648"/>
              <a:gd name="connsiteY27" fmla="*/ 1348740 h 1497330"/>
              <a:gd name="connsiteX28" fmla="*/ 1570619 w 1613648"/>
              <a:gd name="connsiteY28" fmla="*/ 1146810 h 1497330"/>
              <a:gd name="connsiteX29" fmla="*/ 1608719 w 1613648"/>
              <a:gd name="connsiteY29" fmla="*/ 1051560 h 1497330"/>
              <a:gd name="connsiteX30" fmla="*/ 1604909 w 1613648"/>
              <a:gd name="connsiteY30" fmla="*/ 697230 h 1497330"/>
              <a:gd name="connsiteX31" fmla="*/ 1601099 w 1613648"/>
              <a:gd name="connsiteY31" fmla="*/ 681990 h 1497330"/>
              <a:gd name="connsiteX32" fmla="*/ 1589669 w 1613648"/>
              <a:gd name="connsiteY32" fmla="*/ 640080 h 1497330"/>
              <a:gd name="connsiteX33" fmla="*/ 1578239 w 1613648"/>
              <a:gd name="connsiteY33" fmla="*/ 624840 h 1497330"/>
              <a:gd name="connsiteX34" fmla="*/ 1570619 w 1613648"/>
              <a:gd name="connsiteY34" fmla="*/ 605790 h 1497330"/>
              <a:gd name="connsiteX35" fmla="*/ 1543949 w 1613648"/>
              <a:gd name="connsiteY35" fmla="*/ 582930 h 1497330"/>
              <a:gd name="connsiteX36" fmla="*/ 1528709 w 1613648"/>
              <a:gd name="connsiteY36" fmla="*/ 560070 h 1497330"/>
              <a:gd name="connsiteX37" fmla="*/ 1513469 w 1613648"/>
              <a:gd name="connsiteY37" fmla="*/ 541020 h 1497330"/>
              <a:gd name="connsiteX38" fmla="*/ 1498229 w 1613648"/>
              <a:gd name="connsiteY38" fmla="*/ 518160 h 1497330"/>
              <a:gd name="connsiteX39" fmla="*/ 1479179 w 1613648"/>
              <a:gd name="connsiteY39" fmla="*/ 499110 h 1497330"/>
              <a:gd name="connsiteX40" fmla="*/ 1441079 w 1613648"/>
              <a:gd name="connsiteY40" fmla="*/ 457200 h 1497330"/>
              <a:gd name="connsiteX41" fmla="*/ 1349639 w 1613648"/>
              <a:gd name="connsiteY41" fmla="*/ 403860 h 1497330"/>
              <a:gd name="connsiteX42" fmla="*/ 1262009 w 1613648"/>
              <a:gd name="connsiteY42" fmla="*/ 350520 h 1497330"/>
              <a:gd name="connsiteX43" fmla="*/ 1216289 w 1613648"/>
              <a:gd name="connsiteY43" fmla="*/ 323850 h 1497330"/>
              <a:gd name="connsiteX44" fmla="*/ 1105799 w 1613648"/>
              <a:gd name="connsiteY44" fmla="*/ 259080 h 1497330"/>
              <a:gd name="connsiteX45" fmla="*/ 1041029 w 1613648"/>
              <a:gd name="connsiteY45" fmla="*/ 209550 h 1497330"/>
              <a:gd name="connsiteX46" fmla="*/ 999119 w 1613648"/>
              <a:gd name="connsiteY46" fmla="*/ 190500 h 1497330"/>
              <a:gd name="connsiteX47" fmla="*/ 980069 w 1613648"/>
              <a:gd name="connsiteY47" fmla="*/ 175260 h 1497330"/>
              <a:gd name="connsiteX48" fmla="*/ 945779 w 1613648"/>
              <a:gd name="connsiteY48" fmla="*/ 160020 h 1497330"/>
              <a:gd name="connsiteX49" fmla="*/ 820049 w 1613648"/>
              <a:gd name="connsiteY49" fmla="*/ 99060 h 1497330"/>
              <a:gd name="connsiteX50" fmla="*/ 774329 w 1613648"/>
              <a:gd name="connsiteY50" fmla="*/ 83820 h 1497330"/>
              <a:gd name="connsiteX51" fmla="*/ 743849 w 1613648"/>
              <a:gd name="connsiteY51" fmla="*/ 68580 h 1497330"/>
              <a:gd name="connsiteX52" fmla="*/ 709559 w 1613648"/>
              <a:gd name="connsiteY52" fmla="*/ 64770 h 1497330"/>
              <a:gd name="connsiteX53" fmla="*/ 660029 w 1613648"/>
              <a:gd name="connsiteY53" fmla="*/ 49530 h 1497330"/>
              <a:gd name="connsiteX54" fmla="*/ 625739 w 1613648"/>
              <a:gd name="connsiteY54" fmla="*/ 34290 h 1497330"/>
              <a:gd name="connsiteX55" fmla="*/ 580019 w 1613648"/>
              <a:gd name="connsiteY55" fmla="*/ 30480 h 1497330"/>
              <a:gd name="connsiteX56" fmla="*/ 564779 w 1613648"/>
              <a:gd name="connsiteY56" fmla="*/ 22860 h 1497330"/>
              <a:gd name="connsiteX57" fmla="*/ 477149 w 1613648"/>
              <a:gd name="connsiteY57" fmla="*/ 7620 h 1497330"/>
              <a:gd name="connsiteX58" fmla="*/ 439049 w 1613648"/>
              <a:gd name="connsiteY58" fmla="*/ 0 h 1497330"/>
              <a:gd name="connsiteX59" fmla="*/ 187589 w 1613648"/>
              <a:gd name="connsiteY59" fmla="*/ 15240 h 149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613648" h="1497330">
                <a:moveTo>
                  <a:pt x="187589" y="15240"/>
                </a:moveTo>
                <a:cubicBezTo>
                  <a:pt x="138059" y="20320"/>
                  <a:pt x="156237" y="23296"/>
                  <a:pt x="141869" y="30480"/>
                </a:cubicBezTo>
                <a:cubicBezTo>
                  <a:pt x="121843" y="40493"/>
                  <a:pt x="101380" y="62019"/>
                  <a:pt x="88529" y="80010"/>
                </a:cubicBezTo>
                <a:cubicBezTo>
                  <a:pt x="69898" y="106093"/>
                  <a:pt x="47093" y="130259"/>
                  <a:pt x="35189" y="160020"/>
                </a:cubicBezTo>
                <a:cubicBezTo>
                  <a:pt x="30109" y="172720"/>
                  <a:pt x="24068" y="185077"/>
                  <a:pt x="19949" y="198120"/>
                </a:cubicBezTo>
                <a:cubicBezTo>
                  <a:pt x="17105" y="207127"/>
                  <a:pt x="6235" y="262879"/>
                  <a:pt x="4709" y="270510"/>
                </a:cubicBezTo>
                <a:cubicBezTo>
                  <a:pt x="-608" y="382173"/>
                  <a:pt x="-2465" y="382292"/>
                  <a:pt x="4709" y="525780"/>
                </a:cubicBezTo>
                <a:cubicBezTo>
                  <a:pt x="5606" y="543718"/>
                  <a:pt x="8290" y="561619"/>
                  <a:pt x="12329" y="579120"/>
                </a:cubicBezTo>
                <a:cubicBezTo>
                  <a:pt x="15941" y="594773"/>
                  <a:pt x="22698" y="609532"/>
                  <a:pt x="27569" y="624840"/>
                </a:cubicBezTo>
                <a:cubicBezTo>
                  <a:pt x="31589" y="637475"/>
                  <a:pt x="35625" y="650117"/>
                  <a:pt x="38999" y="662940"/>
                </a:cubicBezTo>
                <a:cubicBezTo>
                  <a:pt x="41979" y="674263"/>
                  <a:pt x="43639" y="685907"/>
                  <a:pt x="46619" y="697230"/>
                </a:cubicBezTo>
                <a:cubicBezTo>
                  <a:pt x="72242" y="794598"/>
                  <a:pt x="42972" y="664971"/>
                  <a:pt x="69479" y="788670"/>
                </a:cubicBezTo>
                <a:cubicBezTo>
                  <a:pt x="70749" y="805180"/>
                  <a:pt x="70673" y="821849"/>
                  <a:pt x="73289" y="838200"/>
                </a:cubicBezTo>
                <a:cubicBezTo>
                  <a:pt x="75771" y="853712"/>
                  <a:pt x="83116" y="868293"/>
                  <a:pt x="84719" y="883920"/>
                </a:cubicBezTo>
                <a:cubicBezTo>
                  <a:pt x="88220" y="918054"/>
                  <a:pt x="86084" y="952564"/>
                  <a:pt x="88529" y="986790"/>
                </a:cubicBezTo>
                <a:cubicBezTo>
                  <a:pt x="89898" y="1005960"/>
                  <a:pt x="94298" y="1024811"/>
                  <a:pt x="96149" y="1043940"/>
                </a:cubicBezTo>
                <a:cubicBezTo>
                  <a:pt x="103642" y="1121367"/>
                  <a:pt x="91925" y="1187288"/>
                  <a:pt x="122819" y="1253490"/>
                </a:cubicBezTo>
                <a:cubicBezTo>
                  <a:pt x="125569" y="1259384"/>
                  <a:pt x="147614" y="1297335"/>
                  <a:pt x="153299" y="1303020"/>
                </a:cubicBezTo>
                <a:cubicBezTo>
                  <a:pt x="167327" y="1317048"/>
                  <a:pt x="182614" y="1329965"/>
                  <a:pt x="199019" y="1341120"/>
                </a:cubicBezTo>
                <a:cubicBezTo>
                  <a:pt x="225204" y="1358926"/>
                  <a:pt x="302554" y="1392877"/>
                  <a:pt x="324749" y="1402080"/>
                </a:cubicBezTo>
                <a:cubicBezTo>
                  <a:pt x="399449" y="1433053"/>
                  <a:pt x="411167" y="1434123"/>
                  <a:pt x="488579" y="1459230"/>
                </a:cubicBezTo>
                <a:cubicBezTo>
                  <a:pt x="527608" y="1471888"/>
                  <a:pt x="561401" y="1486470"/>
                  <a:pt x="602879" y="1489710"/>
                </a:cubicBezTo>
                <a:cubicBezTo>
                  <a:pt x="664972" y="1494561"/>
                  <a:pt x="727339" y="1494790"/>
                  <a:pt x="789569" y="1497330"/>
                </a:cubicBezTo>
                <a:lnTo>
                  <a:pt x="1189619" y="1493520"/>
                </a:lnTo>
                <a:cubicBezTo>
                  <a:pt x="1204091" y="1493021"/>
                  <a:pt x="1217840" y="1486810"/>
                  <a:pt x="1231529" y="1482090"/>
                </a:cubicBezTo>
                <a:cubicBezTo>
                  <a:pt x="1294736" y="1460295"/>
                  <a:pt x="1302697" y="1456331"/>
                  <a:pt x="1357259" y="1421130"/>
                </a:cubicBezTo>
                <a:cubicBezTo>
                  <a:pt x="1377980" y="1407762"/>
                  <a:pt x="1399208" y="1394925"/>
                  <a:pt x="1418219" y="1379220"/>
                </a:cubicBezTo>
                <a:cubicBezTo>
                  <a:pt x="1428627" y="1370622"/>
                  <a:pt x="1437016" y="1359707"/>
                  <a:pt x="1444889" y="1348740"/>
                </a:cubicBezTo>
                <a:cubicBezTo>
                  <a:pt x="1490072" y="1285807"/>
                  <a:pt x="1537384" y="1217813"/>
                  <a:pt x="1570619" y="1146810"/>
                </a:cubicBezTo>
                <a:cubicBezTo>
                  <a:pt x="1585116" y="1115839"/>
                  <a:pt x="1608719" y="1051560"/>
                  <a:pt x="1608719" y="1051560"/>
                </a:cubicBezTo>
                <a:cubicBezTo>
                  <a:pt x="1616318" y="891977"/>
                  <a:pt x="1615195" y="957817"/>
                  <a:pt x="1604909" y="697230"/>
                </a:cubicBezTo>
                <a:cubicBezTo>
                  <a:pt x="1604702" y="691998"/>
                  <a:pt x="1602126" y="687125"/>
                  <a:pt x="1601099" y="681990"/>
                </a:cubicBezTo>
                <a:cubicBezTo>
                  <a:pt x="1597214" y="662567"/>
                  <a:pt x="1599229" y="657287"/>
                  <a:pt x="1589669" y="640080"/>
                </a:cubicBezTo>
                <a:cubicBezTo>
                  <a:pt x="1586585" y="634529"/>
                  <a:pt x="1581323" y="630391"/>
                  <a:pt x="1578239" y="624840"/>
                </a:cubicBezTo>
                <a:cubicBezTo>
                  <a:pt x="1574918" y="618861"/>
                  <a:pt x="1574950" y="611083"/>
                  <a:pt x="1570619" y="605790"/>
                </a:cubicBezTo>
                <a:cubicBezTo>
                  <a:pt x="1563205" y="596728"/>
                  <a:pt x="1551861" y="591561"/>
                  <a:pt x="1543949" y="582930"/>
                </a:cubicBezTo>
                <a:cubicBezTo>
                  <a:pt x="1537761" y="576179"/>
                  <a:pt x="1534096" y="567476"/>
                  <a:pt x="1528709" y="560070"/>
                </a:cubicBezTo>
                <a:cubicBezTo>
                  <a:pt x="1523926" y="553493"/>
                  <a:pt x="1518252" y="547597"/>
                  <a:pt x="1513469" y="541020"/>
                </a:cubicBezTo>
                <a:cubicBezTo>
                  <a:pt x="1508082" y="533614"/>
                  <a:pt x="1504028" y="525248"/>
                  <a:pt x="1498229" y="518160"/>
                </a:cubicBezTo>
                <a:cubicBezTo>
                  <a:pt x="1492542" y="511210"/>
                  <a:pt x="1485145" y="505822"/>
                  <a:pt x="1479179" y="499110"/>
                </a:cubicBezTo>
                <a:cubicBezTo>
                  <a:pt x="1460602" y="478210"/>
                  <a:pt x="1471455" y="479652"/>
                  <a:pt x="1441079" y="457200"/>
                </a:cubicBezTo>
                <a:cubicBezTo>
                  <a:pt x="1365599" y="401410"/>
                  <a:pt x="1403869" y="435348"/>
                  <a:pt x="1349639" y="403860"/>
                </a:cubicBezTo>
                <a:cubicBezTo>
                  <a:pt x="1320067" y="386689"/>
                  <a:pt x="1291332" y="368114"/>
                  <a:pt x="1262009" y="350520"/>
                </a:cubicBezTo>
                <a:cubicBezTo>
                  <a:pt x="1246880" y="341443"/>
                  <a:pt x="1231571" y="332667"/>
                  <a:pt x="1216289" y="323850"/>
                </a:cubicBezTo>
                <a:cubicBezTo>
                  <a:pt x="1201938" y="315571"/>
                  <a:pt x="1117286" y="267864"/>
                  <a:pt x="1105799" y="259080"/>
                </a:cubicBezTo>
                <a:cubicBezTo>
                  <a:pt x="1084209" y="242570"/>
                  <a:pt x="1065772" y="220797"/>
                  <a:pt x="1041029" y="209550"/>
                </a:cubicBezTo>
                <a:cubicBezTo>
                  <a:pt x="1027059" y="203200"/>
                  <a:pt x="1012494" y="198023"/>
                  <a:pt x="999119" y="190500"/>
                </a:cubicBezTo>
                <a:cubicBezTo>
                  <a:pt x="992031" y="186513"/>
                  <a:pt x="987130" y="179295"/>
                  <a:pt x="980069" y="175260"/>
                </a:cubicBezTo>
                <a:cubicBezTo>
                  <a:pt x="969209" y="169054"/>
                  <a:pt x="956889" y="165766"/>
                  <a:pt x="945779" y="160020"/>
                </a:cubicBezTo>
                <a:cubicBezTo>
                  <a:pt x="854623" y="112870"/>
                  <a:pt x="896303" y="126512"/>
                  <a:pt x="820049" y="99060"/>
                </a:cubicBezTo>
                <a:cubicBezTo>
                  <a:pt x="804934" y="93619"/>
                  <a:pt x="789244" y="89786"/>
                  <a:pt x="774329" y="83820"/>
                </a:cubicBezTo>
                <a:cubicBezTo>
                  <a:pt x="763782" y="79601"/>
                  <a:pt x="754747" y="71785"/>
                  <a:pt x="743849" y="68580"/>
                </a:cubicBezTo>
                <a:cubicBezTo>
                  <a:pt x="732816" y="65335"/>
                  <a:pt x="720989" y="66040"/>
                  <a:pt x="709559" y="64770"/>
                </a:cubicBezTo>
                <a:cubicBezTo>
                  <a:pt x="693049" y="59690"/>
                  <a:pt x="676263" y="55433"/>
                  <a:pt x="660029" y="49530"/>
                </a:cubicBezTo>
                <a:cubicBezTo>
                  <a:pt x="648274" y="45255"/>
                  <a:pt x="637907" y="37187"/>
                  <a:pt x="625739" y="34290"/>
                </a:cubicBezTo>
                <a:cubicBezTo>
                  <a:pt x="610862" y="30748"/>
                  <a:pt x="595259" y="31750"/>
                  <a:pt x="580019" y="30480"/>
                </a:cubicBezTo>
                <a:cubicBezTo>
                  <a:pt x="574939" y="27940"/>
                  <a:pt x="570167" y="24656"/>
                  <a:pt x="564779" y="22860"/>
                </a:cubicBezTo>
                <a:cubicBezTo>
                  <a:pt x="533610" y="12470"/>
                  <a:pt x="511728" y="13153"/>
                  <a:pt x="477149" y="7620"/>
                </a:cubicBezTo>
                <a:cubicBezTo>
                  <a:pt x="464360" y="5574"/>
                  <a:pt x="451749" y="2540"/>
                  <a:pt x="439049" y="0"/>
                </a:cubicBezTo>
                <a:cubicBezTo>
                  <a:pt x="206535" y="3941"/>
                  <a:pt x="237119" y="10160"/>
                  <a:pt x="187589" y="15240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: 形状 26"/>
          <p:cNvSpPr/>
          <p:nvPr/>
        </p:nvSpPr>
        <p:spPr>
          <a:xfrm>
            <a:off x="3463290" y="2941320"/>
            <a:ext cx="1684179" cy="1756410"/>
          </a:xfrm>
          <a:custGeom>
            <a:avLst/>
            <a:gdLst>
              <a:gd name="connsiteX0" fmla="*/ 643890 w 1684179"/>
              <a:gd name="connsiteY0" fmla="*/ 38100 h 1756410"/>
              <a:gd name="connsiteX1" fmla="*/ 613410 w 1684179"/>
              <a:gd name="connsiteY1" fmla="*/ 68580 h 1756410"/>
              <a:gd name="connsiteX2" fmla="*/ 582930 w 1684179"/>
              <a:gd name="connsiteY2" fmla="*/ 110490 h 1756410"/>
              <a:gd name="connsiteX3" fmla="*/ 567690 w 1684179"/>
              <a:gd name="connsiteY3" fmla="*/ 125730 h 1756410"/>
              <a:gd name="connsiteX4" fmla="*/ 556260 w 1684179"/>
              <a:gd name="connsiteY4" fmla="*/ 140970 h 1756410"/>
              <a:gd name="connsiteX5" fmla="*/ 533400 w 1684179"/>
              <a:gd name="connsiteY5" fmla="*/ 156210 h 1756410"/>
              <a:gd name="connsiteX6" fmla="*/ 453390 w 1684179"/>
              <a:gd name="connsiteY6" fmla="*/ 220980 h 1756410"/>
              <a:gd name="connsiteX7" fmla="*/ 426720 w 1684179"/>
              <a:gd name="connsiteY7" fmla="*/ 236220 h 1756410"/>
              <a:gd name="connsiteX8" fmla="*/ 400050 w 1684179"/>
              <a:gd name="connsiteY8" fmla="*/ 255270 h 1756410"/>
              <a:gd name="connsiteX9" fmla="*/ 335280 w 1684179"/>
              <a:gd name="connsiteY9" fmla="*/ 285750 h 1756410"/>
              <a:gd name="connsiteX10" fmla="*/ 293370 w 1684179"/>
              <a:gd name="connsiteY10" fmla="*/ 297180 h 1756410"/>
              <a:gd name="connsiteX11" fmla="*/ 137160 w 1684179"/>
              <a:gd name="connsiteY11" fmla="*/ 396240 h 1756410"/>
              <a:gd name="connsiteX12" fmla="*/ 95250 w 1684179"/>
              <a:gd name="connsiteY12" fmla="*/ 426720 h 1756410"/>
              <a:gd name="connsiteX13" fmla="*/ 26670 w 1684179"/>
              <a:gd name="connsiteY13" fmla="*/ 533400 h 1756410"/>
              <a:gd name="connsiteX14" fmla="*/ 19050 w 1684179"/>
              <a:gd name="connsiteY14" fmla="*/ 571500 h 1756410"/>
              <a:gd name="connsiteX15" fmla="*/ 11430 w 1684179"/>
              <a:gd name="connsiteY15" fmla="*/ 601980 h 1756410"/>
              <a:gd name="connsiteX16" fmla="*/ 0 w 1684179"/>
              <a:gd name="connsiteY16" fmla="*/ 670560 h 1756410"/>
              <a:gd name="connsiteX17" fmla="*/ 15240 w 1684179"/>
              <a:gd name="connsiteY17" fmla="*/ 750570 h 1756410"/>
              <a:gd name="connsiteX18" fmla="*/ 68580 w 1684179"/>
              <a:gd name="connsiteY18" fmla="*/ 807720 h 1756410"/>
              <a:gd name="connsiteX19" fmla="*/ 137160 w 1684179"/>
              <a:gd name="connsiteY19" fmla="*/ 838200 h 1756410"/>
              <a:gd name="connsiteX20" fmla="*/ 190500 w 1684179"/>
              <a:gd name="connsiteY20" fmla="*/ 845820 h 1756410"/>
              <a:gd name="connsiteX21" fmla="*/ 316230 w 1684179"/>
              <a:gd name="connsiteY21" fmla="*/ 853440 h 1756410"/>
              <a:gd name="connsiteX22" fmla="*/ 388620 w 1684179"/>
              <a:gd name="connsiteY22" fmla="*/ 857250 h 1756410"/>
              <a:gd name="connsiteX23" fmla="*/ 441960 w 1684179"/>
              <a:gd name="connsiteY23" fmla="*/ 864870 h 1756410"/>
              <a:gd name="connsiteX24" fmla="*/ 491490 w 1684179"/>
              <a:gd name="connsiteY24" fmla="*/ 876300 h 1756410"/>
              <a:gd name="connsiteX25" fmla="*/ 548640 w 1684179"/>
              <a:gd name="connsiteY25" fmla="*/ 887730 h 1756410"/>
              <a:gd name="connsiteX26" fmla="*/ 609600 w 1684179"/>
              <a:gd name="connsiteY26" fmla="*/ 906780 h 1756410"/>
              <a:gd name="connsiteX27" fmla="*/ 731520 w 1684179"/>
              <a:gd name="connsiteY27" fmla="*/ 956310 h 1756410"/>
              <a:gd name="connsiteX28" fmla="*/ 781050 w 1684179"/>
              <a:gd name="connsiteY28" fmla="*/ 990600 h 1756410"/>
              <a:gd name="connsiteX29" fmla="*/ 800100 w 1684179"/>
              <a:gd name="connsiteY29" fmla="*/ 1009650 h 1756410"/>
              <a:gd name="connsiteX30" fmla="*/ 811530 w 1684179"/>
              <a:gd name="connsiteY30" fmla="*/ 1028700 h 1756410"/>
              <a:gd name="connsiteX31" fmla="*/ 880110 w 1684179"/>
              <a:gd name="connsiteY31" fmla="*/ 1154430 h 1756410"/>
              <a:gd name="connsiteX32" fmla="*/ 910590 w 1684179"/>
              <a:gd name="connsiteY32" fmla="*/ 1230630 h 1756410"/>
              <a:gd name="connsiteX33" fmla="*/ 941070 w 1684179"/>
              <a:gd name="connsiteY33" fmla="*/ 1280160 h 1756410"/>
              <a:gd name="connsiteX34" fmla="*/ 979170 w 1684179"/>
              <a:gd name="connsiteY34" fmla="*/ 1371600 h 1756410"/>
              <a:gd name="connsiteX35" fmla="*/ 1009650 w 1684179"/>
              <a:gd name="connsiteY35" fmla="*/ 1421130 h 1756410"/>
              <a:gd name="connsiteX36" fmla="*/ 1032510 w 1684179"/>
              <a:gd name="connsiteY36" fmla="*/ 1485900 h 1756410"/>
              <a:gd name="connsiteX37" fmla="*/ 1082040 w 1684179"/>
              <a:gd name="connsiteY37" fmla="*/ 1565910 h 1756410"/>
              <a:gd name="connsiteX38" fmla="*/ 1165860 w 1684179"/>
              <a:gd name="connsiteY38" fmla="*/ 1691640 h 1756410"/>
              <a:gd name="connsiteX39" fmla="*/ 1192530 w 1684179"/>
              <a:gd name="connsiteY39" fmla="*/ 1710690 h 1756410"/>
              <a:gd name="connsiteX40" fmla="*/ 1223010 w 1684179"/>
              <a:gd name="connsiteY40" fmla="*/ 1729740 h 1756410"/>
              <a:gd name="connsiteX41" fmla="*/ 1344930 w 1684179"/>
              <a:gd name="connsiteY41" fmla="*/ 1756410 h 1756410"/>
              <a:gd name="connsiteX42" fmla="*/ 1497330 w 1684179"/>
              <a:gd name="connsiteY42" fmla="*/ 1744980 h 1756410"/>
              <a:gd name="connsiteX43" fmla="*/ 1535430 w 1684179"/>
              <a:gd name="connsiteY43" fmla="*/ 1718310 h 1756410"/>
              <a:gd name="connsiteX44" fmla="*/ 1588770 w 1684179"/>
              <a:gd name="connsiteY44" fmla="*/ 1649730 h 1756410"/>
              <a:gd name="connsiteX45" fmla="*/ 1642110 w 1684179"/>
              <a:gd name="connsiteY45" fmla="*/ 1516380 h 1756410"/>
              <a:gd name="connsiteX46" fmla="*/ 1661160 w 1684179"/>
              <a:gd name="connsiteY46" fmla="*/ 1436370 h 1756410"/>
              <a:gd name="connsiteX47" fmla="*/ 1668780 w 1684179"/>
              <a:gd name="connsiteY47" fmla="*/ 1379220 h 1756410"/>
              <a:gd name="connsiteX48" fmla="*/ 1657350 w 1684179"/>
              <a:gd name="connsiteY48" fmla="*/ 1093470 h 1756410"/>
              <a:gd name="connsiteX49" fmla="*/ 1645920 w 1684179"/>
              <a:gd name="connsiteY49" fmla="*/ 1051560 h 1756410"/>
              <a:gd name="connsiteX50" fmla="*/ 1642110 w 1684179"/>
              <a:gd name="connsiteY50" fmla="*/ 1017270 h 1756410"/>
              <a:gd name="connsiteX51" fmla="*/ 1634490 w 1684179"/>
              <a:gd name="connsiteY51" fmla="*/ 982980 h 1756410"/>
              <a:gd name="connsiteX52" fmla="*/ 1630680 w 1684179"/>
              <a:gd name="connsiteY52" fmla="*/ 941070 h 1756410"/>
              <a:gd name="connsiteX53" fmla="*/ 1626870 w 1684179"/>
              <a:gd name="connsiteY53" fmla="*/ 918210 h 1756410"/>
              <a:gd name="connsiteX54" fmla="*/ 1630680 w 1684179"/>
              <a:gd name="connsiteY54" fmla="*/ 750570 h 1756410"/>
              <a:gd name="connsiteX55" fmla="*/ 1645920 w 1684179"/>
              <a:gd name="connsiteY55" fmla="*/ 681990 h 1756410"/>
              <a:gd name="connsiteX56" fmla="*/ 1649730 w 1684179"/>
              <a:gd name="connsiteY56" fmla="*/ 662940 h 1756410"/>
              <a:gd name="connsiteX57" fmla="*/ 1661160 w 1684179"/>
              <a:gd name="connsiteY57" fmla="*/ 643890 h 1756410"/>
              <a:gd name="connsiteX58" fmla="*/ 1672590 w 1684179"/>
              <a:gd name="connsiteY58" fmla="*/ 601980 h 1756410"/>
              <a:gd name="connsiteX59" fmla="*/ 1676400 w 1684179"/>
              <a:gd name="connsiteY59" fmla="*/ 586740 h 1756410"/>
              <a:gd name="connsiteX60" fmla="*/ 1676400 w 1684179"/>
              <a:gd name="connsiteY60" fmla="*/ 289560 h 1756410"/>
              <a:gd name="connsiteX61" fmla="*/ 1668780 w 1684179"/>
              <a:gd name="connsiteY61" fmla="*/ 266700 h 1756410"/>
              <a:gd name="connsiteX62" fmla="*/ 1630680 w 1684179"/>
              <a:gd name="connsiteY62" fmla="*/ 224790 h 1756410"/>
              <a:gd name="connsiteX63" fmla="*/ 1543050 w 1684179"/>
              <a:gd name="connsiteY63" fmla="*/ 175260 h 1756410"/>
              <a:gd name="connsiteX64" fmla="*/ 1508760 w 1684179"/>
              <a:gd name="connsiteY64" fmla="*/ 160020 h 1756410"/>
              <a:gd name="connsiteX65" fmla="*/ 1421130 w 1684179"/>
              <a:gd name="connsiteY65" fmla="*/ 121920 h 1756410"/>
              <a:gd name="connsiteX66" fmla="*/ 1367790 w 1684179"/>
              <a:gd name="connsiteY66" fmla="*/ 99060 h 1756410"/>
              <a:gd name="connsiteX67" fmla="*/ 1318260 w 1684179"/>
              <a:gd name="connsiteY67" fmla="*/ 87630 h 1756410"/>
              <a:gd name="connsiteX68" fmla="*/ 1264920 w 1684179"/>
              <a:gd name="connsiteY68" fmla="*/ 68580 h 1756410"/>
              <a:gd name="connsiteX69" fmla="*/ 1211580 w 1684179"/>
              <a:gd name="connsiteY69" fmla="*/ 57150 h 1756410"/>
              <a:gd name="connsiteX70" fmla="*/ 1131570 w 1684179"/>
              <a:gd name="connsiteY70" fmla="*/ 26670 h 1756410"/>
              <a:gd name="connsiteX71" fmla="*/ 1089660 w 1684179"/>
              <a:gd name="connsiteY71" fmla="*/ 19050 h 1756410"/>
              <a:gd name="connsiteX72" fmla="*/ 1002030 w 1684179"/>
              <a:gd name="connsiteY72" fmla="*/ 3810 h 1756410"/>
              <a:gd name="connsiteX73" fmla="*/ 906780 w 1684179"/>
              <a:gd name="connsiteY73" fmla="*/ 0 h 1756410"/>
              <a:gd name="connsiteX74" fmla="*/ 720090 w 1684179"/>
              <a:gd name="connsiteY74" fmla="*/ 7620 h 1756410"/>
              <a:gd name="connsiteX75" fmla="*/ 666750 w 1684179"/>
              <a:gd name="connsiteY75" fmla="*/ 22860 h 1756410"/>
              <a:gd name="connsiteX76" fmla="*/ 643890 w 1684179"/>
              <a:gd name="connsiteY76" fmla="*/ 38100 h 175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684179" h="1756410">
                <a:moveTo>
                  <a:pt x="643890" y="38100"/>
                </a:moveTo>
                <a:cubicBezTo>
                  <a:pt x="635000" y="45720"/>
                  <a:pt x="656901" y="25089"/>
                  <a:pt x="613410" y="68580"/>
                </a:cubicBezTo>
                <a:cubicBezTo>
                  <a:pt x="595872" y="86118"/>
                  <a:pt x="598826" y="90620"/>
                  <a:pt x="582930" y="110490"/>
                </a:cubicBezTo>
                <a:cubicBezTo>
                  <a:pt x="578442" y="116100"/>
                  <a:pt x="572421" y="120323"/>
                  <a:pt x="567690" y="125730"/>
                </a:cubicBezTo>
                <a:cubicBezTo>
                  <a:pt x="563508" y="130509"/>
                  <a:pt x="561006" y="136751"/>
                  <a:pt x="556260" y="140970"/>
                </a:cubicBezTo>
                <a:cubicBezTo>
                  <a:pt x="549415" y="147054"/>
                  <a:pt x="540629" y="150587"/>
                  <a:pt x="533400" y="156210"/>
                </a:cubicBezTo>
                <a:cubicBezTo>
                  <a:pt x="529683" y="159101"/>
                  <a:pt x="464561" y="214597"/>
                  <a:pt x="453390" y="220980"/>
                </a:cubicBezTo>
                <a:cubicBezTo>
                  <a:pt x="444500" y="226060"/>
                  <a:pt x="435333" y="230683"/>
                  <a:pt x="426720" y="236220"/>
                </a:cubicBezTo>
                <a:cubicBezTo>
                  <a:pt x="417530" y="242128"/>
                  <a:pt x="409418" y="249649"/>
                  <a:pt x="400050" y="255270"/>
                </a:cubicBezTo>
                <a:cubicBezTo>
                  <a:pt x="390375" y="261075"/>
                  <a:pt x="344722" y="282445"/>
                  <a:pt x="335280" y="285750"/>
                </a:cubicBezTo>
                <a:cubicBezTo>
                  <a:pt x="321613" y="290534"/>
                  <a:pt x="307340" y="293370"/>
                  <a:pt x="293370" y="297180"/>
                </a:cubicBezTo>
                <a:cubicBezTo>
                  <a:pt x="206559" y="346011"/>
                  <a:pt x="239151" y="325413"/>
                  <a:pt x="137160" y="396240"/>
                </a:cubicBezTo>
                <a:cubicBezTo>
                  <a:pt x="122972" y="406093"/>
                  <a:pt x="105290" y="412664"/>
                  <a:pt x="95250" y="426720"/>
                </a:cubicBezTo>
                <a:cubicBezTo>
                  <a:pt x="45247" y="496724"/>
                  <a:pt x="67991" y="461089"/>
                  <a:pt x="26670" y="533400"/>
                </a:cubicBezTo>
                <a:cubicBezTo>
                  <a:pt x="24130" y="546100"/>
                  <a:pt x="21860" y="558857"/>
                  <a:pt x="19050" y="571500"/>
                </a:cubicBezTo>
                <a:cubicBezTo>
                  <a:pt x="16778" y="581723"/>
                  <a:pt x="13408" y="591696"/>
                  <a:pt x="11430" y="601980"/>
                </a:cubicBezTo>
                <a:cubicBezTo>
                  <a:pt x="7053" y="624738"/>
                  <a:pt x="3810" y="647700"/>
                  <a:pt x="0" y="670560"/>
                </a:cubicBezTo>
                <a:cubicBezTo>
                  <a:pt x="5080" y="697230"/>
                  <a:pt x="5894" y="725080"/>
                  <a:pt x="15240" y="750570"/>
                </a:cubicBezTo>
                <a:cubicBezTo>
                  <a:pt x="21546" y="767768"/>
                  <a:pt x="53195" y="796731"/>
                  <a:pt x="68580" y="807720"/>
                </a:cubicBezTo>
                <a:cubicBezTo>
                  <a:pt x="86983" y="820865"/>
                  <a:pt x="116367" y="833210"/>
                  <a:pt x="137160" y="838200"/>
                </a:cubicBezTo>
                <a:cubicBezTo>
                  <a:pt x="154625" y="842391"/>
                  <a:pt x="172604" y="844297"/>
                  <a:pt x="190500" y="845820"/>
                </a:cubicBezTo>
                <a:cubicBezTo>
                  <a:pt x="232336" y="849380"/>
                  <a:pt x="274313" y="851022"/>
                  <a:pt x="316230" y="853440"/>
                </a:cubicBezTo>
                <a:lnTo>
                  <a:pt x="388620" y="857250"/>
                </a:lnTo>
                <a:cubicBezTo>
                  <a:pt x="406400" y="859790"/>
                  <a:pt x="424300" y="861600"/>
                  <a:pt x="441960" y="864870"/>
                </a:cubicBezTo>
                <a:cubicBezTo>
                  <a:pt x="458621" y="867955"/>
                  <a:pt x="474922" y="872750"/>
                  <a:pt x="491490" y="876300"/>
                </a:cubicBezTo>
                <a:cubicBezTo>
                  <a:pt x="510486" y="880371"/>
                  <a:pt x="529590" y="883920"/>
                  <a:pt x="548640" y="887730"/>
                </a:cubicBezTo>
                <a:cubicBezTo>
                  <a:pt x="607925" y="913138"/>
                  <a:pt x="539413" y="885724"/>
                  <a:pt x="609600" y="906780"/>
                </a:cubicBezTo>
                <a:cubicBezTo>
                  <a:pt x="666159" y="923748"/>
                  <a:pt x="686750" y="928329"/>
                  <a:pt x="731520" y="956310"/>
                </a:cubicBezTo>
                <a:cubicBezTo>
                  <a:pt x="748548" y="966953"/>
                  <a:pt x="766851" y="976401"/>
                  <a:pt x="781050" y="990600"/>
                </a:cubicBezTo>
                <a:cubicBezTo>
                  <a:pt x="787400" y="996950"/>
                  <a:pt x="794490" y="1002638"/>
                  <a:pt x="800100" y="1009650"/>
                </a:cubicBezTo>
                <a:cubicBezTo>
                  <a:pt x="804726" y="1015433"/>
                  <a:pt x="807526" y="1022471"/>
                  <a:pt x="811530" y="1028700"/>
                </a:cubicBezTo>
                <a:cubicBezTo>
                  <a:pt x="844681" y="1080269"/>
                  <a:pt x="849609" y="1078179"/>
                  <a:pt x="880110" y="1154430"/>
                </a:cubicBezTo>
                <a:cubicBezTo>
                  <a:pt x="890270" y="1179830"/>
                  <a:pt x="898655" y="1206014"/>
                  <a:pt x="910590" y="1230630"/>
                </a:cubicBezTo>
                <a:cubicBezTo>
                  <a:pt x="919047" y="1248074"/>
                  <a:pt x="932589" y="1262728"/>
                  <a:pt x="941070" y="1280160"/>
                </a:cubicBezTo>
                <a:cubicBezTo>
                  <a:pt x="955515" y="1309853"/>
                  <a:pt x="961864" y="1343478"/>
                  <a:pt x="979170" y="1371600"/>
                </a:cubicBezTo>
                <a:cubicBezTo>
                  <a:pt x="989330" y="1388110"/>
                  <a:pt x="1001452" y="1403563"/>
                  <a:pt x="1009650" y="1421130"/>
                </a:cubicBezTo>
                <a:cubicBezTo>
                  <a:pt x="1019332" y="1441877"/>
                  <a:pt x="1022271" y="1465422"/>
                  <a:pt x="1032510" y="1485900"/>
                </a:cubicBezTo>
                <a:cubicBezTo>
                  <a:pt x="1046538" y="1513955"/>
                  <a:pt x="1066083" y="1538906"/>
                  <a:pt x="1082040" y="1565910"/>
                </a:cubicBezTo>
                <a:cubicBezTo>
                  <a:pt x="1120255" y="1630582"/>
                  <a:pt x="1119167" y="1647865"/>
                  <a:pt x="1165860" y="1691640"/>
                </a:cubicBezTo>
                <a:cubicBezTo>
                  <a:pt x="1173830" y="1699112"/>
                  <a:pt x="1183440" y="1704630"/>
                  <a:pt x="1192530" y="1710690"/>
                </a:cubicBezTo>
                <a:cubicBezTo>
                  <a:pt x="1202499" y="1717336"/>
                  <a:pt x="1211534" y="1726297"/>
                  <a:pt x="1223010" y="1729740"/>
                </a:cubicBezTo>
                <a:cubicBezTo>
                  <a:pt x="1262857" y="1741694"/>
                  <a:pt x="1344930" y="1756410"/>
                  <a:pt x="1344930" y="1756410"/>
                </a:cubicBezTo>
                <a:cubicBezTo>
                  <a:pt x="1395730" y="1752600"/>
                  <a:pt x="1447377" y="1754971"/>
                  <a:pt x="1497330" y="1744980"/>
                </a:cubicBezTo>
                <a:cubicBezTo>
                  <a:pt x="1512531" y="1741940"/>
                  <a:pt x="1523463" y="1728165"/>
                  <a:pt x="1535430" y="1718310"/>
                </a:cubicBezTo>
                <a:cubicBezTo>
                  <a:pt x="1561340" y="1696972"/>
                  <a:pt x="1571773" y="1679802"/>
                  <a:pt x="1588770" y="1649730"/>
                </a:cubicBezTo>
                <a:cubicBezTo>
                  <a:pt x="1613949" y="1605183"/>
                  <a:pt x="1626928" y="1567766"/>
                  <a:pt x="1642110" y="1516380"/>
                </a:cubicBezTo>
                <a:cubicBezTo>
                  <a:pt x="1649878" y="1490088"/>
                  <a:pt x="1655927" y="1463282"/>
                  <a:pt x="1661160" y="1436370"/>
                </a:cubicBezTo>
                <a:cubicBezTo>
                  <a:pt x="1664828" y="1417505"/>
                  <a:pt x="1666240" y="1398270"/>
                  <a:pt x="1668780" y="1379220"/>
                </a:cubicBezTo>
                <a:cubicBezTo>
                  <a:pt x="1664970" y="1283970"/>
                  <a:pt x="1663985" y="1188565"/>
                  <a:pt x="1657350" y="1093470"/>
                </a:cubicBezTo>
                <a:cubicBezTo>
                  <a:pt x="1656342" y="1079025"/>
                  <a:pt x="1648760" y="1065759"/>
                  <a:pt x="1645920" y="1051560"/>
                </a:cubicBezTo>
                <a:cubicBezTo>
                  <a:pt x="1643665" y="1040283"/>
                  <a:pt x="1644001" y="1028614"/>
                  <a:pt x="1642110" y="1017270"/>
                </a:cubicBezTo>
                <a:cubicBezTo>
                  <a:pt x="1640185" y="1005720"/>
                  <a:pt x="1637030" y="994410"/>
                  <a:pt x="1634490" y="982980"/>
                </a:cubicBezTo>
                <a:cubicBezTo>
                  <a:pt x="1633220" y="969010"/>
                  <a:pt x="1632319" y="955002"/>
                  <a:pt x="1630680" y="941070"/>
                </a:cubicBezTo>
                <a:cubicBezTo>
                  <a:pt x="1629777" y="933398"/>
                  <a:pt x="1626870" y="925935"/>
                  <a:pt x="1626870" y="918210"/>
                </a:cubicBezTo>
                <a:cubicBezTo>
                  <a:pt x="1626870" y="862316"/>
                  <a:pt x="1626834" y="806332"/>
                  <a:pt x="1630680" y="750570"/>
                </a:cubicBezTo>
                <a:cubicBezTo>
                  <a:pt x="1632316" y="726847"/>
                  <a:pt x="1640836" y="704867"/>
                  <a:pt x="1645920" y="681990"/>
                </a:cubicBezTo>
                <a:cubicBezTo>
                  <a:pt x="1647325" y="675668"/>
                  <a:pt x="1647325" y="668953"/>
                  <a:pt x="1649730" y="662940"/>
                </a:cubicBezTo>
                <a:cubicBezTo>
                  <a:pt x="1652480" y="656064"/>
                  <a:pt x="1657350" y="650240"/>
                  <a:pt x="1661160" y="643890"/>
                </a:cubicBezTo>
                <a:cubicBezTo>
                  <a:pt x="1669778" y="609420"/>
                  <a:pt x="1659002" y="651802"/>
                  <a:pt x="1672590" y="601980"/>
                </a:cubicBezTo>
                <a:cubicBezTo>
                  <a:pt x="1673968" y="596928"/>
                  <a:pt x="1675130" y="591820"/>
                  <a:pt x="1676400" y="586740"/>
                </a:cubicBezTo>
                <a:cubicBezTo>
                  <a:pt x="1688066" y="470084"/>
                  <a:pt x="1685395" y="511431"/>
                  <a:pt x="1676400" y="289560"/>
                </a:cubicBezTo>
                <a:cubicBezTo>
                  <a:pt x="1676075" y="281534"/>
                  <a:pt x="1672372" y="273884"/>
                  <a:pt x="1668780" y="266700"/>
                </a:cubicBezTo>
                <a:cubicBezTo>
                  <a:pt x="1659266" y="247673"/>
                  <a:pt x="1648414" y="236613"/>
                  <a:pt x="1630680" y="224790"/>
                </a:cubicBezTo>
                <a:cubicBezTo>
                  <a:pt x="1601303" y="205206"/>
                  <a:pt x="1574219" y="189928"/>
                  <a:pt x="1543050" y="175260"/>
                </a:cubicBezTo>
                <a:cubicBezTo>
                  <a:pt x="1531732" y="169934"/>
                  <a:pt x="1519948" y="165614"/>
                  <a:pt x="1508760" y="160020"/>
                </a:cubicBezTo>
                <a:cubicBezTo>
                  <a:pt x="1403907" y="107593"/>
                  <a:pt x="1531251" y="164274"/>
                  <a:pt x="1421130" y="121920"/>
                </a:cubicBezTo>
                <a:cubicBezTo>
                  <a:pt x="1403075" y="114976"/>
                  <a:pt x="1386141" y="105177"/>
                  <a:pt x="1367790" y="99060"/>
                </a:cubicBezTo>
                <a:cubicBezTo>
                  <a:pt x="1351716" y="93702"/>
                  <a:pt x="1334506" y="92444"/>
                  <a:pt x="1318260" y="87630"/>
                </a:cubicBezTo>
                <a:cubicBezTo>
                  <a:pt x="1300158" y="82266"/>
                  <a:pt x="1283073" y="73767"/>
                  <a:pt x="1264920" y="68580"/>
                </a:cubicBezTo>
                <a:cubicBezTo>
                  <a:pt x="1247436" y="63585"/>
                  <a:pt x="1228927" y="62602"/>
                  <a:pt x="1211580" y="57150"/>
                </a:cubicBezTo>
                <a:cubicBezTo>
                  <a:pt x="1184353" y="48593"/>
                  <a:pt x="1159649" y="31775"/>
                  <a:pt x="1131570" y="26670"/>
                </a:cubicBezTo>
                <a:lnTo>
                  <a:pt x="1089660" y="19050"/>
                </a:lnTo>
                <a:cubicBezTo>
                  <a:pt x="1051157" y="11349"/>
                  <a:pt x="1046529" y="7233"/>
                  <a:pt x="1002030" y="3810"/>
                </a:cubicBezTo>
                <a:cubicBezTo>
                  <a:pt x="970348" y="1373"/>
                  <a:pt x="938530" y="1270"/>
                  <a:pt x="906780" y="0"/>
                </a:cubicBezTo>
                <a:cubicBezTo>
                  <a:pt x="844550" y="2540"/>
                  <a:pt x="782229" y="3407"/>
                  <a:pt x="720090" y="7620"/>
                </a:cubicBezTo>
                <a:cubicBezTo>
                  <a:pt x="703084" y="8773"/>
                  <a:pt x="681881" y="12772"/>
                  <a:pt x="666750" y="22860"/>
                </a:cubicBezTo>
                <a:cubicBezTo>
                  <a:pt x="642700" y="38893"/>
                  <a:pt x="652780" y="30480"/>
                  <a:pt x="643890" y="38100"/>
                </a:cubicBezTo>
                <a:close/>
              </a:path>
            </a:pathLst>
          </a:cu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778495" y="3813145"/>
            <a:ext cx="14409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3600" b="1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solidFill>
                  <a:srgbClr val="FF0000"/>
                </a:solidFill>
              </a:rPr>
              <a:t>1   2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342475" y="4585207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3" grpId="0" animBg="1"/>
      <p:bldP spid="24" grpId="0" animBg="1"/>
      <p:bldP spid="27" grpId="0" animBg="1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41175" y="836712"/>
            <a:ext cx="7819121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20000"/>
              </a:lnSpc>
              <a:buClrTx/>
              <a:buSzTx/>
              <a:buFontTx/>
              <a:buNone/>
              <a:defRPr kumimoji="0" sz="3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你能说出竖式中每个数的含义吗？</a:t>
            </a:r>
            <a:endParaRPr lang="zh-CN" altLang="en-US" dirty="0"/>
          </a:p>
        </p:txBody>
      </p:sp>
      <p:grpSp>
        <p:nvGrpSpPr>
          <p:cNvPr id="29" name="组合 28"/>
          <p:cNvGrpSpPr/>
          <p:nvPr/>
        </p:nvGrpSpPr>
        <p:grpSpPr>
          <a:xfrm>
            <a:off x="4992029" y="2079362"/>
            <a:ext cx="2207942" cy="2736003"/>
            <a:chOff x="9065767" y="2495535"/>
            <a:chExt cx="2207942" cy="2736003"/>
          </a:xfrm>
        </p:grpSpPr>
        <p:grpSp>
          <p:nvGrpSpPr>
            <p:cNvPr id="15" name="组合 14"/>
            <p:cNvGrpSpPr/>
            <p:nvPr/>
          </p:nvGrpSpPr>
          <p:grpSpPr>
            <a:xfrm>
              <a:off x="9065767" y="2495535"/>
              <a:ext cx="2207942" cy="2691615"/>
              <a:chOff x="2639616" y="2249553"/>
              <a:chExt cx="2207942" cy="2691615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639616" y="2249553"/>
                <a:ext cx="2207942" cy="1478897"/>
                <a:chOff x="2135560" y="2574058"/>
                <a:chExt cx="2207942" cy="1478897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2177453" y="2956252"/>
                  <a:ext cx="1834715" cy="1096703"/>
                  <a:chOff x="3067485" y="2885985"/>
                  <a:chExt cx="1834715" cy="1096703"/>
                </a:xfrm>
              </p:grpSpPr>
              <p:cxnSp>
                <p:nvCxnSpPr>
                  <p:cNvPr id="25" name="直接连接符 24"/>
                  <p:cNvCxnSpPr/>
                  <p:nvPr/>
                </p:nvCxnSpPr>
                <p:spPr>
                  <a:xfrm>
                    <a:off x="3598967" y="3115568"/>
                    <a:ext cx="1303233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6" name="弧形 25"/>
                  <p:cNvSpPr/>
                  <p:nvPr/>
                </p:nvSpPr>
                <p:spPr>
                  <a:xfrm rot="5871805">
                    <a:off x="2798404" y="3155066"/>
                    <a:ext cx="1096703" cy="558541"/>
                  </a:xfrm>
                  <a:prstGeom prst="arc">
                    <a:avLst>
                      <a:gd name="adj1" fmla="val 12674334"/>
                      <a:gd name="adj2" fmla="val 20006784"/>
                    </a:avLst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2" name="文本框 21"/>
                <p:cNvSpPr txBox="1"/>
                <p:nvPr/>
              </p:nvSpPr>
              <p:spPr>
                <a:xfrm>
                  <a:off x="2135560" y="3246938"/>
                  <a:ext cx="792088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3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4</a:t>
                  </a:r>
                  <a:endParaRPr lang="zh-CN" altLang="en-US" dirty="0"/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2848288" y="3246938"/>
                  <a:ext cx="1495214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3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1   </a:t>
                  </a:r>
                  <a:r>
                    <a:rPr kumimoji="0" lang="en-US" altLang="zh-CN" sz="3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</a:rPr>
                    <a:t>4</a:t>
                  </a:r>
                  <a:endParaRPr lang="zh-CN" altLang="en-US" dirty="0"/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3420378" y="2574058"/>
                  <a:ext cx="792088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3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3</a:t>
                  </a:r>
                  <a:endParaRPr lang="zh-CN" altLang="en-US" dirty="0"/>
                </a:p>
              </p:txBody>
            </p:sp>
          </p:grpSp>
          <p:sp>
            <p:nvSpPr>
              <p:cNvPr id="17" name="矩形 16"/>
              <p:cNvSpPr/>
              <p:nvPr/>
            </p:nvSpPr>
            <p:spPr>
              <a:xfrm>
                <a:off x="3896858" y="3613725"/>
                <a:ext cx="471646" cy="55755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347779" y="3613725"/>
                <a:ext cx="471646" cy="55755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3170024" y="4272691"/>
                <a:ext cx="13462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矩形 19"/>
              <p:cNvSpPr/>
              <p:nvPr/>
            </p:nvSpPr>
            <p:spPr>
              <a:xfrm>
                <a:off x="3896858" y="4383614"/>
                <a:ext cx="471646" cy="55755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9778495" y="3813145"/>
              <a:ext cx="144092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kumimoji="0" sz="3600" b="1" i="0" u="none" strike="noStrike" cap="none" spc="0" normalizeH="0" baseline="0">
                  <a:ln>
                    <a:noFill/>
                  </a:ln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defRPr>
              </a:lvl1pPr>
            </a:lstStyle>
            <a:p>
              <a:r>
                <a:rPr lang="en-US" altLang="zh-CN" dirty="0">
                  <a:solidFill>
                    <a:srgbClr val="FF0000"/>
                  </a:solidFill>
                </a:rPr>
                <a:t>1   2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0342475" y="4585207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2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708762" y="2746880"/>
            <a:ext cx="464382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14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根棒棒糖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38063" y="2746880"/>
            <a:ext cx="37539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个盒子</a:t>
            </a:r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708762" y="2075360"/>
            <a:ext cx="44998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每个盒子装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根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708762" y="3419166"/>
            <a:ext cx="37539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装了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12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根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720916" y="4148633"/>
            <a:ext cx="41996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还剩下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根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57199" y="1412776"/>
            <a:ext cx="1053405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填一填。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0743" y="1465623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2797272" y="1648256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16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57199" y="2396072"/>
            <a:ext cx="4536504" cy="646331"/>
            <a:chOff x="1775520" y="1325917"/>
            <a:chExt cx="4536504" cy="646331"/>
          </a:xfrm>
        </p:grpSpPr>
        <p:sp>
          <p:nvSpPr>
            <p:cNvPr id="23" name="文本框 22"/>
            <p:cNvSpPr txBox="1"/>
            <p:nvPr/>
          </p:nvSpPr>
          <p:spPr>
            <a:xfrm>
              <a:off x="1775520" y="1325917"/>
              <a:ext cx="453650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lt"/>
                  <a:ea typeface="+mn-ea"/>
                </a:rPr>
                <a:t>21÷5=      </a:t>
              </a:r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ea"/>
                  <a:ea typeface="+mn-ea"/>
                </a:rPr>
                <a:t>……</a:t>
              </a:r>
              <a:endParaRPr lang="zh-CN" altLang="en-US" sz="4400" b="1" dirty="0">
                <a:latin typeface="+mn-ea"/>
                <a:ea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359696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928632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168008" y="2396072"/>
            <a:ext cx="4536504" cy="646331"/>
            <a:chOff x="1775520" y="1325917"/>
            <a:chExt cx="4536504" cy="646331"/>
          </a:xfrm>
        </p:grpSpPr>
        <p:sp>
          <p:nvSpPr>
            <p:cNvPr id="28" name="文本框 27"/>
            <p:cNvSpPr txBox="1"/>
            <p:nvPr/>
          </p:nvSpPr>
          <p:spPr>
            <a:xfrm>
              <a:off x="1775520" y="1325917"/>
              <a:ext cx="453650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lt"/>
                  <a:ea typeface="+mn-ea"/>
                </a:rPr>
                <a:t>17÷6=      </a:t>
              </a:r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ea"/>
                  <a:ea typeface="+mn-ea"/>
                </a:rPr>
                <a:t>……</a:t>
              </a:r>
              <a:endParaRPr lang="zh-CN" altLang="en-US" sz="4400" b="1" dirty="0">
                <a:latin typeface="+mn-ea"/>
                <a:ea typeface="+mn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359696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4928632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157199" y="3402443"/>
            <a:ext cx="3066593" cy="646331"/>
            <a:chOff x="1775520" y="1325917"/>
            <a:chExt cx="3066593" cy="646331"/>
          </a:xfrm>
        </p:grpSpPr>
        <p:sp>
          <p:nvSpPr>
            <p:cNvPr id="32" name="文本框 31"/>
            <p:cNvSpPr txBox="1"/>
            <p:nvPr/>
          </p:nvSpPr>
          <p:spPr>
            <a:xfrm>
              <a:off x="1775520" y="1325917"/>
              <a:ext cx="306659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lt"/>
                  <a:ea typeface="+mn-ea"/>
                </a:rPr>
                <a:t>4×5+1=</a:t>
              </a:r>
              <a:endParaRPr lang="zh-CN" altLang="en-US" sz="4400" b="1" dirty="0">
                <a:latin typeface="+mn-ea"/>
                <a:ea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645833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168008" y="3402443"/>
            <a:ext cx="3066593" cy="646331"/>
            <a:chOff x="1775520" y="1325917"/>
            <a:chExt cx="3066593" cy="646331"/>
          </a:xfrm>
        </p:grpSpPr>
        <p:sp>
          <p:nvSpPr>
            <p:cNvPr id="36" name="文本框 35"/>
            <p:cNvSpPr txBox="1"/>
            <p:nvPr/>
          </p:nvSpPr>
          <p:spPr>
            <a:xfrm>
              <a:off x="1775520" y="1325917"/>
              <a:ext cx="306659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lt"/>
                  <a:ea typeface="+mn-ea"/>
                </a:rPr>
                <a:t>2×6+5=</a:t>
              </a:r>
              <a:endParaRPr lang="zh-CN" altLang="en-US" sz="4400" b="1" dirty="0">
                <a:latin typeface="+mn-ea"/>
                <a:ea typeface="+mn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645833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5603737" y="2396072"/>
            <a:ext cx="0" cy="187046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810331" y="2395201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80369" y="2395201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0214" y="3401572"/>
            <a:ext cx="921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34876" y="2395201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97285" y="2395201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90703" y="3401572"/>
            <a:ext cx="92159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17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00743" y="755026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1088572" y="942745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16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1175" y="1471675"/>
            <a:ext cx="7819121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20000"/>
              </a:lnSpc>
              <a:buClrTx/>
              <a:buSzTx/>
              <a:buFontTx/>
              <a:buNone/>
              <a:defRPr kumimoji="0" sz="3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/>
              <a:t>26</a:t>
            </a:r>
            <a:r>
              <a:rPr lang="zh-CN" altLang="en-US" dirty="0"/>
              <a:t>里面最多有      个</a:t>
            </a:r>
            <a:r>
              <a:rPr lang="en-US" altLang="zh-CN" dirty="0"/>
              <a:t>3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863752" y="1539659"/>
            <a:ext cx="558000" cy="55755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775520" y="2506531"/>
            <a:ext cx="2207942" cy="1501964"/>
            <a:chOff x="2639616" y="2226486"/>
            <a:chExt cx="2207942" cy="1501964"/>
          </a:xfrm>
        </p:grpSpPr>
        <p:grpSp>
          <p:nvGrpSpPr>
            <p:cNvPr id="13" name="组合 12"/>
            <p:cNvGrpSpPr/>
            <p:nvPr/>
          </p:nvGrpSpPr>
          <p:grpSpPr>
            <a:xfrm>
              <a:off x="2639616" y="2631747"/>
              <a:ext cx="2207942" cy="1096703"/>
              <a:chOff x="2135560" y="2956252"/>
              <a:chExt cx="2207942" cy="1096703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26" name="直接连接符 25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弧形 26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endParaRPr lang="zh-CN" altLang="en-US" dirty="0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endParaRPr lang="zh-CN" altLang="en-US" dirty="0"/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3896858" y="222648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240017" y="1471675"/>
            <a:ext cx="583264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20000"/>
              </a:lnSpc>
              <a:buClrTx/>
              <a:buSzTx/>
              <a:buFontTx/>
              <a:buNone/>
              <a:defRPr kumimoji="0" sz="3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en-US" altLang="zh-CN" dirty="0"/>
              <a:t>27</a:t>
            </a:r>
            <a:r>
              <a:rPr lang="zh-CN" altLang="en-US" dirty="0"/>
              <a:t>里面最多有      个</a:t>
            </a:r>
            <a:r>
              <a:rPr lang="en-US" altLang="zh-CN" dirty="0"/>
              <a:t>5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9162593" y="1539659"/>
            <a:ext cx="558000" cy="557554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5879976" y="1471675"/>
            <a:ext cx="0" cy="3253469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7223662" y="2506531"/>
            <a:ext cx="2207942" cy="1501964"/>
            <a:chOff x="2639616" y="2226486"/>
            <a:chExt cx="2207942" cy="1501964"/>
          </a:xfrm>
        </p:grpSpPr>
        <p:grpSp>
          <p:nvGrpSpPr>
            <p:cNvPr id="34" name="组合 33"/>
            <p:cNvGrpSpPr/>
            <p:nvPr/>
          </p:nvGrpSpPr>
          <p:grpSpPr>
            <a:xfrm>
              <a:off x="2639616" y="2631747"/>
              <a:ext cx="2207942" cy="1096703"/>
              <a:chOff x="2135560" y="2956252"/>
              <a:chExt cx="2207942" cy="1096703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39" name="直接连接符 38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弧形 39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5</a:t>
                </a:r>
                <a:endParaRPr lang="zh-CN" altLang="en-US" dirty="0"/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7</a:t>
                </a:r>
                <a:endParaRPr lang="zh-CN" altLang="en-US" dirty="0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3896858" y="222648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432" y="4874442"/>
            <a:ext cx="1553948" cy="1479717"/>
          </a:xfrm>
          <a:prstGeom prst="rect">
            <a:avLst/>
          </a:prstGeom>
        </p:spPr>
      </p:pic>
      <p:sp>
        <p:nvSpPr>
          <p:cNvPr id="42" name="AutoShape 27"/>
          <p:cNvSpPr>
            <a:spLocks noChangeArrowheads="1"/>
          </p:cNvSpPr>
          <p:nvPr/>
        </p:nvSpPr>
        <p:spPr bwMode="auto">
          <a:xfrm flipH="1">
            <a:off x="5447928" y="5318341"/>
            <a:ext cx="4101049" cy="693523"/>
          </a:xfrm>
          <a:prstGeom prst="wedgeRoundRectCallout">
            <a:avLst>
              <a:gd name="adj1" fmla="val -60450"/>
              <a:gd name="adj2" fmla="val 1116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怎样能很快想出商？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60460" y="2459469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3192" y="3849381"/>
            <a:ext cx="14153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2   4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263140" y="4463782"/>
            <a:ext cx="138303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060460" y="4431853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43753" y="1495270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515705" y="2459469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26995" y="3849381"/>
            <a:ext cx="14153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2   5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716943" y="4463782"/>
            <a:ext cx="138303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8514263" y="4431853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29958" y="1495270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5" grpId="0"/>
      <p:bldP spid="16" grpId="0"/>
      <p:bldP spid="17" grpId="0"/>
      <p:bldP spid="19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7199" y="1052736"/>
            <a:ext cx="1053405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学校举办羽毛球比赛。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0743" y="1105583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5591944" y="1293302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16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4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57199" y="1844824"/>
            <a:ext cx="1053405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）有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个羽毛球，平均分给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人，每人分到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Times New Roman" panose="02020603050405020304" pitchFamily="18" charset="0"/>
              </a:rPr>
              <a:t>(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个，还剩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95600" y="3573016"/>
            <a:ext cx="7416824" cy="651600"/>
            <a:chOff x="1271464" y="5072214"/>
            <a:chExt cx="7416824" cy="651600"/>
          </a:xfrm>
        </p:grpSpPr>
        <p:sp>
          <p:nvSpPr>
            <p:cNvPr id="7" name="文本框 6"/>
            <p:cNvSpPr txBox="1"/>
            <p:nvPr/>
          </p:nvSpPr>
          <p:spPr>
            <a:xfrm>
              <a:off x="1271464" y="5074849"/>
              <a:ext cx="741682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12÷5=     </a:t>
              </a:r>
              <a:r>
                <a:rPr lang="zh-CN" altLang="en-US" dirty="0">
                  <a:latin typeface="+mn-lt"/>
                </a:rPr>
                <a:t>（个）</a:t>
              </a:r>
              <a:r>
                <a:rPr lang="en-US" altLang="zh-CN" dirty="0">
                  <a:latin typeface="+mn-ea"/>
                  <a:ea typeface="+mn-ea"/>
                </a:rPr>
                <a:t>……   </a:t>
              </a:r>
              <a:r>
                <a:rPr lang="zh-CN" altLang="en-US" dirty="0">
                  <a:latin typeface="+mn-lt"/>
                </a:rPr>
                <a:t>（个）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2855640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5764186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204336" y="3575651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22187" y="3575651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815432" y="1877653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51159" y="2538232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06084" y="980728"/>
            <a:ext cx="10779833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）有一箱矿泉水，平均分给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9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人，每人分到几瓶？还剩几瓶？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20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264" y="2411057"/>
            <a:ext cx="2637697" cy="2112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580369" y="3672244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22889" y="4956585"/>
            <a:ext cx="149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1   8</a:t>
            </a:r>
            <a:endParaRPr lang="zh-CN" altLang="en-US" dirty="0">
              <a:solidFill>
                <a:srgbClr val="F00C08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857079" y="5580056"/>
            <a:ext cx="1346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580369" y="5581369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endParaRPr lang="zh-CN" altLang="en-US" dirty="0">
              <a:solidFill>
                <a:srgbClr val="F00C08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310161" y="4063592"/>
            <a:ext cx="2207942" cy="1096703"/>
            <a:chOff x="2135560" y="2956252"/>
            <a:chExt cx="2207942" cy="1096703"/>
          </a:xfrm>
        </p:grpSpPr>
        <p:grpSp>
          <p:nvGrpSpPr>
            <p:cNvPr id="10" name="组合 9"/>
            <p:cNvGrpSpPr/>
            <p:nvPr/>
          </p:nvGrpSpPr>
          <p:grpSpPr>
            <a:xfrm>
              <a:off x="2177453" y="2956252"/>
              <a:ext cx="1834715" cy="1096703"/>
              <a:chOff x="3067485" y="2885985"/>
              <a:chExt cx="1834715" cy="1096703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弧形 13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2135560" y="3246938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9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848288" y="3246938"/>
              <a:ext cx="14952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2 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4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43472" y="2777400"/>
            <a:ext cx="7416824" cy="651600"/>
            <a:chOff x="1271464" y="5072214"/>
            <a:chExt cx="7416824" cy="651600"/>
          </a:xfrm>
        </p:grpSpPr>
        <p:sp>
          <p:nvSpPr>
            <p:cNvPr id="19" name="文本框 18"/>
            <p:cNvSpPr txBox="1"/>
            <p:nvPr/>
          </p:nvSpPr>
          <p:spPr>
            <a:xfrm>
              <a:off x="1271464" y="5074849"/>
              <a:ext cx="741682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24÷9=     </a:t>
              </a:r>
              <a:r>
                <a:rPr lang="zh-CN" altLang="en-US" dirty="0">
                  <a:latin typeface="+mn-lt"/>
                </a:rPr>
                <a:t>（瓶）</a:t>
              </a:r>
              <a:r>
                <a:rPr lang="en-US" altLang="zh-CN" dirty="0">
                  <a:latin typeface="+mn-ea"/>
                  <a:ea typeface="+mn-ea"/>
                </a:rPr>
                <a:t>……   </a:t>
              </a:r>
              <a:r>
                <a:rPr lang="zh-CN" altLang="en-US" dirty="0">
                  <a:latin typeface="+mn-lt"/>
                </a:rPr>
                <a:t>（瓶）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855640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5764186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052208" y="2780035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70059" y="2780035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157199" y="1095663"/>
            <a:ext cx="1053405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39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名同学分组活动，每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人一组。可以分成几组？还剩几人？再增加几人就可以正好再分一组？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0743" y="1177591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1157199" y="620688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16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5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81335" y="2748622"/>
            <a:ext cx="63367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39÷5=7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（组）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（人）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1335" y="3573016"/>
            <a:ext cx="35283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5</a:t>
            </a:r>
            <a:r>
              <a:rPr lang="zh-CN" altLang="en-US" sz="3600" b="1" dirty="0">
                <a:solidFill>
                  <a:srgbClr val="F00C08"/>
                </a:solidFill>
                <a:latin typeface="+mn-lt"/>
                <a:ea typeface="+mj-ea"/>
              </a:rPr>
              <a:t>－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4=1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（人）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7199" y="4397410"/>
            <a:ext cx="9880801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口答：可以分成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7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组，还剩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4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人，再增加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人就可以正好再分一组。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553</Words>
  <Application>WPS 演示</Application>
  <PresentationFormat>宽屏</PresentationFormat>
  <Paragraphs>156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阿里巴巴普惠体 R</vt:lpstr>
      <vt:lpstr>微软雅黑</vt:lpstr>
      <vt:lpstr>Times New Roman</vt:lpstr>
      <vt:lpstr>Calibri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46</cp:revision>
  <dcterms:created xsi:type="dcterms:W3CDTF">2015-08-27T07:30:00Z</dcterms:created>
  <dcterms:modified xsi:type="dcterms:W3CDTF">2026-02-28T06:46:04Z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7F0012A3F11241E78A2F34AB42240DEC_12</vt:lpwstr>
  </property>
</Properties>
</file>