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5"/>
  </p:notesMasterIdLst>
  <p:sldIdLst>
    <p:sldId id="263" r:id="rId4"/>
    <p:sldId id="374" r:id="rId6"/>
    <p:sldId id="382" r:id="rId7"/>
    <p:sldId id="375" r:id="rId8"/>
    <p:sldId id="383" r:id="rId9"/>
    <p:sldId id="384" r:id="rId10"/>
    <p:sldId id="385" r:id="rId11"/>
    <p:sldId id="379" r:id="rId12"/>
    <p:sldId id="380" r:id="rId13"/>
    <p:sldId id="381" r:id="rId14"/>
    <p:sldId id="277" r:id="rId15"/>
  </p:sldIdLst>
  <p:sldSz cx="9144000" cy="5143500" type="screen16x9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32" userDrawn="1">
          <p15:clr>
            <a:srgbClr val="A4A3A4"/>
          </p15:clr>
        </p15:guide>
        <p15:guide id="2" orient="horz" pos="713" userDrawn="1">
          <p15:clr>
            <a:srgbClr val="A4A3A4"/>
          </p15:clr>
        </p15:guide>
        <p15:guide id="3" orient="horz" pos="2970" userDrawn="1">
          <p15:clr>
            <a:srgbClr val="A4A3A4"/>
          </p15:clr>
        </p15:guide>
        <p15:guide id="4" pos="158" userDrawn="1">
          <p15:clr>
            <a:srgbClr val="A4A3A4"/>
          </p15:clr>
        </p15:guide>
        <p15:guide id="5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B1A1F"/>
    <a:srgbClr val="0000FF"/>
    <a:srgbClr val="4368AA"/>
    <a:srgbClr val="BCEADF"/>
    <a:srgbClr val="FFFFFF"/>
    <a:srgbClr val="FDFCED"/>
    <a:srgbClr val="CBE10E"/>
    <a:srgbClr val="4066A9"/>
    <a:srgbClr val="385787"/>
    <a:srgbClr val="20386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581" autoAdjust="0"/>
    <p:restoredTop sz="95238" autoAdjust="0"/>
  </p:normalViewPr>
  <p:slideViewPr>
    <p:cSldViewPr showGuides="1">
      <p:cViewPr varScale="1">
        <p:scale>
          <a:sx n="136" d="100"/>
          <a:sy n="136" d="100"/>
        </p:scale>
        <p:origin x="138" y="168"/>
      </p:cViewPr>
      <p:guideLst>
        <p:guide orient="horz" pos="1632"/>
        <p:guide orient="horz" pos="713"/>
        <p:guide orient="horz" pos="2970"/>
        <p:guide pos="158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25" d="100"/>
        <a:sy n="12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DE0A1E2D-B385-43C7-BB9A-79B0E519B2E4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defRPr sz="1200">
                <a:latin typeface="等线" panose="02010600030101010101" pitchFamily="2" charset="-122"/>
                <a:ea typeface="等线" panose="02010600030101010101" pitchFamily="2" charset="-122"/>
              </a:defRPr>
            </a:lvl1pPr>
          </a:lstStyle>
          <a:p>
            <a:fld id="{8CC23553-F365-4EB0-A0C2-1172FCBD7403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4579" name="备注占位符 2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24580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9pPr>
          </a:lstStyle>
          <a:p>
            <a:fld id="{5A0AFD59-176C-481E-A339-9990600C4365}" type="slidenum">
              <a:rPr lang="zh-CN" altLang="en-US">
                <a:latin typeface="等线" panose="02010600030101010101" pitchFamily="2" charset="-122"/>
                <a:ea typeface="等线" panose="02010600030101010101" pitchFamily="2" charset="-122"/>
              </a:rPr>
            </a:fld>
            <a:endParaRPr lang="zh-CN" altLang="en-US"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image" Target="../media/image4.png"/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4" Type="http://schemas.openxmlformats.org/officeDocument/2006/relationships/image" Target="../media/image15.png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4" Type="http://schemas.openxmlformats.org/officeDocument/2006/relationships/image" Target="../media/image15.png"/><Relationship Id="rId3" Type="http://schemas.openxmlformats.org/officeDocument/2006/relationships/image" Target="../media/image16.pn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5" Type="http://schemas.openxmlformats.org/officeDocument/2006/relationships/image" Target="../media/image15.png"/><Relationship Id="rId4" Type="http://schemas.openxmlformats.org/officeDocument/2006/relationships/image" Target="../media/image17.png"/><Relationship Id="rId3" Type="http://schemas.openxmlformats.org/officeDocument/2006/relationships/image" Target="../media/image16.pn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4" Type="http://schemas.openxmlformats.org/officeDocument/2006/relationships/image" Target="../media/image15.png"/><Relationship Id="rId3" Type="http://schemas.openxmlformats.org/officeDocument/2006/relationships/image" Target="../media/image18.pn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 userDrawn="1"/>
        </p:nvSpPr>
        <p:spPr>
          <a:xfrm>
            <a:off x="0" y="23813"/>
            <a:ext cx="9144000" cy="5143500"/>
          </a:xfrm>
          <a:prstGeom prst="rect">
            <a:avLst/>
          </a:prstGeom>
          <a:solidFill>
            <a:srgbClr val="B7E778">
              <a:alpha val="5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pic>
        <p:nvPicPr>
          <p:cNvPr id="4" name="图片 3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63688"/>
            <a:ext cx="9144000" cy="185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形 10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2289175" y="3327400"/>
            <a:ext cx="4565650" cy="162083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6" name="图片 4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099297" y="23813"/>
            <a:ext cx="735268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 bwMode="auto">
          <a:xfrm>
            <a:off x="-4763" y="19050"/>
            <a:ext cx="9159876" cy="5143500"/>
            <a:chOff x="-15865" y="0"/>
            <a:chExt cx="9159866" cy="5143500"/>
          </a:xfrm>
        </p:grpSpPr>
        <p:sp>
          <p:nvSpPr>
            <p:cNvPr id="3" name="矩形 2"/>
            <p:cNvSpPr/>
            <p:nvPr/>
          </p:nvSpPr>
          <p:spPr>
            <a:xfrm>
              <a:off x="11" y="0"/>
              <a:ext cx="9143990" cy="51435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grpSp>
          <p:nvGrpSpPr>
            <p:cNvPr id="4" name="组合 3"/>
            <p:cNvGrpSpPr/>
            <p:nvPr/>
          </p:nvGrpSpPr>
          <p:grpSpPr bwMode="auto">
            <a:xfrm>
              <a:off x="-15865" y="207562"/>
              <a:ext cx="9159866" cy="4935938"/>
              <a:chOff x="-15864" y="207562"/>
              <a:chExt cx="9159866" cy="4935938"/>
            </a:xfrm>
          </p:grpSpPr>
          <p:sp>
            <p:nvSpPr>
              <p:cNvPr id="5" name="任意多边形 2"/>
              <p:cNvSpPr/>
              <p:nvPr/>
            </p:nvSpPr>
            <p:spPr>
              <a:xfrm>
                <a:off x="-15864" y="3065463"/>
                <a:ext cx="9159866" cy="2078037"/>
              </a:xfrm>
              <a:custGeom>
                <a:avLst/>
                <a:gdLst>
                  <a:gd name="connsiteX0" fmla="*/ 0 w 12213154"/>
                  <a:gd name="connsiteY0" fmla="*/ 2586699 h 2770197"/>
                  <a:gd name="connsiteX1" fmla="*/ 60560 w 12213154"/>
                  <a:gd name="connsiteY1" fmla="*/ 2594946 h 2770197"/>
                  <a:gd name="connsiteX2" fmla="*/ 2940804 w 12213154"/>
                  <a:gd name="connsiteY2" fmla="*/ 2770197 h 2770197"/>
                  <a:gd name="connsiteX3" fmla="*/ 0 w 12213154"/>
                  <a:gd name="connsiteY3" fmla="*/ 2770197 h 2770197"/>
                  <a:gd name="connsiteX4" fmla="*/ 12213154 w 12213154"/>
                  <a:gd name="connsiteY4" fmla="*/ 0 h 2770197"/>
                  <a:gd name="connsiteX5" fmla="*/ 12213154 w 12213154"/>
                  <a:gd name="connsiteY5" fmla="*/ 2770197 h 2770197"/>
                  <a:gd name="connsiteX6" fmla="*/ 2940804 w 12213154"/>
                  <a:gd name="connsiteY6" fmla="*/ 2770197 h 2770197"/>
                  <a:gd name="connsiteX7" fmla="*/ 12191096 w 12213154"/>
                  <a:gd name="connsiteY7" fmla="*/ 31262 h 27701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213154" h="2770197">
                    <a:moveTo>
                      <a:pt x="0" y="2586699"/>
                    </a:moveTo>
                    <a:lnTo>
                      <a:pt x="60560" y="2594946"/>
                    </a:lnTo>
                    <a:cubicBezTo>
                      <a:pt x="970428" y="2708841"/>
                      <a:pt x="1937812" y="2770197"/>
                      <a:pt x="2940804" y="2770197"/>
                    </a:cubicBezTo>
                    <a:lnTo>
                      <a:pt x="0" y="2770197"/>
                    </a:lnTo>
                    <a:close/>
                    <a:moveTo>
                      <a:pt x="12213154" y="0"/>
                    </a:moveTo>
                    <a:lnTo>
                      <a:pt x="12213154" y="2770197"/>
                    </a:lnTo>
                    <a:lnTo>
                      <a:pt x="2940804" y="2770197"/>
                    </a:lnTo>
                    <a:cubicBezTo>
                      <a:pt x="7287102" y="2770197"/>
                      <a:pt x="10964770" y="1618062"/>
                      <a:pt x="12191096" y="31262"/>
                    </a:cubicBezTo>
                    <a:close/>
                  </a:path>
                </a:pathLst>
              </a:custGeom>
              <a:solidFill>
                <a:srgbClr val="8DC31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80" tIns="34290" rIns="68580" bIns="34290"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/>
              </a:p>
            </p:txBody>
          </p:sp>
          <p:grpSp>
            <p:nvGrpSpPr>
              <p:cNvPr id="6" name="组合 5"/>
              <p:cNvGrpSpPr/>
              <p:nvPr/>
            </p:nvGrpSpPr>
            <p:grpSpPr bwMode="auto">
              <a:xfrm rot="-1291772">
                <a:off x="4773845" y="2066086"/>
                <a:ext cx="921544" cy="1913812"/>
                <a:chOff x="10922634" y="3936050"/>
                <a:chExt cx="1228725" cy="2551749"/>
              </a:xfrm>
            </p:grpSpPr>
            <p:grpSp>
              <p:nvGrpSpPr>
                <p:cNvPr id="38" name="组合 37"/>
                <p:cNvGrpSpPr/>
                <p:nvPr/>
              </p:nvGrpSpPr>
              <p:grpSpPr bwMode="auto">
                <a:xfrm>
                  <a:off x="11029950" y="4058923"/>
                  <a:ext cx="1033462" cy="2428876"/>
                  <a:chOff x="10836275" y="9112251"/>
                  <a:chExt cx="1033462" cy="2428876"/>
                </a:xfrm>
              </p:grpSpPr>
              <p:sp>
                <p:nvSpPr>
                  <p:cNvPr id="40" name="Freeform 138"/>
                  <p:cNvSpPr/>
                  <p:nvPr/>
                </p:nvSpPr>
                <p:spPr bwMode="auto">
                  <a:xfrm>
                    <a:off x="11338431" y="10088210"/>
                    <a:ext cx="194733" cy="146051"/>
                  </a:xfrm>
                  <a:custGeom>
                    <a:avLst/>
                    <a:gdLst>
                      <a:gd name="T0" fmla="*/ 0 w 123"/>
                      <a:gd name="T1" fmla="*/ 19 h 91"/>
                      <a:gd name="T2" fmla="*/ 13 w 123"/>
                      <a:gd name="T3" fmla="*/ 91 h 91"/>
                      <a:gd name="T4" fmla="*/ 123 w 123"/>
                      <a:gd name="T5" fmla="*/ 72 h 91"/>
                      <a:gd name="T6" fmla="*/ 109 w 123"/>
                      <a:gd name="T7" fmla="*/ 0 h 91"/>
                      <a:gd name="T8" fmla="*/ 0 w 123"/>
                      <a:gd name="T9" fmla="*/ 19 h 9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23" h="91">
                        <a:moveTo>
                          <a:pt x="0" y="19"/>
                        </a:moveTo>
                        <a:lnTo>
                          <a:pt x="13" y="91"/>
                        </a:lnTo>
                        <a:lnTo>
                          <a:pt x="123" y="72"/>
                        </a:lnTo>
                        <a:lnTo>
                          <a:pt x="109" y="0"/>
                        </a:lnTo>
                        <a:lnTo>
                          <a:pt x="0" y="19"/>
                        </a:lnTo>
                        <a:close/>
                      </a:path>
                    </a:pathLst>
                  </a:custGeom>
                  <a:solidFill>
                    <a:srgbClr val="4D4D4D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sz="1350"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41" name="Freeform 139"/>
                  <p:cNvSpPr>
                    <a:spLocks noEditPoints="1"/>
                  </p:cNvSpPr>
                  <p:nvPr/>
                </p:nvSpPr>
                <p:spPr bwMode="auto">
                  <a:xfrm>
                    <a:off x="10821947" y="9099959"/>
                    <a:ext cx="764115" cy="927100"/>
                  </a:xfrm>
                  <a:custGeom>
                    <a:avLst/>
                    <a:gdLst>
                      <a:gd name="T0" fmla="*/ 97 w 182"/>
                      <a:gd name="T1" fmla="*/ 218 h 220"/>
                      <a:gd name="T2" fmla="*/ 119 w 182"/>
                      <a:gd name="T3" fmla="*/ 220 h 220"/>
                      <a:gd name="T4" fmla="*/ 127 w 182"/>
                      <a:gd name="T5" fmla="*/ 220 h 220"/>
                      <a:gd name="T6" fmla="*/ 119 w 182"/>
                      <a:gd name="T7" fmla="*/ 220 h 220"/>
                      <a:gd name="T8" fmla="*/ 97 w 182"/>
                      <a:gd name="T9" fmla="*/ 218 h 220"/>
                      <a:gd name="T10" fmla="*/ 119 w 182"/>
                      <a:gd name="T11" fmla="*/ 0 h 220"/>
                      <a:gd name="T12" fmla="*/ 99 w 182"/>
                      <a:gd name="T13" fmla="*/ 2 h 220"/>
                      <a:gd name="T14" fmla="*/ 11 w 182"/>
                      <a:gd name="T15" fmla="*/ 130 h 220"/>
                      <a:gd name="T16" fmla="*/ 64 w 182"/>
                      <a:gd name="T17" fmla="*/ 205 h 220"/>
                      <a:gd name="T18" fmla="*/ 56 w 182"/>
                      <a:gd name="T19" fmla="*/ 200 h 220"/>
                      <a:gd name="T20" fmla="*/ 182 w 182"/>
                      <a:gd name="T21" fmla="*/ 20 h 220"/>
                      <a:gd name="T22" fmla="*/ 119 w 182"/>
                      <a:gd name="T23" fmla="*/ 0 h 22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</a:cxnLst>
                    <a:rect l="0" t="0" r="r" b="b"/>
                    <a:pathLst>
                      <a:path w="182" h="220">
                        <a:moveTo>
                          <a:pt x="97" y="218"/>
                        </a:moveTo>
                        <a:cubicBezTo>
                          <a:pt x="104" y="219"/>
                          <a:pt x="111" y="220"/>
                          <a:pt x="119" y="220"/>
                        </a:cubicBezTo>
                        <a:cubicBezTo>
                          <a:pt x="121" y="220"/>
                          <a:pt x="124" y="220"/>
                          <a:pt x="127" y="220"/>
                        </a:cubicBezTo>
                        <a:cubicBezTo>
                          <a:pt x="124" y="220"/>
                          <a:pt x="122" y="220"/>
                          <a:pt x="119" y="220"/>
                        </a:cubicBezTo>
                        <a:cubicBezTo>
                          <a:pt x="112" y="220"/>
                          <a:pt x="104" y="219"/>
                          <a:pt x="97" y="218"/>
                        </a:cubicBezTo>
                        <a:moveTo>
                          <a:pt x="119" y="0"/>
                        </a:moveTo>
                        <a:cubicBezTo>
                          <a:pt x="113" y="0"/>
                          <a:pt x="106" y="1"/>
                          <a:pt x="99" y="2"/>
                        </a:cubicBezTo>
                        <a:cubicBezTo>
                          <a:pt x="40" y="13"/>
                          <a:pt x="0" y="70"/>
                          <a:pt x="11" y="130"/>
                        </a:cubicBezTo>
                        <a:cubicBezTo>
                          <a:pt x="17" y="163"/>
                          <a:pt x="37" y="189"/>
                          <a:pt x="64" y="205"/>
                        </a:cubicBezTo>
                        <a:cubicBezTo>
                          <a:pt x="61" y="204"/>
                          <a:pt x="59" y="202"/>
                          <a:pt x="56" y="200"/>
                        </a:cubicBezTo>
                        <a:cubicBezTo>
                          <a:pt x="182" y="20"/>
                          <a:pt x="182" y="20"/>
                          <a:pt x="182" y="20"/>
                        </a:cubicBezTo>
                        <a:cubicBezTo>
                          <a:pt x="164" y="7"/>
                          <a:pt x="142" y="0"/>
                          <a:pt x="119" y="0"/>
                        </a:cubicBezTo>
                      </a:path>
                    </a:pathLst>
                  </a:custGeom>
                  <a:solidFill>
                    <a:srgbClr val="C3BBBB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sz="1350"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42" name="Freeform 140"/>
                  <p:cNvSpPr>
                    <a:spLocks noEditPoints="1"/>
                  </p:cNvSpPr>
                  <p:nvPr/>
                </p:nvSpPr>
                <p:spPr bwMode="auto">
                  <a:xfrm>
                    <a:off x="11082607" y="9189341"/>
                    <a:ext cx="757765" cy="844549"/>
                  </a:xfrm>
                  <a:custGeom>
                    <a:avLst/>
                    <a:gdLst>
                      <a:gd name="T0" fmla="*/ 0 w 180"/>
                      <a:gd name="T1" fmla="*/ 185 h 200"/>
                      <a:gd name="T2" fmla="*/ 33 w 180"/>
                      <a:gd name="T3" fmla="*/ 198 h 200"/>
                      <a:gd name="T4" fmla="*/ 0 w 180"/>
                      <a:gd name="T5" fmla="*/ 185 h 200"/>
                      <a:gd name="T6" fmla="*/ 118 w 180"/>
                      <a:gd name="T7" fmla="*/ 0 h 200"/>
                      <a:gd name="T8" fmla="*/ 118 w 180"/>
                      <a:gd name="T9" fmla="*/ 0 h 200"/>
                      <a:gd name="T10" fmla="*/ 163 w 180"/>
                      <a:gd name="T11" fmla="*/ 70 h 200"/>
                      <a:gd name="T12" fmla="*/ 75 w 180"/>
                      <a:gd name="T13" fmla="*/ 198 h 200"/>
                      <a:gd name="T14" fmla="*/ 63 w 180"/>
                      <a:gd name="T15" fmla="*/ 200 h 200"/>
                      <a:gd name="T16" fmla="*/ 145 w 180"/>
                      <a:gd name="T17" fmla="*/ 153 h 200"/>
                      <a:gd name="T18" fmla="*/ 118 w 180"/>
                      <a:gd name="T19" fmla="*/ 0 h 2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180" h="200">
                        <a:moveTo>
                          <a:pt x="0" y="185"/>
                        </a:moveTo>
                        <a:cubicBezTo>
                          <a:pt x="10" y="191"/>
                          <a:pt x="22" y="195"/>
                          <a:pt x="33" y="198"/>
                        </a:cubicBezTo>
                        <a:cubicBezTo>
                          <a:pt x="21" y="195"/>
                          <a:pt x="10" y="191"/>
                          <a:pt x="0" y="185"/>
                        </a:cubicBezTo>
                        <a:moveTo>
                          <a:pt x="118" y="0"/>
                        </a:moveTo>
                        <a:cubicBezTo>
                          <a:pt x="118" y="0"/>
                          <a:pt x="118" y="0"/>
                          <a:pt x="118" y="0"/>
                        </a:cubicBezTo>
                        <a:cubicBezTo>
                          <a:pt x="141" y="16"/>
                          <a:pt x="158" y="40"/>
                          <a:pt x="163" y="70"/>
                        </a:cubicBezTo>
                        <a:cubicBezTo>
                          <a:pt x="174" y="130"/>
                          <a:pt x="134" y="187"/>
                          <a:pt x="75" y="198"/>
                        </a:cubicBezTo>
                        <a:cubicBezTo>
                          <a:pt x="71" y="199"/>
                          <a:pt x="67" y="199"/>
                          <a:pt x="63" y="200"/>
                        </a:cubicBezTo>
                        <a:cubicBezTo>
                          <a:pt x="95" y="197"/>
                          <a:pt x="126" y="181"/>
                          <a:pt x="145" y="153"/>
                        </a:cubicBezTo>
                        <a:cubicBezTo>
                          <a:pt x="180" y="103"/>
                          <a:pt x="168" y="34"/>
                          <a:pt x="118" y="0"/>
                        </a:cubicBezTo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sz="1350"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43" name="Freeform 141"/>
                  <p:cNvSpPr/>
                  <p:nvPr/>
                </p:nvSpPr>
                <p:spPr bwMode="auto">
                  <a:xfrm>
                    <a:off x="11054071" y="9190474"/>
                    <a:ext cx="764115" cy="838200"/>
                  </a:xfrm>
                  <a:custGeom>
                    <a:avLst/>
                    <a:gdLst>
                      <a:gd name="T0" fmla="*/ 126 w 182"/>
                      <a:gd name="T1" fmla="*/ 0 h 200"/>
                      <a:gd name="T2" fmla="*/ 0 w 182"/>
                      <a:gd name="T3" fmla="*/ 180 h 200"/>
                      <a:gd name="T4" fmla="*/ 8 w 182"/>
                      <a:gd name="T5" fmla="*/ 185 h 200"/>
                      <a:gd name="T6" fmla="*/ 41 w 182"/>
                      <a:gd name="T7" fmla="*/ 198 h 200"/>
                      <a:gd name="T8" fmla="*/ 63 w 182"/>
                      <a:gd name="T9" fmla="*/ 200 h 200"/>
                      <a:gd name="T10" fmla="*/ 71 w 182"/>
                      <a:gd name="T11" fmla="*/ 200 h 200"/>
                      <a:gd name="T12" fmla="*/ 83 w 182"/>
                      <a:gd name="T13" fmla="*/ 198 h 200"/>
                      <a:gd name="T14" fmla="*/ 171 w 182"/>
                      <a:gd name="T15" fmla="*/ 70 h 200"/>
                      <a:gd name="T16" fmla="*/ 126 w 182"/>
                      <a:gd name="T17" fmla="*/ 0 h 2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182" h="200">
                        <a:moveTo>
                          <a:pt x="126" y="0"/>
                        </a:moveTo>
                        <a:cubicBezTo>
                          <a:pt x="0" y="180"/>
                          <a:pt x="0" y="180"/>
                          <a:pt x="0" y="180"/>
                        </a:cubicBezTo>
                        <a:cubicBezTo>
                          <a:pt x="3" y="182"/>
                          <a:pt x="5" y="184"/>
                          <a:pt x="8" y="185"/>
                        </a:cubicBezTo>
                        <a:cubicBezTo>
                          <a:pt x="18" y="191"/>
                          <a:pt x="29" y="195"/>
                          <a:pt x="41" y="198"/>
                        </a:cubicBezTo>
                        <a:cubicBezTo>
                          <a:pt x="48" y="199"/>
                          <a:pt x="56" y="200"/>
                          <a:pt x="63" y="200"/>
                        </a:cubicBezTo>
                        <a:cubicBezTo>
                          <a:pt x="66" y="200"/>
                          <a:pt x="68" y="200"/>
                          <a:pt x="71" y="200"/>
                        </a:cubicBezTo>
                        <a:cubicBezTo>
                          <a:pt x="75" y="199"/>
                          <a:pt x="79" y="199"/>
                          <a:pt x="83" y="198"/>
                        </a:cubicBezTo>
                        <a:cubicBezTo>
                          <a:pt x="142" y="187"/>
                          <a:pt x="182" y="130"/>
                          <a:pt x="171" y="70"/>
                        </a:cubicBezTo>
                        <a:cubicBezTo>
                          <a:pt x="166" y="40"/>
                          <a:pt x="149" y="16"/>
                          <a:pt x="126" y="0"/>
                        </a:cubicBezTo>
                      </a:path>
                    </a:pathLst>
                  </a:custGeom>
                  <a:solidFill>
                    <a:srgbClr val="DBD6D6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sz="1350"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44" name="Freeform 142"/>
                  <p:cNvSpPr/>
                  <p:nvPr/>
                </p:nvSpPr>
                <p:spPr bwMode="auto">
                  <a:xfrm>
                    <a:off x="11334615" y="10206948"/>
                    <a:ext cx="459315" cy="1293283"/>
                  </a:xfrm>
                  <a:custGeom>
                    <a:avLst/>
                    <a:gdLst>
                      <a:gd name="T0" fmla="*/ 103 w 109"/>
                      <a:gd name="T1" fmla="*/ 256 h 308"/>
                      <a:gd name="T2" fmla="*/ 53 w 109"/>
                      <a:gd name="T3" fmla="*/ 4 h 308"/>
                      <a:gd name="T4" fmla="*/ 48 w 109"/>
                      <a:gd name="T5" fmla="*/ 0 h 308"/>
                      <a:gd name="T6" fmla="*/ 4 w 109"/>
                      <a:gd name="T7" fmla="*/ 8 h 308"/>
                      <a:gd name="T8" fmla="*/ 0 w 109"/>
                      <a:gd name="T9" fmla="*/ 13 h 308"/>
                      <a:gd name="T10" fmla="*/ 42 w 109"/>
                      <a:gd name="T11" fmla="*/ 267 h 308"/>
                      <a:gd name="T12" fmla="*/ 45 w 109"/>
                      <a:gd name="T13" fmla="*/ 280 h 308"/>
                      <a:gd name="T14" fmla="*/ 81 w 109"/>
                      <a:gd name="T15" fmla="*/ 305 h 308"/>
                      <a:gd name="T16" fmla="*/ 106 w 109"/>
                      <a:gd name="T17" fmla="*/ 269 h 308"/>
                      <a:gd name="T18" fmla="*/ 103 w 109"/>
                      <a:gd name="T19" fmla="*/ 256 h 30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109" h="308">
                        <a:moveTo>
                          <a:pt x="103" y="256"/>
                        </a:moveTo>
                        <a:cubicBezTo>
                          <a:pt x="53" y="4"/>
                          <a:pt x="53" y="4"/>
                          <a:pt x="53" y="4"/>
                        </a:cubicBezTo>
                        <a:cubicBezTo>
                          <a:pt x="53" y="1"/>
                          <a:pt x="51" y="0"/>
                          <a:pt x="48" y="0"/>
                        </a:cubicBezTo>
                        <a:cubicBezTo>
                          <a:pt x="4" y="8"/>
                          <a:pt x="4" y="8"/>
                          <a:pt x="4" y="8"/>
                        </a:cubicBezTo>
                        <a:cubicBezTo>
                          <a:pt x="2" y="9"/>
                          <a:pt x="0" y="11"/>
                          <a:pt x="0" y="13"/>
                        </a:cubicBezTo>
                        <a:cubicBezTo>
                          <a:pt x="42" y="267"/>
                          <a:pt x="42" y="267"/>
                          <a:pt x="42" y="267"/>
                        </a:cubicBezTo>
                        <a:cubicBezTo>
                          <a:pt x="45" y="280"/>
                          <a:pt x="45" y="280"/>
                          <a:pt x="45" y="280"/>
                        </a:cubicBezTo>
                        <a:cubicBezTo>
                          <a:pt x="48" y="297"/>
                          <a:pt x="64" y="308"/>
                          <a:pt x="81" y="305"/>
                        </a:cubicBezTo>
                        <a:cubicBezTo>
                          <a:pt x="98" y="302"/>
                          <a:pt x="109" y="286"/>
                          <a:pt x="106" y="269"/>
                        </a:cubicBezTo>
                        <a:lnTo>
                          <a:pt x="103" y="256"/>
                        </a:lnTo>
                        <a:close/>
                      </a:path>
                    </a:pathLst>
                  </a:custGeom>
                  <a:solidFill>
                    <a:srgbClr val="8DC31E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sz="1350"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45" name="Freeform 143"/>
                  <p:cNvSpPr/>
                  <p:nvPr/>
                </p:nvSpPr>
                <p:spPr bwMode="auto">
                  <a:xfrm>
                    <a:off x="10840321" y="9089168"/>
                    <a:ext cx="954614" cy="960967"/>
                  </a:xfrm>
                  <a:custGeom>
                    <a:avLst/>
                    <a:gdLst>
                      <a:gd name="T0" fmla="*/ 94 w 228"/>
                      <a:gd name="T1" fmla="*/ 6 h 228"/>
                      <a:gd name="T2" fmla="*/ 94 w 228"/>
                      <a:gd name="T3" fmla="*/ 1 h 228"/>
                      <a:gd name="T4" fmla="*/ 0 w 228"/>
                      <a:gd name="T5" fmla="*/ 114 h 228"/>
                      <a:gd name="T6" fmla="*/ 1 w 228"/>
                      <a:gd name="T7" fmla="*/ 134 h 228"/>
                      <a:gd name="T8" fmla="*/ 114 w 228"/>
                      <a:gd name="T9" fmla="*/ 228 h 228"/>
                      <a:gd name="T10" fmla="*/ 134 w 228"/>
                      <a:gd name="T11" fmla="*/ 226 h 228"/>
                      <a:gd name="T12" fmla="*/ 228 w 228"/>
                      <a:gd name="T13" fmla="*/ 114 h 228"/>
                      <a:gd name="T14" fmla="*/ 226 w 228"/>
                      <a:gd name="T15" fmla="*/ 94 h 228"/>
                      <a:gd name="T16" fmla="*/ 114 w 228"/>
                      <a:gd name="T17" fmla="*/ 0 h 228"/>
                      <a:gd name="T18" fmla="*/ 94 w 228"/>
                      <a:gd name="T19" fmla="*/ 1 h 228"/>
                      <a:gd name="T20" fmla="*/ 94 w 228"/>
                      <a:gd name="T21" fmla="*/ 6 h 228"/>
                      <a:gd name="T22" fmla="*/ 95 w 228"/>
                      <a:gd name="T23" fmla="*/ 10 h 228"/>
                      <a:gd name="T24" fmla="*/ 114 w 228"/>
                      <a:gd name="T25" fmla="*/ 8 h 228"/>
                      <a:gd name="T26" fmla="*/ 218 w 228"/>
                      <a:gd name="T27" fmla="*/ 95 h 228"/>
                      <a:gd name="T28" fmla="*/ 220 w 228"/>
                      <a:gd name="T29" fmla="*/ 114 h 228"/>
                      <a:gd name="T30" fmla="*/ 133 w 228"/>
                      <a:gd name="T31" fmla="*/ 218 h 228"/>
                      <a:gd name="T32" fmla="*/ 114 w 228"/>
                      <a:gd name="T33" fmla="*/ 220 h 228"/>
                      <a:gd name="T34" fmla="*/ 10 w 228"/>
                      <a:gd name="T35" fmla="*/ 133 h 228"/>
                      <a:gd name="T36" fmla="*/ 8 w 228"/>
                      <a:gd name="T37" fmla="*/ 114 h 228"/>
                      <a:gd name="T38" fmla="*/ 95 w 228"/>
                      <a:gd name="T39" fmla="*/ 10 h 228"/>
                      <a:gd name="T40" fmla="*/ 94 w 228"/>
                      <a:gd name="T41" fmla="*/ 6 h 22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</a:cxnLst>
                    <a:rect l="0" t="0" r="r" b="b"/>
                    <a:pathLst>
                      <a:path w="228" h="228">
                        <a:moveTo>
                          <a:pt x="94" y="6"/>
                        </a:moveTo>
                        <a:cubicBezTo>
                          <a:pt x="94" y="1"/>
                          <a:pt x="94" y="1"/>
                          <a:pt x="94" y="1"/>
                        </a:cubicBezTo>
                        <a:cubicBezTo>
                          <a:pt x="38" y="12"/>
                          <a:pt x="0" y="60"/>
                          <a:pt x="0" y="114"/>
                        </a:cubicBezTo>
                        <a:cubicBezTo>
                          <a:pt x="0" y="121"/>
                          <a:pt x="0" y="127"/>
                          <a:pt x="1" y="134"/>
                        </a:cubicBezTo>
                        <a:cubicBezTo>
                          <a:pt x="12" y="190"/>
                          <a:pt x="60" y="228"/>
                          <a:pt x="114" y="228"/>
                        </a:cubicBezTo>
                        <a:cubicBezTo>
                          <a:pt x="121" y="228"/>
                          <a:pt x="127" y="228"/>
                          <a:pt x="134" y="226"/>
                        </a:cubicBezTo>
                        <a:cubicBezTo>
                          <a:pt x="190" y="216"/>
                          <a:pt x="228" y="168"/>
                          <a:pt x="228" y="114"/>
                        </a:cubicBezTo>
                        <a:cubicBezTo>
                          <a:pt x="228" y="107"/>
                          <a:pt x="228" y="100"/>
                          <a:pt x="226" y="94"/>
                        </a:cubicBezTo>
                        <a:cubicBezTo>
                          <a:pt x="216" y="38"/>
                          <a:pt x="168" y="0"/>
                          <a:pt x="114" y="0"/>
                        </a:cubicBezTo>
                        <a:cubicBezTo>
                          <a:pt x="107" y="0"/>
                          <a:pt x="100" y="0"/>
                          <a:pt x="94" y="1"/>
                        </a:cubicBezTo>
                        <a:cubicBezTo>
                          <a:pt x="94" y="6"/>
                          <a:pt x="94" y="6"/>
                          <a:pt x="94" y="6"/>
                        </a:cubicBezTo>
                        <a:cubicBezTo>
                          <a:pt x="95" y="10"/>
                          <a:pt x="95" y="10"/>
                          <a:pt x="95" y="10"/>
                        </a:cubicBezTo>
                        <a:cubicBezTo>
                          <a:pt x="101" y="9"/>
                          <a:pt x="108" y="8"/>
                          <a:pt x="114" y="8"/>
                        </a:cubicBezTo>
                        <a:cubicBezTo>
                          <a:pt x="164" y="8"/>
                          <a:pt x="209" y="44"/>
                          <a:pt x="218" y="95"/>
                        </a:cubicBezTo>
                        <a:cubicBezTo>
                          <a:pt x="219" y="101"/>
                          <a:pt x="220" y="108"/>
                          <a:pt x="220" y="114"/>
                        </a:cubicBezTo>
                        <a:cubicBezTo>
                          <a:pt x="220" y="164"/>
                          <a:pt x="184" y="209"/>
                          <a:pt x="133" y="218"/>
                        </a:cubicBezTo>
                        <a:cubicBezTo>
                          <a:pt x="126" y="219"/>
                          <a:pt x="120" y="220"/>
                          <a:pt x="114" y="220"/>
                        </a:cubicBezTo>
                        <a:cubicBezTo>
                          <a:pt x="64" y="220"/>
                          <a:pt x="19" y="184"/>
                          <a:pt x="10" y="133"/>
                        </a:cubicBezTo>
                        <a:cubicBezTo>
                          <a:pt x="9" y="126"/>
                          <a:pt x="8" y="120"/>
                          <a:pt x="8" y="114"/>
                        </a:cubicBezTo>
                        <a:cubicBezTo>
                          <a:pt x="8" y="64"/>
                          <a:pt x="44" y="19"/>
                          <a:pt x="95" y="10"/>
                        </a:cubicBezTo>
                        <a:lnTo>
                          <a:pt x="94" y="6"/>
                        </a:lnTo>
                        <a:close/>
                      </a:path>
                    </a:pathLst>
                  </a:custGeom>
                  <a:solidFill>
                    <a:srgbClr val="4D4D4D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sz="1350"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</p:grpSp>
            <p:sp>
              <p:nvSpPr>
                <p:cNvPr id="39" name="Freeform 144"/>
                <p:cNvSpPr>
                  <a:spLocks noEditPoints="1"/>
                </p:cNvSpPr>
                <p:nvPr/>
              </p:nvSpPr>
              <p:spPr bwMode="auto">
                <a:xfrm>
                  <a:off x="10901662" y="3933210"/>
                  <a:ext cx="1250949" cy="1212851"/>
                </a:xfrm>
                <a:custGeom>
                  <a:avLst/>
                  <a:gdLst>
                    <a:gd name="T0" fmla="*/ 121 w 290"/>
                    <a:gd name="T1" fmla="*/ 14 h 290"/>
                    <a:gd name="T2" fmla="*/ 14 w 290"/>
                    <a:gd name="T3" fmla="*/ 169 h 290"/>
                    <a:gd name="T4" fmla="*/ 169 w 290"/>
                    <a:gd name="T5" fmla="*/ 276 h 290"/>
                    <a:gd name="T6" fmla="*/ 276 w 290"/>
                    <a:gd name="T7" fmla="*/ 121 h 290"/>
                    <a:gd name="T8" fmla="*/ 121 w 290"/>
                    <a:gd name="T9" fmla="*/ 14 h 290"/>
                    <a:gd name="T10" fmla="*/ 165 w 290"/>
                    <a:gd name="T11" fmla="*/ 253 h 290"/>
                    <a:gd name="T12" fmla="*/ 37 w 290"/>
                    <a:gd name="T13" fmla="*/ 165 h 290"/>
                    <a:gd name="T14" fmla="*/ 125 w 290"/>
                    <a:gd name="T15" fmla="*/ 37 h 290"/>
                    <a:gd name="T16" fmla="*/ 253 w 290"/>
                    <a:gd name="T17" fmla="*/ 125 h 290"/>
                    <a:gd name="T18" fmla="*/ 165 w 290"/>
                    <a:gd name="T19" fmla="*/ 253 h 2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90" h="290">
                      <a:moveTo>
                        <a:pt x="121" y="14"/>
                      </a:moveTo>
                      <a:cubicBezTo>
                        <a:pt x="49" y="27"/>
                        <a:pt x="0" y="96"/>
                        <a:pt x="14" y="169"/>
                      </a:cubicBezTo>
                      <a:cubicBezTo>
                        <a:pt x="27" y="241"/>
                        <a:pt x="96" y="290"/>
                        <a:pt x="169" y="276"/>
                      </a:cubicBezTo>
                      <a:cubicBezTo>
                        <a:pt x="241" y="263"/>
                        <a:pt x="290" y="194"/>
                        <a:pt x="276" y="121"/>
                      </a:cubicBezTo>
                      <a:cubicBezTo>
                        <a:pt x="263" y="49"/>
                        <a:pt x="194" y="0"/>
                        <a:pt x="121" y="14"/>
                      </a:cubicBezTo>
                      <a:close/>
                      <a:moveTo>
                        <a:pt x="165" y="253"/>
                      </a:moveTo>
                      <a:cubicBezTo>
                        <a:pt x="105" y="264"/>
                        <a:pt x="48" y="224"/>
                        <a:pt x="37" y="165"/>
                      </a:cubicBezTo>
                      <a:cubicBezTo>
                        <a:pt x="26" y="105"/>
                        <a:pt x="66" y="48"/>
                        <a:pt x="125" y="37"/>
                      </a:cubicBezTo>
                      <a:cubicBezTo>
                        <a:pt x="185" y="26"/>
                        <a:pt x="242" y="66"/>
                        <a:pt x="253" y="125"/>
                      </a:cubicBezTo>
                      <a:cubicBezTo>
                        <a:pt x="264" y="185"/>
                        <a:pt x="224" y="242"/>
                        <a:pt x="165" y="253"/>
                      </a:cubicBezTo>
                      <a:close/>
                    </a:path>
                  </a:pathLst>
                </a:custGeom>
                <a:solidFill>
                  <a:srgbClr val="666666"/>
                </a:solidFill>
                <a:ln>
                  <a:noFill/>
                </a:ln>
              </p:spPr>
              <p:txBody>
                <a:bodyPr lIns="68580" tIns="34290" rIns="68580" bIns="34290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7" name="组合 6"/>
              <p:cNvGrpSpPr/>
              <p:nvPr userDrawn="1"/>
            </p:nvGrpSpPr>
            <p:grpSpPr bwMode="auto">
              <a:xfrm>
                <a:off x="430510" y="207562"/>
                <a:ext cx="4114201" cy="4454107"/>
                <a:chOff x="430510" y="207562"/>
                <a:chExt cx="4114201" cy="4454107"/>
              </a:xfrm>
            </p:grpSpPr>
            <p:pic>
              <p:nvPicPr>
                <p:cNvPr id="10" name="图片 9"/>
                <p:cNvPicPr>
                  <a:picLocks noChangeAspect="1" noChangeArrowheads="1"/>
                </p:cNvPicPr>
                <p:nvPr userDrawn="1"/>
              </p:nvPicPr>
              <p:blipFill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30510" y="1066209"/>
                  <a:ext cx="4114201" cy="330669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11" name="图片 10" descr="12"/>
                <p:cNvPicPr>
                  <a:picLocks noChangeAspect="1" noChangeArrowheads="1"/>
                </p:cNvPicPr>
                <p:nvPr/>
              </p:nvPicPr>
              <p:blipFill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 rot="-1920000">
                  <a:off x="1563427" y="207562"/>
                  <a:ext cx="1714024" cy="190642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grpSp>
              <p:nvGrpSpPr>
                <p:cNvPr id="12" name="组合 11"/>
                <p:cNvGrpSpPr/>
                <p:nvPr/>
              </p:nvGrpSpPr>
              <p:grpSpPr bwMode="auto">
                <a:xfrm rot="6000000">
                  <a:off x="1331569" y="3487054"/>
                  <a:ext cx="1496301" cy="852930"/>
                  <a:chOff x="8510587" y="13255626"/>
                  <a:chExt cx="3071813" cy="1751013"/>
                </a:xfrm>
              </p:grpSpPr>
              <p:sp>
                <p:nvSpPr>
                  <p:cNvPr id="22" name="Freeform 105"/>
                  <p:cNvSpPr>
                    <a:spLocks noEditPoints="1"/>
                  </p:cNvSpPr>
                  <p:nvPr/>
                </p:nvSpPr>
                <p:spPr bwMode="auto">
                  <a:xfrm>
                    <a:off x="8548758" y="13289963"/>
                    <a:ext cx="3037424" cy="1665367"/>
                  </a:xfrm>
                  <a:custGeom>
                    <a:avLst/>
                    <a:gdLst>
                      <a:gd name="T0" fmla="*/ 0 w 711"/>
                      <a:gd name="T1" fmla="*/ 82 h 381"/>
                      <a:gd name="T2" fmla="*/ 675 w 711"/>
                      <a:gd name="T3" fmla="*/ 381 h 381"/>
                      <a:gd name="T4" fmla="*/ 711 w 711"/>
                      <a:gd name="T5" fmla="*/ 299 h 381"/>
                      <a:gd name="T6" fmla="*/ 36 w 711"/>
                      <a:gd name="T7" fmla="*/ 0 h 381"/>
                      <a:gd name="T8" fmla="*/ 0 w 711"/>
                      <a:gd name="T9" fmla="*/ 82 h 381"/>
                      <a:gd name="T10" fmla="*/ 641 w 711"/>
                      <a:gd name="T11" fmla="*/ 317 h 381"/>
                      <a:gd name="T12" fmla="*/ 662 w 711"/>
                      <a:gd name="T13" fmla="*/ 308 h 381"/>
                      <a:gd name="T14" fmla="*/ 671 w 711"/>
                      <a:gd name="T15" fmla="*/ 330 h 381"/>
                      <a:gd name="T16" fmla="*/ 649 w 711"/>
                      <a:gd name="T17" fmla="*/ 338 h 381"/>
                      <a:gd name="T18" fmla="*/ 641 w 711"/>
                      <a:gd name="T19" fmla="*/ 317 h 38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711" h="381">
                        <a:moveTo>
                          <a:pt x="0" y="82"/>
                        </a:moveTo>
                        <a:cubicBezTo>
                          <a:pt x="675" y="381"/>
                          <a:pt x="675" y="381"/>
                          <a:pt x="675" y="381"/>
                        </a:cubicBezTo>
                        <a:cubicBezTo>
                          <a:pt x="711" y="299"/>
                          <a:pt x="711" y="299"/>
                          <a:pt x="711" y="299"/>
                        </a:cubicBezTo>
                        <a:cubicBezTo>
                          <a:pt x="36" y="0"/>
                          <a:pt x="36" y="0"/>
                          <a:pt x="36" y="0"/>
                        </a:cubicBezTo>
                        <a:lnTo>
                          <a:pt x="0" y="82"/>
                        </a:lnTo>
                        <a:close/>
                        <a:moveTo>
                          <a:pt x="641" y="317"/>
                        </a:moveTo>
                        <a:cubicBezTo>
                          <a:pt x="644" y="308"/>
                          <a:pt x="654" y="305"/>
                          <a:pt x="662" y="308"/>
                        </a:cubicBezTo>
                        <a:cubicBezTo>
                          <a:pt x="671" y="312"/>
                          <a:pt x="674" y="322"/>
                          <a:pt x="671" y="330"/>
                        </a:cubicBezTo>
                        <a:cubicBezTo>
                          <a:pt x="667" y="338"/>
                          <a:pt x="657" y="342"/>
                          <a:pt x="649" y="338"/>
                        </a:cubicBezTo>
                        <a:cubicBezTo>
                          <a:pt x="641" y="335"/>
                          <a:pt x="637" y="325"/>
                          <a:pt x="641" y="317"/>
                        </a:cubicBezTo>
                        <a:close/>
                      </a:path>
                    </a:pathLst>
                  </a:custGeom>
                  <a:solidFill>
                    <a:srgbClr val="00D3D3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sz="1350"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3" name="Freeform 106"/>
                  <p:cNvSpPr/>
                  <p:nvPr/>
                </p:nvSpPr>
                <p:spPr bwMode="auto">
                  <a:xfrm>
                    <a:off x="10104847" y="13987145"/>
                    <a:ext cx="149916" cy="231391"/>
                  </a:xfrm>
                  <a:custGeom>
                    <a:avLst/>
                    <a:gdLst>
                      <a:gd name="T0" fmla="*/ 0 w 94"/>
                      <a:gd name="T1" fmla="*/ 118 h 137"/>
                      <a:gd name="T2" fmla="*/ 43 w 94"/>
                      <a:gd name="T3" fmla="*/ 137 h 137"/>
                      <a:gd name="T4" fmla="*/ 94 w 94"/>
                      <a:gd name="T5" fmla="*/ 19 h 137"/>
                      <a:gd name="T6" fmla="*/ 54 w 94"/>
                      <a:gd name="T7" fmla="*/ 0 h 137"/>
                      <a:gd name="T8" fmla="*/ 0 w 94"/>
                      <a:gd name="T9" fmla="*/ 118 h 13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4" h="137">
                        <a:moveTo>
                          <a:pt x="0" y="118"/>
                        </a:moveTo>
                        <a:lnTo>
                          <a:pt x="43" y="137"/>
                        </a:lnTo>
                        <a:lnTo>
                          <a:pt x="94" y="19"/>
                        </a:lnTo>
                        <a:lnTo>
                          <a:pt x="54" y="0"/>
                        </a:lnTo>
                        <a:lnTo>
                          <a:pt x="0" y="118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sz="1350"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4" name="Freeform 107"/>
                  <p:cNvSpPr/>
                  <p:nvPr/>
                </p:nvSpPr>
                <p:spPr bwMode="auto">
                  <a:xfrm>
                    <a:off x="9933189" y="13828941"/>
                    <a:ext cx="146656" cy="215096"/>
                  </a:xfrm>
                  <a:custGeom>
                    <a:avLst/>
                    <a:gdLst>
                      <a:gd name="T0" fmla="*/ 0 w 93"/>
                      <a:gd name="T1" fmla="*/ 118 h 137"/>
                      <a:gd name="T2" fmla="*/ 42 w 93"/>
                      <a:gd name="T3" fmla="*/ 137 h 137"/>
                      <a:gd name="T4" fmla="*/ 93 w 93"/>
                      <a:gd name="T5" fmla="*/ 19 h 137"/>
                      <a:gd name="T6" fmla="*/ 50 w 93"/>
                      <a:gd name="T7" fmla="*/ 0 h 137"/>
                      <a:gd name="T8" fmla="*/ 0 w 93"/>
                      <a:gd name="T9" fmla="*/ 118 h 13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3" h="137">
                        <a:moveTo>
                          <a:pt x="0" y="118"/>
                        </a:moveTo>
                        <a:lnTo>
                          <a:pt x="42" y="137"/>
                        </a:lnTo>
                        <a:lnTo>
                          <a:pt x="93" y="19"/>
                        </a:lnTo>
                        <a:lnTo>
                          <a:pt x="50" y="0"/>
                        </a:lnTo>
                        <a:lnTo>
                          <a:pt x="0" y="118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sz="1350"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5" name="Freeform 108"/>
                  <p:cNvSpPr/>
                  <p:nvPr/>
                </p:nvSpPr>
                <p:spPr bwMode="auto">
                  <a:xfrm>
                    <a:off x="9757118" y="13823325"/>
                    <a:ext cx="149916" cy="218354"/>
                  </a:xfrm>
                  <a:custGeom>
                    <a:avLst/>
                    <a:gdLst>
                      <a:gd name="T0" fmla="*/ 0 w 93"/>
                      <a:gd name="T1" fmla="*/ 118 h 137"/>
                      <a:gd name="T2" fmla="*/ 43 w 93"/>
                      <a:gd name="T3" fmla="*/ 137 h 137"/>
                      <a:gd name="T4" fmla="*/ 93 w 93"/>
                      <a:gd name="T5" fmla="*/ 19 h 137"/>
                      <a:gd name="T6" fmla="*/ 51 w 93"/>
                      <a:gd name="T7" fmla="*/ 0 h 137"/>
                      <a:gd name="T8" fmla="*/ 0 w 93"/>
                      <a:gd name="T9" fmla="*/ 118 h 13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3" h="137">
                        <a:moveTo>
                          <a:pt x="0" y="118"/>
                        </a:moveTo>
                        <a:lnTo>
                          <a:pt x="43" y="137"/>
                        </a:lnTo>
                        <a:lnTo>
                          <a:pt x="93" y="19"/>
                        </a:lnTo>
                        <a:lnTo>
                          <a:pt x="51" y="0"/>
                        </a:lnTo>
                        <a:lnTo>
                          <a:pt x="0" y="118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sz="1350"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6" name="Freeform 109"/>
                  <p:cNvSpPr/>
                  <p:nvPr/>
                </p:nvSpPr>
                <p:spPr bwMode="auto">
                  <a:xfrm>
                    <a:off x="9573129" y="13719770"/>
                    <a:ext cx="153176" cy="215096"/>
                  </a:xfrm>
                  <a:custGeom>
                    <a:avLst/>
                    <a:gdLst>
                      <a:gd name="T0" fmla="*/ 0 w 94"/>
                      <a:gd name="T1" fmla="*/ 115 h 133"/>
                      <a:gd name="T2" fmla="*/ 40 w 94"/>
                      <a:gd name="T3" fmla="*/ 133 h 133"/>
                      <a:gd name="T4" fmla="*/ 94 w 94"/>
                      <a:gd name="T5" fmla="*/ 19 h 133"/>
                      <a:gd name="T6" fmla="*/ 51 w 94"/>
                      <a:gd name="T7" fmla="*/ 0 h 133"/>
                      <a:gd name="T8" fmla="*/ 0 w 94"/>
                      <a:gd name="T9" fmla="*/ 115 h 13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4" h="133">
                        <a:moveTo>
                          <a:pt x="0" y="115"/>
                        </a:moveTo>
                        <a:lnTo>
                          <a:pt x="40" y="133"/>
                        </a:lnTo>
                        <a:lnTo>
                          <a:pt x="94" y="19"/>
                        </a:lnTo>
                        <a:lnTo>
                          <a:pt x="51" y="0"/>
                        </a:lnTo>
                        <a:lnTo>
                          <a:pt x="0" y="115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sz="1350"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7" name="Freeform 110"/>
                  <p:cNvSpPr/>
                  <p:nvPr/>
                </p:nvSpPr>
                <p:spPr bwMode="auto">
                  <a:xfrm>
                    <a:off x="9401528" y="13640923"/>
                    <a:ext cx="153176" cy="228133"/>
                  </a:xfrm>
                  <a:custGeom>
                    <a:avLst/>
                    <a:gdLst>
                      <a:gd name="T0" fmla="*/ 0 w 93"/>
                      <a:gd name="T1" fmla="*/ 115 h 133"/>
                      <a:gd name="T2" fmla="*/ 42 w 93"/>
                      <a:gd name="T3" fmla="*/ 133 h 133"/>
                      <a:gd name="T4" fmla="*/ 93 w 93"/>
                      <a:gd name="T5" fmla="*/ 18 h 133"/>
                      <a:gd name="T6" fmla="*/ 53 w 93"/>
                      <a:gd name="T7" fmla="*/ 0 h 133"/>
                      <a:gd name="T8" fmla="*/ 0 w 93"/>
                      <a:gd name="T9" fmla="*/ 115 h 13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3" h="133">
                        <a:moveTo>
                          <a:pt x="0" y="115"/>
                        </a:moveTo>
                        <a:lnTo>
                          <a:pt x="42" y="133"/>
                        </a:lnTo>
                        <a:lnTo>
                          <a:pt x="93" y="18"/>
                        </a:lnTo>
                        <a:lnTo>
                          <a:pt x="53" y="0"/>
                        </a:lnTo>
                        <a:lnTo>
                          <a:pt x="0" y="115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sz="1350"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8" name="Freeform 111"/>
                  <p:cNvSpPr/>
                  <p:nvPr/>
                </p:nvSpPr>
                <p:spPr bwMode="auto">
                  <a:xfrm>
                    <a:off x="9247983" y="13582168"/>
                    <a:ext cx="149916" cy="218354"/>
                  </a:xfrm>
                  <a:custGeom>
                    <a:avLst/>
                    <a:gdLst>
                      <a:gd name="T0" fmla="*/ 0 w 93"/>
                      <a:gd name="T1" fmla="*/ 117 h 136"/>
                      <a:gd name="T2" fmla="*/ 43 w 93"/>
                      <a:gd name="T3" fmla="*/ 136 h 136"/>
                      <a:gd name="T4" fmla="*/ 93 w 93"/>
                      <a:gd name="T5" fmla="*/ 18 h 136"/>
                      <a:gd name="T6" fmla="*/ 53 w 93"/>
                      <a:gd name="T7" fmla="*/ 0 h 136"/>
                      <a:gd name="T8" fmla="*/ 0 w 93"/>
                      <a:gd name="T9" fmla="*/ 117 h 13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3" h="136">
                        <a:moveTo>
                          <a:pt x="0" y="117"/>
                        </a:moveTo>
                        <a:lnTo>
                          <a:pt x="43" y="136"/>
                        </a:lnTo>
                        <a:lnTo>
                          <a:pt x="93" y="18"/>
                        </a:lnTo>
                        <a:lnTo>
                          <a:pt x="53" y="0"/>
                        </a:lnTo>
                        <a:lnTo>
                          <a:pt x="0" y="117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sz="1350"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9" name="Freeform 112"/>
                  <p:cNvSpPr/>
                  <p:nvPr/>
                </p:nvSpPr>
                <p:spPr bwMode="auto">
                  <a:xfrm>
                    <a:off x="9069256" y="13470779"/>
                    <a:ext cx="156434" cy="215096"/>
                  </a:xfrm>
                  <a:custGeom>
                    <a:avLst/>
                    <a:gdLst>
                      <a:gd name="T0" fmla="*/ 0 w 94"/>
                      <a:gd name="T1" fmla="*/ 117 h 136"/>
                      <a:gd name="T2" fmla="*/ 43 w 94"/>
                      <a:gd name="T3" fmla="*/ 136 h 136"/>
                      <a:gd name="T4" fmla="*/ 94 w 94"/>
                      <a:gd name="T5" fmla="*/ 18 h 136"/>
                      <a:gd name="T6" fmla="*/ 51 w 94"/>
                      <a:gd name="T7" fmla="*/ 0 h 136"/>
                      <a:gd name="T8" fmla="*/ 0 w 94"/>
                      <a:gd name="T9" fmla="*/ 117 h 13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4" h="136">
                        <a:moveTo>
                          <a:pt x="0" y="117"/>
                        </a:moveTo>
                        <a:lnTo>
                          <a:pt x="43" y="136"/>
                        </a:lnTo>
                        <a:lnTo>
                          <a:pt x="94" y="18"/>
                        </a:lnTo>
                        <a:lnTo>
                          <a:pt x="51" y="0"/>
                        </a:lnTo>
                        <a:lnTo>
                          <a:pt x="0" y="117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sz="1350"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0" name="Freeform 113"/>
                  <p:cNvSpPr/>
                  <p:nvPr/>
                </p:nvSpPr>
                <p:spPr bwMode="auto">
                  <a:xfrm>
                    <a:off x="8910357" y="13376929"/>
                    <a:ext cx="149916" cy="215096"/>
                  </a:xfrm>
                  <a:custGeom>
                    <a:avLst/>
                    <a:gdLst>
                      <a:gd name="T0" fmla="*/ 0 w 94"/>
                      <a:gd name="T1" fmla="*/ 117 h 136"/>
                      <a:gd name="T2" fmla="*/ 43 w 94"/>
                      <a:gd name="T3" fmla="*/ 136 h 136"/>
                      <a:gd name="T4" fmla="*/ 94 w 94"/>
                      <a:gd name="T5" fmla="*/ 18 h 136"/>
                      <a:gd name="T6" fmla="*/ 51 w 94"/>
                      <a:gd name="T7" fmla="*/ 0 h 136"/>
                      <a:gd name="T8" fmla="*/ 0 w 94"/>
                      <a:gd name="T9" fmla="*/ 117 h 13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4" h="136">
                        <a:moveTo>
                          <a:pt x="0" y="117"/>
                        </a:moveTo>
                        <a:lnTo>
                          <a:pt x="43" y="136"/>
                        </a:lnTo>
                        <a:lnTo>
                          <a:pt x="94" y="18"/>
                        </a:lnTo>
                        <a:lnTo>
                          <a:pt x="51" y="0"/>
                        </a:lnTo>
                        <a:lnTo>
                          <a:pt x="0" y="117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sz="1350"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1" name="Freeform 114"/>
                  <p:cNvSpPr/>
                  <p:nvPr/>
                </p:nvSpPr>
                <p:spPr bwMode="auto">
                  <a:xfrm>
                    <a:off x="8744632" y="13300539"/>
                    <a:ext cx="146658" cy="215096"/>
                  </a:xfrm>
                  <a:custGeom>
                    <a:avLst/>
                    <a:gdLst>
                      <a:gd name="T0" fmla="*/ 0 w 93"/>
                      <a:gd name="T1" fmla="*/ 115 h 134"/>
                      <a:gd name="T2" fmla="*/ 40 w 93"/>
                      <a:gd name="T3" fmla="*/ 134 h 134"/>
                      <a:gd name="T4" fmla="*/ 93 w 93"/>
                      <a:gd name="T5" fmla="*/ 19 h 134"/>
                      <a:gd name="T6" fmla="*/ 50 w 93"/>
                      <a:gd name="T7" fmla="*/ 0 h 134"/>
                      <a:gd name="T8" fmla="*/ 0 w 93"/>
                      <a:gd name="T9" fmla="*/ 115 h 13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3" h="134">
                        <a:moveTo>
                          <a:pt x="0" y="115"/>
                        </a:moveTo>
                        <a:lnTo>
                          <a:pt x="40" y="134"/>
                        </a:lnTo>
                        <a:lnTo>
                          <a:pt x="93" y="19"/>
                        </a:lnTo>
                        <a:lnTo>
                          <a:pt x="50" y="0"/>
                        </a:lnTo>
                        <a:lnTo>
                          <a:pt x="0" y="115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sz="1350"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2" name="Freeform 115"/>
                  <p:cNvSpPr/>
                  <p:nvPr/>
                </p:nvSpPr>
                <p:spPr bwMode="auto">
                  <a:xfrm>
                    <a:off x="10959196" y="14336365"/>
                    <a:ext cx="146658" cy="215096"/>
                  </a:xfrm>
                  <a:custGeom>
                    <a:avLst/>
                    <a:gdLst>
                      <a:gd name="T0" fmla="*/ 0 w 93"/>
                      <a:gd name="T1" fmla="*/ 118 h 136"/>
                      <a:gd name="T2" fmla="*/ 43 w 93"/>
                      <a:gd name="T3" fmla="*/ 136 h 136"/>
                      <a:gd name="T4" fmla="*/ 93 w 93"/>
                      <a:gd name="T5" fmla="*/ 19 h 136"/>
                      <a:gd name="T6" fmla="*/ 53 w 93"/>
                      <a:gd name="T7" fmla="*/ 0 h 136"/>
                      <a:gd name="T8" fmla="*/ 0 w 93"/>
                      <a:gd name="T9" fmla="*/ 118 h 13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3" h="136">
                        <a:moveTo>
                          <a:pt x="0" y="118"/>
                        </a:moveTo>
                        <a:lnTo>
                          <a:pt x="43" y="136"/>
                        </a:lnTo>
                        <a:lnTo>
                          <a:pt x="93" y="19"/>
                        </a:lnTo>
                        <a:lnTo>
                          <a:pt x="53" y="0"/>
                        </a:lnTo>
                        <a:lnTo>
                          <a:pt x="0" y="118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sz="1350"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3" name="Freeform 116"/>
                  <p:cNvSpPr/>
                  <p:nvPr/>
                </p:nvSpPr>
                <p:spPr bwMode="auto">
                  <a:xfrm>
                    <a:off x="10783771" y="14260824"/>
                    <a:ext cx="153174" cy="215096"/>
                  </a:xfrm>
                  <a:custGeom>
                    <a:avLst/>
                    <a:gdLst>
                      <a:gd name="T0" fmla="*/ 0 w 93"/>
                      <a:gd name="T1" fmla="*/ 118 h 136"/>
                      <a:gd name="T2" fmla="*/ 43 w 93"/>
                      <a:gd name="T3" fmla="*/ 136 h 136"/>
                      <a:gd name="T4" fmla="*/ 93 w 93"/>
                      <a:gd name="T5" fmla="*/ 19 h 136"/>
                      <a:gd name="T6" fmla="*/ 51 w 93"/>
                      <a:gd name="T7" fmla="*/ 0 h 136"/>
                      <a:gd name="T8" fmla="*/ 0 w 93"/>
                      <a:gd name="T9" fmla="*/ 118 h 13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3" h="136">
                        <a:moveTo>
                          <a:pt x="0" y="118"/>
                        </a:moveTo>
                        <a:lnTo>
                          <a:pt x="43" y="136"/>
                        </a:lnTo>
                        <a:lnTo>
                          <a:pt x="93" y="19"/>
                        </a:lnTo>
                        <a:lnTo>
                          <a:pt x="51" y="0"/>
                        </a:lnTo>
                        <a:lnTo>
                          <a:pt x="0" y="118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sz="1350"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4" name="Freeform 117"/>
                  <p:cNvSpPr/>
                  <p:nvPr/>
                </p:nvSpPr>
                <p:spPr bwMode="auto">
                  <a:xfrm>
                    <a:off x="10616253" y="14181620"/>
                    <a:ext cx="149916" cy="237909"/>
                  </a:xfrm>
                  <a:custGeom>
                    <a:avLst/>
                    <a:gdLst>
                      <a:gd name="T0" fmla="*/ 0 w 94"/>
                      <a:gd name="T1" fmla="*/ 118 h 136"/>
                      <a:gd name="T2" fmla="*/ 43 w 94"/>
                      <a:gd name="T3" fmla="*/ 136 h 136"/>
                      <a:gd name="T4" fmla="*/ 94 w 94"/>
                      <a:gd name="T5" fmla="*/ 19 h 136"/>
                      <a:gd name="T6" fmla="*/ 51 w 94"/>
                      <a:gd name="T7" fmla="*/ 0 h 136"/>
                      <a:gd name="T8" fmla="*/ 0 w 94"/>
                      <a:gd name="T9" fmla="*/ 118 h 13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4" h="136">
                        <a:moveTo>
                          <a:pt x="0" y="118"/>
                        </a:moveTo>
                        <a:lnTo>
                          <a:pt x="43" y="136"/>
                        </a:lnTo>
                        <a:lnTo>
                          <a:pt x="94" y="19"/>
                        </a:lnTo>
                        <a:lnTo>
                          <a:pt x="51" y="0"/>
                        </a:lnTo>
                        <a:lnTo>
                          <a:pt x="0" y="118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sz="1350"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5" name="Freeform 118"/>
                  <p:cNvSpPr/>
                  <p:nvPr/>
                </p:nvSpPr>
                <p:spPr bwMode="auto">
                  <a:xfrm>
                    <a:off x="10450336" y="14154702"/>
                    <a:ext cx="146658" cy="211838"/>
                  </a:xfrm>
                  <a:custGeom>
                    <a:avLst/>
                    <a:gdLst>
                      <a:gd name="T0" fmla="*/ 0 w 93"/>
                      <a:gd name="T1" fmla="*/ 114 h 133"/>
                      <a:gd name="T2" fmla="*/ 40 w 93"/>
                      <a:gd name="T3" fmla="*/ 133 h 133"/>
                      <a:gd name="T4" fmla="*/ 93 w 93"/>
                      <a:gd name="T5" fmla="*/ 18 h 133"/>
                      <a:gd name="T6" fmla="*/ 50 w 93"/>
                      <a:gd name="T7" fmla="*/ 0 h 133"/>
                      <a:gd name="T8" fmla="*/ 0 w 93"/>
                      <a:gd name="T9" fmla="*/ 114 h 13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3" h="133">
                        <a:moveTo>
                          <a:pt x="0" y="114"/>
                        </a:moveTo>
                        <a:lnTo>
                          <a:pt x="40" y="133"/>
                        </a:lnTo>
                        <a:lnTo>
                          <a:pt x="93" y="18"/>
                        </a:lnTo>
                        <a:lnTo>
                          <a:pt x="50" y="0"/>
                        </a:lnTo>
                        <a:lnTo>
                          <a:pt x="0" y="114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sz="1350"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6" name="Freeform 119"/>
                  <p:cNvSpPr/>
                  <p:nvPr/>
                </p:nvSpPr>
                <p:spPr bwMode="auto">
                  <a:xfrm>
                    <a:off x="10274183" y="14056414"/>
                    <a:ext cx="149916" cy="211836"/>
                  </a:xfrm>
                  <a:custGeom>
                    <a:avLst/>
                    <a:gdLst>
                      <a:gd name="T0" fmla="*/ 0 w 94"/>
                      <a:gd name="T1" fmla="*/ 114 h 133"/>
                      <a:gd name="T2" fmla="*/ 43 w 94"/>
                      <a:gd name="T3" fmla="*/ 133 h 133"/>
                      <a:gd name="T4" fmla="*/ 94 w 94"/>
                      <a:gd name="T5" fmla="*/ 18 h 133"/>
                      <a:gd name="T6" fmla="*/ 53 w 94"/>
                      <a:gd name="T7" fmla="*/ 0 h 133"/>
                      <a:gd name="T8" fmla="*/ 0 w 94"/>
                      <a:gd name="T9" fmla="*/ 114 h 13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4" h="133">
                        <a:moveTo>
                          <a:pt x="0" y="114"/>
                        </a:moveTo>
                        <a:lnTo>
                          <a:pt x="43" y="133"/>
                        </a:lnTo>
                        <a:lnTo>
                          <a:pt x="94" y="18"/>
                        </a:lnTo>
                        <a:lnTo>
                          <a:pt x="53" y="0"/>
                        </a:lnTo>
                        <a:lnTo>
                          <a:pt x="0" y="114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sz="1350"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7" name="Freeform 120"/>
                  <p:cNvSpPr/>
                  <p:nvPr/>
                </p:nvSpPr>
                <p:spPr bwMode="auto">
                  <a:xfrm>
                    <a:off x="8494650" y="13644226"/>
                    <a:ext cx="2936393" cy="1440494"/>
                  </a:xfrm>
                  <a:custGeom>
                    <a:avLst/>
                    <a:gdLst>
                      <a:gd name="T0" fmla="*/ 0 w 1839"/>
                      <a:gd name="T1" fmla="*/ 85 h 884"/>
                      <a:gd name="T2" fmla="*/ 1801 w 1839"/>
                      <a:gd name="T3" fmla="*/ 884 h 884"/>
                      <a:gd name="T4" fmla="*/ 1839 w 1839"/>
                      <a:gd name="T5" fmla="*/ 799 h 884"/>
                      <a:gd name="T6" fmla="*/ 40 w 1839"/>
                      <a:gd name="T7" fmla="*/ 0 h 884"/>
                      <a:gd name="T8" fmla="*/ 0 w 1839"/>
                      <a:gd name="T9" fmla="*/ 85 h 88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839" h="884">
                        <a:moveTo>
                          <a:pt x="0" y="85"/>
                        </a:moveTo>
                        <a:lnTo>
                          <a:pt x="1801" y="884"/>
                        </a:lnTo>
                        <a:lnTo>
                          <a:pt x="1839" y="799"/>
                        </a:lnTo>
                        <a:lnTo>
                          <a:pt x="40" y="0"/>
                        </a:lnTo>
                        <a:lnTo>
                          <a:pt x="0" y="85"/>
                        </a:lnTo>
                        <a:close/>
                      </a:path>
                    </a:pathLst>
                  </a:custGeom>
                  <a:solidFill>
                    <a:srgbClr val="009AA0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sz="1350"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</p:grpSp>
            <p:grpSp>
              <p:nvGrpSpPr>
                <p:cNvPr id="13" name="组合 12"/>
                <p:cNvGrpSpPr>
                  <a:grpSpLocks noChangeAspect="1"/>
                </p:cNvGrpSpPr>
                <p:nvPr/>
              </p:nvGrpSpPr>
              <p:grpSpPr bwMode="auto">
                <a:xfrm rot="1440000">
                  <a:off x="1780531" y="3987921"/>
                  <a:ext cx="2023324" cy="275820"/>
                  <a:chOff x="7840662" y="3743961"/>
                  <a:chExt cx="3330575" cy="454025"/>
                </a:xfrm>
              </p:grpSpPr>
              <p:sp>
                <p:nvSpPr>
                  <p:cNvPr id="14" name="Freeform 97"/>
                  <p:cNvSpPr/>
                  <p:nvPr/>
                </p:nvSpPr>
                <p:spPr bwMode="auto">
                  <a:xfrm>
                    <a:off x="8488061" y="3800616"/>
                    <a:ext cx="1975554" cy="344939"/>
                  </a:xfrm>
                  <a:custGeom>
                    <a:avLst/>
                    <a:gdLst>
                      <a:gd name="T0" fmla="*/ 2 w 1257"/>
                      <a:gd name="T1" fmla="*/ 0 h 240"/>
                      <a:gd name="T2" fmla="*/ 0 w 1257"/>
                      <a:gd name="T3" fmla="*/ 219 h 240"/>
                      <a:gd name="T4" fmla="*/ 1254 w 1257"/>
                      <a:gd name="T5" fmla="*/ 240 h 240"/>
                      <a:gd name="T6" fmla="*/ 1257 w 1257"/>
                      <a:gd name="T7" fmla="*/ 21 h 240"/>
                      <a:gd name="T8" fmla="*/ 2 w 1257"/>
                      <a:gd name="T9" fmla="*/ 0 h 24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257" h="240">
                        <a:moveTo>
                          <a:pt x="2" y="0"/>
                        </a:moveTo>
                        <a:lnTo>
                          <a:pt x="0" y="219"/>
                        </a:lnTo>
                        <a:lnTo>
                          <a:pt x="1254" y="240"/>
                        </a:lnTo>
                        <a:lnTo>
                          <a:pt x="1257" y="21"/>
                        </a:lnTo>
                        <a:lnTo>
                          <a:pt x="2" y="0"/>
                        </a:lnTo>
                        <a:close/>
                      </a:path>
                    </a:pathLst>
                  </a:custGeom>
                  <a:solidFill>
                    <a:srgbClr val="E79C5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sz="1350"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5" name="Freeform 98"/>
                  <p:cNvSpPr/>
                  <p:nvPr/>
                </p:nvSpPr>
                <p:spPr bwMode="auto">
                  <a:xfrm>
                    <a:off x="8488061" y="3800616"/>
                    <a:ext cx="1975554" cy="344939"/>
                  </a:xfrm>
                  <a:custGeom>
                    <a:avLst/>
                    <a:gdLst>
                      <a:gd name="T0" fmla="*/ 2 w 1257"/>
                      <a:gd name="T1" fmla="*/ 0 h 240"/>
                      <a:gd name="T2" fmla="*/ 0 w 1257"/>
                      <a:gd name="T3" fmla="*/ 219 h 240"/>
                      <a:gd name="T4" fmla="*/ 1254 w 1257"/>
                      <a:gd name="T5" fmla="*/ 240 h 240"/>
                      <a:gd name="T6" fmla="*/ 1257 w 1257"/>
                      <a:gd name="T7" fmla="*/ 21 h 240"/>
                      <a:gd name="T8" fmla="*/ 2 w 1257"/>
                      <a:gd name="T9" fmla="*/ 0 h 24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257" h="240">
                        <a:moveTo>
                          <a:pt x="2" y="0"/>
                        </a:moveTo>
                        <a:lnTo>
                          <a:pt x="0" y="219"/>
                        </a:lnTo>
                        <a:lnTo>
                          <a:pt x="1254" y="240"/>
                        </a:lnTo>
                        <a:lnTo>
                          <a:pt x="1257" y="21"/>
                        </a:lnTo>
                        <a:lnTo>
                          <a:pt x="2" y="0"/>
                        </a:lnTo>
                      </a:path>
                    </a:pathLst>
                  </a:custGeom>
                  <a:noFill/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sz="1350"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6" name="Freeform 99"/>
                  <p:cNvSpPr/>
                  <p:nvPr/>
                </p:nvSpPr>
                <p:spPr bwMode="auto">
                  <a:xfrm>
                    <a:off x="10843317" y="3744850"/>
                    <a:ext cx="326647" cy="452079"/>
                  </a:xfrm>
                  <a:custGeom>
                    <a:avLst/>
                    <a:gdLst>
                      <a:gd name="T0" fmla="*/ 1 w 77"/>
                      <a:gd name="T1" fmla="*/ 19 h 107"/>
                      <a:gd name="T2" fmla="*/ 0 w 77"/>
                      <a:gd name="T3" fmla="*/ 91 h 107"/>
                      <a:gd name="T4" fmla="*/ 74 w 77"/>
                      <a:gd name="T5" fmla="*/ 53 h 107"/>
                      <a:gd name="T6" fmla="*/ 1 w 77"/>
                      <a:gd name="T7" fmla="*/ 19 h 10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77" h="107">
                        <a:moveTo>
                          <a:pt x="1" y="19"/>
                        </a:moveTo>
                        <a:cubicBezTo>
                          <a:pt x="0" y="91"/>
                          <a:pt x="0" y="91"/>
                          <a:pt x="0" y="91"/>
                        </a:cubicBezTo>
                        <a:cubicBezTo>
                          <a:pt x="0" y="91"/>
                          <a:pt x="72" y="107"/>
                          <a:pt x="74" y="53"/>
                        </a:cubicBezTo>
                        <a:cubicBezTo>
                          <a:pt x="77" y="0"/>
                          <a:pt x="1" y="19"/>
                          <a:pt x="1" y="19"/>
                        </a:cubicBezTo>
                        <a:close/>
                      </a:path>
                    </a:pathLst>
                  </a:custGeom>
                  <a:solidFill>
                    <a:srgbClr val="F2798D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sz="1350"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pic>
                <p:nvPicPr>
                  <p:cNvPr id="17" name="Picture 100"/>
                  <p:cNvPicPr>
                    <a:picLocks noChangeAspect="1" noChangeArrowheads="1"/>
                  </p:cNvPicPr>
                  <p:nvPr/>
                </p:nvPicPr>
                <p:blipFill>
                  <a:blip r:embed="rId4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8467725" y="3824924"/>
                    <a:ext cx="2033588" cy="228600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</p:pic>
              <p:sp>
                <p:nvSpPr>
                  <p:cNvPr id="18" name="Freeform 101"/>
                  <p:cNvSpPr/>
                  <p:nvPr/>
                </p:nvSpPr>
                <p:spPr bwMode="auto">
                  <a:xfrm>
                    <a:off x="10460197" y="3809608"/>
                    <a:ext cx="431172" cy="339712"/>
                  </a:xfrm>
                  <a:custGeom>
                    <a:avLst/>
                    <a:gdLst>
                      <a:gd name="T0" fmla="*/ 0 w 272"/>
                      <a:gd name="T1" fmla="*/ 235 h 240"/>
                      <a:gd name="T2" fmla="*/ 270 w 272"/>
                      <a:gd name="T3" fmla="*/ 240 h 240"/>
                      <a:gd name="T4" fmla="*/ 272 w 272"/>
                      <a:gd name="T5" fmla="*/ 5 h 240"/>
                      <a:gd name="T6" fmla="*/ 3 w 272"/>
                      <a:gd name="T7" fmla="*/ 0 h 240"/>
                      <a:gd name="T8" fmla="*/ 0 w 272"/>
                      <a:gd name="T9" fmla="*/ 235 h 24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72" h="240">
                        <a:moveTo>
                          <a:pt x="0" y="235"/>
                        </a:moveTo>
                        <a:lnTo>
                          <a:pt x="270" y="240"/>
                        </a:lnTo>
                        <a:lnTo>
                          <a:pt x="272" y="5"/>
                        </a:lnTo>
                        <a:lnTo>
                          <a:pt x="3" y="0"/>
                        </a:lnTo>
                        <a:lnTo>
                          <a:pt x="0" y="235"/>
                        </a:lnTo>
                        <a:close/>
                      </a:path>
                    </a:pathLst>
                  </a:custGeom>
                  <a:solidFill>
                    <a:srgbClr val="85937C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sz="1350"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9" name="Freeform 102"/>
                  <p:cNvSpPr/>
                  <p:nvPr/>
                </p:nvSpPr>
                <p:spPr bwMode="auto">
                  <a:xfrm>
                    <a:off x="10471258" y="3946638"/>
                    <a:ext cx="415494" cy="182922"/>
                  </a:xfrm>
                  <a:custGeom>
                    <a:avLst/>
                    <a:gdLst>
                      <a:gd name="T0" fmla="*/ 0 w 262"/>
                      <a:gd name="T1" fmla="*/ 114 h 117"/>
                      <a:gd name="T2" fmla="*/ 262 w 262"/>
                      <a:gd name="T3" fmla="*/ 117 h 117"/>
                      <a:gd name="T4" fmla="*/ 262 w 262"/>
                      <a:gd name="T5" fmla="*/ 5 h 117"/>
                      <a:gd name="T6" fmla="*/ 3 w 262"/>
                      <a:gd name="T7" fmla="*/ 0 h 117"/>
                      <a:gd name="T8" fmla="*/ 0 w 262"/>
                      <a:gd name="T9" fmla="*/ 114 h 11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62" h="117">
                        <a:moveTo>
                          <a:pt x="0" y="114"/>
                        </a:moveTo>
                        <a:lnTo>
                          <a:pt x="262" y="117"/>
                        </a:lnTo>
                        <a:lnTo>
                          <a:pt x="262" y="5"/>
                        </a:lnTo>
                        <a:lnTo>
                          <a:pt x="3" y="0"/>
                        </a:lnTo>
                        <a:lnTo>
                          <a:pt x="0" y="114"/>
                        </a:lnTo>
                        <a:close/>
                      </a:path>
                    </a:pathLst>
                  </a:custGeom>
                  <a:solidFill>
                    <a:srgbClr val="9DA597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sz="1350"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0" name="Freeform 103"/>
                  <p:cNvSpPr/>
                  <p:nvPr/>
                </p:nvSpPr>
                <p:spPr bwMode="auto">
                  <a:xfrm>
                    <a:off x="8090936" y="3765155"/>
                    <a:ext cx="397201" cy="342326"/>
                  </a:xfrm>
                  <a:custGeom>
                    <a:avLst/>
                    <a:gdLst>
                      <a:gd name="T0" fmla="*/ 0 w 250"/>
                      <a:gd name="T1" fmla="*/ 133 h 219"/>
                      <a:gd name="T2" fmla="*/ 248 w 250"/>
                      <a:gd name="T3" fmla="*/ 219 h 219"/>
                      <a:gd name="T4" fmla="*/ 250 w 250"/>
                      <a:gd name="T5" fmla="*/ 0 h 219"/>
                      <a:gd name="T6" fmla="*/ 0 w 250"/>
                      <a:gd name="T7" fmla="*/ 64 h 219"/>
                      <a:gd name="T8" fmla="*/ 0 w 250"/>
                      <a:gd name="T9" fmla="*/ 133 h 21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50" h="219">
                        <a:moveTo>
                          <a:pt x="0" y="133"/>
                        </a:moveTo>
                        <a:lnTo>
                          <a:pt x="248" y="219"/>
                        </a:lnTo>
                        <a:lnTo>
                          <a:pt x="250" y="0"/>
                        </a:lnTo>
                        <a:lnTo>
                          <a:pt x="0" y="64"/>
                        </a:lnTo>
                        <a:lnTo>
                          <a:pt x="0" y="133"/>
                        </a:lnTo>
                        <a:close/>
                      </a:path>
                    </a:pathLst>
                  </a:custGeom>
                  <a:solidFill>
                    <a:srgbClr val="F4B68C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sz="1350"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1" name="Freeform 104"/>
                  <p:cNvSpPr/>
                  <p:nvPr/>
                </p:nvSpPr>
                <p:spPr bwMode="auto">
                  <a:xfrm>
                    <a:off x="7847145" y="3875335"/>
                    <a:ext cx="248250" cy="99300"/>
                  </a:xfrm>
                  <a:custGeom>
                    <a:avLst/>
                    <a:gdLst>
                      <a:gd name="T0" fmla="*/ 0 w 59"/>
                      <a:gd name="T1" fmla="*/ 13 h 28"/>
                      <a:gd name="T2" fmla="*/ 59 w 59"/>
                      <a:gd name="T3" fmla="*/ 28 h 28"/>
                      <a:gd name="T4" fmla="*/ 59 w 59"/>
                      <a:gd name="T5" fmla="*/ 2 h 28"/>
                      <a:gd name="T6" fmla="*/ 0 w 59"/>
                      <a:gd name="T7" fmla="*/ 13 h 2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59" h="28">
                        <a:moveTo>
                          <a:pt x="0" y="13"/>
                        </a:moveTo>
                        <a:cubicBezTo>
                          <a:pt x="0" y="26"/>
                          <a:pt x="59" y="28"/>
                          <a:pt x="59" y="28"/>
                        </a:cubicBezTo>
                        <a:cubicBezTo>
                          <a:pt x="59" y="2"/>
                          <a:pt x="59" y="2"/>
                          <a:pt x="59" y="2"/>
                        </a:cubicBezTo>
                        <a:cubicBezTo>
                          <a:pt x="59" y="2"/>
                          <a:pt x="0" y="0"/>
                          <a:pt x="0" y="13"/>
                        </a:cubicBezTo>
                        <a:close/>
                      </a:path>
                    </a:pathLst>
                  </a:custGeom>
                  <a:solidFill>
                    <a:srgbClr val="5D5D5D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sz="1350"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</p:grpSp>
          </p:grpSp>
          <p:sp>
            <p:nvSpPr>
              <p:cNvPr id="8" name="文本框 7"/>
              <p:cNvSpPr txBox="1">
                <a:spLocks noChangeArrowheads="1"/>
              </p:cNvSpPr>
              <p:nvPr/>
            </p:nvSpPr>
            <p:spPr bwMode="auto">
              <a:xfrm>
                <a:off x="4770444" y="2144713"/>
                <a:ext cx="3900484" cy="92392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9pPr>
              </a:lstStyle>
              <a:p>
                <a:pPr algn="dist" eaLnBrk="1" hangingPunct="1">
                  <a:defRPr/>
                </a:pPr>
                <a:r>
                  <a:rPr lang="en-US" altLang="zh-CN" sz="5400" b="1">
                    <a:solidFill>
                      <a:srgbClr val="404040"/>
                    </a:solidFill>
                    <a:latin typeface="方正粗黑繁体" panose="03000509000000000000" charset="-122"/>
                    <a:ea typeface="方正粗黑繁体" panose="03000509000000000000" charset="-122"/>
                    <a:cs typeface="Times New Roman" panose="02020603050405020304" pitchFamily="18" charset="0"/>
                  </a:rPr>
                  <a:t>THANKS</a:t>
                </a:r>
                <a:endParaRPr lang="zh-CN" altLang="en-US" sz="5400" b="1">
                  <a:solidFill>
                    <a:srgbClr val="404040"/>
                  </a:solidFill>
                  <a:latin typeface="方正粗黑繁体" panose="03000509000000000000" charset="-122"/>
                  <a:ea typeface="方正粗黑繁体" panose="03000509000000000000" charset="-122"/>
                  <a:cs typeface="Times New Roman" panose="02020603050405020304" pitchFamily="18" charset="0"/>
                </a:endParaRPr>
              </a:p>
            </p:txBody>
          </p:sp>
          <p:pic>
            <p:nvPicPr>
              <p:cNvPr id="9" name="图片 8"/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 bwMode="auto">
              <a:xfrm>
                <a:off x="5985960" y="913572"/>
                <a:ext cx="1110927" cy="108895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5088"/>
            <a:ext cx="9144000" cy="5078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50350" cy="429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050" y="-1588"/>
            <a:ext cx="9182100" cy="51466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C0979FD5-0802-45A8-9107-261FF98F0BD7}" type="datetimeFigureOut">
              <a:rPr lang="zh-CN" altLang="en-US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>
                <a:ea typeface="黑体" panose="02010609060101010101" pitchFamily="49" charset="-122"/>
              </a:defRPr>
            </a:lvl1pPr>
          </a:lstStyle>
          <a:p>
            <a:fld id="{8CE50C9D-1F5D-4BD3-B626-0A82E0632E22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duotone>
              <a:schemeClr val="accent5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0" y="0"/>
            <a:ext cx="9144002" cy="5143500"/>
          </a:xfrm>
          <a:prstGeom prst="rect">
            <a:avLst/>
          </a:prstGeom>
        </p:spPr>
      </p:pic>
      <p:sp>
        <p:nvSpPr>
          <p:cNvPr id="3" name="文本框 2"/>
          <p:cNvSpPr txBox="1"/>
          <p:nvPr userDrawn="1"/>
        </p:nvSpPr>
        <p:spPr>
          <a:xfrm rot="20132266">
            <a:off x="3710226" y="2220685"/>
            <a:ext cx="1723549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zh-CN" altLang="en-US" sz="2400" dirty="0">
                <a:solidFill>
                  <a:schemeClr val="bg1">
                    <a:lumMod val="75000"/>
                    <a:alpha val="50000"/>
                  </a:schemeClr>
                </a:solidFill>
                <a:latin typeface="楷体" panose="02010609060101010101" pitchFamily="49" charset="-122"/>
              </a:rPr>
              <a:t>状元成才路</a:t>
            </a:r>
            <a:endParaRPr lang="zh-CN" altLang="en-US" sz="2400" dirty="0">
              <a:solidFill>
                <a:schemeClr val="bg1">
                  <a:lumMod val="75000"/>
                  <a:alpha val="50000"/>
                </a:schemeClr>
              </a:solidFill>
              <a:latin typeface="楷体" panose="02010609060101010101" pitchFamily="49" charset="-122"/>
            </a:endParaRPr>
          </a:p>
        </p:txBody>
      </p:sp>
      <p:sp>
        <p:nvSpPr>
          <p:cNvPr id="4" name="任意多边形: 形状 11"/>
          <p:cNvSpPr/>
          <p:nvPr userDrawn="1"/>
        </p:nvSpPr>
        <p:spPr>
          <a:xfrm>
            <a:off x="0" y="647700"/>
            <a:ext cx="9144000" cy="3848100"/>
          </a:xfrm>
          <a:custGeom>
            <a:avLst/>
            <a:gdLst>
              <a:gd name="connsiteX0" fmla="*/ 529389 w 12191998"/>
              <a:gd name="connsiteY0" fmla="*/ 3579398 h 5149516"/>
              <a:gd name="connsiteX1" fmla="*/ 505325 w 12191998"/>
              <a:gd name="connsiteY1" fmla="*/ 3603462 h 5149516"/>
              <a:gd name="connsiteX2" fmla="*/ 505325 w 12191998"/>
              <a:gd name="connsiteY2" fmla="*/ 4686303 h 5149516"/>
              <a:gd name="connsiteX3" fmla="*/ 529389 w 12191998"/>
              <a:gd name="connsiteY3" fmla="*/ 4710367 h 5149516"/>
              <a:gd name="connsiteX4" fmla="*/ 625640 w 12191998"/>
              <a:gd name="connsiteY4" fmla="*/ 4710367 h 5149516"/>
              <a:gd name="connsiteX5" fmla="*/ 649703 w 12191998"/>
              <a:gd name="connsiteY5" fmla="*/ 4686303 h 5149516"/>
              <a:gd name="connsiteX6" fmla="*/ 649703 w 12191998"/>
              <a:gd name="connsiteY6" fmla="*/ 3603462 h 5149516"/>
              <a:gd name="connsiteX7" fmla="*/ 625640 w 12191998"/>
              <a:gd name="connsiteY7" fmla="*/ 3579398 h 5149516"/>
              <a:gd name="connsiteX8" fmla="*/ 11566356 w 12191998"/>
              <a:gd name="connsiteY8" fmla="*/ 3579394 h 5149516"/>
              <a:gd name="connsiteX9" fmla="*/ 11542292 w 12191998"/>
              <a:gd name="connsiteY9" fmla="*/ 3603458 h 5149516"/>
              <a:gd name="connsiteX10" fmla="*/ 11542292 w 12191998"/>
              <a:gd name="connsiteY10" fmla="*/ 4686299 h 5149516"/>
              <a:gd name="connsiteX11" fmla="*/ 11566356 w 12191998"/>
              <a:gd name="connsiteY11" fmla="*/ 4710363 h 5149516"/>
              <a:gd name="connsiteX12" fmla="*/ 11662607 w 12191998"/>
              <a:gd name="connsiteY12" fmla="*/ 4710363 h 5149516"/>
              <a:gd name="connsiteX13" fmla="*/ 11686671 w 12191998"/>
              <a:gd name="connsiteY13" fmla="*/ 4686299 h 5149516"/>
              <a:gd name="connsiteX14" fmla="*/ 11686671 w 12191998"/>
              <a:gd name="connsiteY14" fmla="*/ 3603458 h 5149516"/>
              <a:gd name="connsiteX15" fmla="*/ 11662607 w 12191998"/>
              <a:gd name="connsiteY15" fmla="*/ 3579394 h 5149516"/>
              <a:gd name="connsiteX16" fmla="*/ 529389 w 12191998"/>
              <a:gd name="connsiteY16" fmla="*/ 2009277 h 5149516"/>
              <a:gd name="connsiteX17" fmla="*/ 505325 w 12191998"/>
              <a:gd name="connsiteY17" fmla="*/ 2033341 h 5149516"/>
              <a:gd name="connsiteX18" fmla="*/ 505325 w 12191998"/>
              <a:gd name="connsiteY18" fmla="*/ 3116182 h 5149516"/>
              <a:gd name="connsiteX19" fmla="*/ 529389 w 12191998"/>
              <a:gd name="connsiteY19" fmla="*/ 3140246 h 5149516"/>
              <a:gd name="connsiteX20" fmla="*/ 625640 w 12191998"/>
              <a:gd name="connsiteY20" fmla="*/ 3140246 h 5149516"/>
              <a:gd name="connsiteX21" fmla="*/ 649703 w 12191998"/>
              <a:gd name="connsiteY21" fmla="*/ 3116182 h 5149516"/>
              <a:gd name="connsiteX22" fmla="*/ 649703 w 12191998"/>
              <a:gd name="connsiteY22" fmla="*/ 2033341 h 5149516"/>
              <a:gd name="connsiteX23" fmla="*/ 625640 w 12191998"/>
              <a:gd name="connsiteY23" fmla="*/ 2009277 h 5149516"/>
              <a:gd name="connsiteX24" fmla="*/ 11566356 w 12191998"/>
              <a:gd name="connsiteY24" fmla="*/ 2009273 h 5149516"/>
              <a:gd name="connsiteX25" fmla="*/ 11542292 w 12191998"/>
              <a:gd name="connsiteY25" fmla="*/ 2033337 h 5149516"/>
              <a:gd name="connsiteX26" fmla="*/ 11542292 w 12191998"/>
              <a:gd name="connsiteY26" fmla="*/ 3116178 h 5149516"/>
              <a:gd name="connsiteX27" fmla="*/ 11566356 w 12191998"/>
              <a:gd name="connsiteY27" fmla="*/ 3140242 h 5149516"/>
              <a:gd name="connsiteX28" fmla="*/ 11662607 w 12191998"/>
              <a:gd name="connsiteY28" fmla="*/ 3140242 h 5149516"/>
              <a:gd name="connsiteX29" fmla="*/ 11686671 w 12191998"/>
              <a:gd name="connsiteY29" fmla="*/ 3116178 h 5149516"/>
              <a:gd name="connsiteX30" fmla="*/ 11686671 w 12191998"/>
              <a:gd name="connsiteY30" fmla="*/ 2033337 h 5149516"/>
              <a:gd name="connsiteX31" fmla="*/ 11662607 w 12191998"/>
              <a:gd name="connsiteY31" fmla="*/ 2009273 h 5149516"/>
              <a:gd name="connsiteX32" fmla="*/ 529389 w 12191998"/>
              <a:gd name="connsiteY32" fmla="*/ 439156 h 5149516"/>
              <a:gd name="connsiteX33" fmla="*/ 505325 w 12191998"/>
              <a:gd name="connsiteY33" fmla="*/ 463220 h 5149516"/>
              <a:gd name="connsiteX34" fmla="*/ 505325 w 12191998"/>
              <a:gd name="connsiteY34" fmla="*/ 1546061 h 5149516"/>
              <a:gd name="connsiteX35" fmla="*/ 529389 w 12191998"/>
              <a:gd name="connsiteY35" fmla="*/ 1570125 h 5149516"/>
              <a:gd name="connsiteX36" fmla="*/ 625641 w 12191998"/>
              <a:gd name="connsiteY36" fmla="*/ 1570125 h 5149516"/>
              <a:gd name="connsiteX37" fmla="*/ 649705 w 12191998"/>
              <a:gd name="connsiteY37" fmla="*/ 1546061 h 5149516"/>
              <a:gd name="connsiteX38" fmla="*/ 649705 w 12191998"/>
              <a:gd name="connsiteY38" fmla="*/ 463220 h 5149516"/>
              <a:gd name="connsiteX39" fmla="*/ 625641 w 12191998"/>
              <a:gd name="connsiteY39" fmla="*/ 439156 h 5149516"/>
              <a:gd name="connsiteX40" fmla="*/ 11566356 w 12191998"/>
              <a:gd name="connsiteY40" fmla="*/ 439152 h 5149516"/>
              <a:gd name="connsiteX41" fmla="*/ 11542292 w 12191998"/>
              <a:gd name="connsiteY41" fmla="*/ 463216 h 5149516"/>
              <a:gd name="connsiteX42" fmla="*/ 11542292 w 12191998"/>
              <a:gd name="connsiteY42" fmla="*/ 1546057 h 5149516"/>
              <a:gd name="connsiteX43" fmla="*/ 11566356 w 12191998"/>
              <a:gd name="connsiteY43" fmla="*/ 1570121 h 5149516"/>
              <a:gd name="connsiteX44" fmla="*/ 11662607 w 12191998"/>
              <a:gd name="connsiteY44" fmla="*/ 1570121 h 5149516"/>
              <a:gd name="connsiteX45" fmla="*/ 11686671 w 12191998"/>
              <a:gd name="connsiteY45" fmla="*/ 1546057 h 5149516"/>
              <a:gd name="connsiteX46" fmla="*/ 11686671 w 12191998"/>
              <a:gd name="connsiteY46" fmla="*/ 463216 h 5149516"/>
              <a:gd name="connsiteX47" fmla="*/ 11662607 w 12191998"/>
              <a:gd name="connsiteY47" fmla="*/ 439152 h 5149516"/>
              <a:gd name="connsiteX48" fmla="*/ 0 w 12191998"/>
              <a:gd name="connsiteY48" fmla="*/ 0 h 5149516"/>
              <a:gd name="connsiteX49" fmla="*/ 12191998 w 12191998"/>
              <a:gd name="connsiteY49" fmla="*/ 0 h 5149516"/>
              <a:gd name="connsiteX50" fmla="*/ 12191998 w 12191998"/>
              <a:gd name="connsiteY50" fmla="*/ 5149516 h 5149516"/>
              <a:gd name="connsiteX51" fmla="*/ 0 w 12191998"/>
              <a:gd name="connsiteY51" fmla="*/ 5149516 h 51495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12191998" h="5149516">
                <a:moveTo>
                  <a:pt x="529389" y="3579398"/>
                </a:moveTo>
                <a:cubicBezTo>
                  <a:pt x="516099" y="3579398"/>
                  <a:pt x="505325" y="3590172"/>
                  <a:pt x="505325" y="3603462"/>
                </a:cubicBezTo>
                <a:lnTo>
                  <a:pt x="505325" y="4686303"/>
                </a:lnTo>
                <a:cubicBezTo>
                  <a:pt x="505325" y="4699593"/>
                  <a:pt x="516099" y="4710367"/>
                  <a:pt x="529389" y="4710367"/>
                </a:cubicBezTo>
                <a:lnTo>
                  <a:pt x="625640" y="4710367"/>
                </a:lnTo>
                <a:cubicBezTo>
                  <a:pt x="638930" y="4710367"/>
                  <a:pt x="649703" y="4699593"/>
                  <a:pt x="649703" y="4686303"/>
                </a:cubicBezTo>
                <a:lnTo>
                  <a:pt x="649703" y="3603462"/>
                </a:lnTo>
                <a:cubicBezTo>
                  <a:pt x="649703" y="3590172"/>
                  <a:pt x="638930" y="3579398"/>
                  <a:pt x="625640" y="3579398"/>
                </a:cubicBezTo>
                <a:close/>
                <a:moveTo>
                  <a:pt x="11566356" y="3579394"/>
                </a:moveTo>
                <a:cubicBezTo>
                  <a:pt x="11553066" y="3579394"/>
                  <a:pt x="11542292" y="3590168"/>
                  <a:pt x="11542292" y="3603458"/>
                </a:cubicBezTo>
                <a:lnTo>
                  <a:pt x="11542292" y="4686299"/>
                </a:lnTo>
                <a:cubicBezTo>
                  <a:pt x="11542292" y="4699589"/>
                  <a:pt x="11553066" y="4710363"/>
                  <a:pt x="11566356" y="4710363"/>
                </a:cubicBezTo>
                <a:lnTo>
                  <a:pt x="11662607" y="4710363"/>
                </a:lnTo>
                <a:cubicBezTo>
                  <a:pt x="11675897" y="4710363"/>
                  <a:pt x="11686671" y="4699589"/>
                  <a:pt x="11686671" y="4686299"/>
                </a:cubicBezTo>
                <a:lnTo>
                  <a:pt x="11686671" y="3603458"/>
                </a:lnTo>
                <a:cubicBezTo>
                  <a:pt x="11686671" y="3590168"/>
                  <a:pt x="11675897" y="3579394"/>
                  <a:pt x="11662607" y="3579394"/>
                </a:cubicBezTo>
                <a:close/>
                <a:moveTo>
                  <a:pt x="529389" y="2009277"/>
                </a:moveTo>
                <a:cubicBezTo>
                  <a:pt x="516099" y="2009277"/>
                  <a:pt x="505325" y="2020051"/>
                  <a:pt x="505325" y="2033341"/>
                </a:cubicBezTo>
                <a:lnTo>
                  <a:pt x="505325" y="3116182"/>
                </a:lnTo>
                <a:cubicBezTo>
                  <a:pt x="505325" y="3129472"/>
                  <a:pt x="516099" y="3140246"/>
                  <a:pt x="529389" y="3140246"/>
                </a:cubicBezTo>
                <a:lnTo>
                  <a:pt x="625640" y="3140246"/>
                </a:lnTo>
                <a:cubicBezTo>
                  <a:pt x="638930" y="3140246"/>
                  <a:pt x="649703" y="3129472"/>
                  <a:pt x="649703" y="3116182"/>
                </a:cubicBezTo>
                <a:lnTo>
                  <a:pt x="649703" y="2033341"/>
                </a:lnTo>
                <a:cubicBezTo>
                  <a:pt x="649703" y="2020051"/>
                  <a:pt x="638930" y="2009277"/>
                  <a:pt x="625640" y="2009277"/>
                </a:cubicBezTo>
                <a:close/>
                <a:moveTo>
                  <a:pt x="11566356" y="2009273"/>
                </a:moveTo>
                <a:cubicBezTo>
                  <a:pt x="11553066" y="2009273"/>
                  <a:pt x="11542292" y="2020047"/>
                  <a:pt x="11542292" y="2033337"/>
                </a:cubicBezTo>
                <a:lnTo>
                  <a:pt x="11542292" y="3116178"/>
                </a:lnTo>
                <a:cubicBezTo>
                  <a:pt x="11542292" y="3129468"/>
                  <a:pt x="11553066" y="3140242"/>
                  <a:pt x="11566356" y="3140242"/>
                </a:cubicBezTo>
                <a:lnTo>
                  <a:pt x="11662607" y="3140242"/>
                </a:lnTo>
                <a:cubicBezTo>
                  <a:pt x="11675897" y="3140242"/>
                  <a:pt x="11686671" y="3129468"/>
                  <a:pt x="11686671" y="3116178"/>
                </a:cubicBezTo>
                <a:lnTo>
                  <a:pt x="11686671" y="2033337"/>
                </a:lnTo>
                <a:cubicBezTo>
                  <a:pt x="11686671" y="2020047"/>
                  <a:pt x="11675897" y="2009273"/>
                  <a:pt x="11662607" y="2009273"/>
                </a:cubicBezTo>
                <a:close/>
                <a:moveTo>
                  <a:pt x="529389" y="439156"/>
                </a:moveTo>
                <a:cubicBezTo>
                  <a:pt x="516100" y="439156"/>
                  <a:pt x="505325" y="449930"/>
                  <a:pt x="505325" y="463220"/>
                </a:cubicBezTo>
                <a:lnTo>
                  <a:pt x="505325" y="1546061"/>
                </a:lnTo>
                <a:cubicBezTo>
                  <a:pt x="505325" y="1559351"/>
                  <a:pt x="516100" y="1570125"/>
                  <a:pt x="529389" y="1570125"/>
                </a:cubicBezTo>
                <a:lnTo>
                  <a:pt x="625641" y="1570125"/>
                </a:lnTo>
                <a:cubicBezTo>
                  <a:pt x="638931" y="1570125"/>
                  <a:pt x="649705" y="1559351"/>
                  <a:pt x="649705" y="1546061"/>
                </a:cubicBezTo>
                <a:lnTo>
                  <a:pt x="649705" y="463220"/>
                </a:lnTo>
                <a:cubicBezTo>
                  <a:pt x="649705" y="449930"/>
                  <a:pt x="638931" y="439156"/>
                  <a:pt x="625641" y="439156"/>
                </a:cubicBezTo>
                <a:close/>
                <a:moveTo>
                  <a:pt x="11566356" y="439152"/>
                </a:moveTo>
                <a:cubicBezTo>
                  <a:pt x="11553066" y="439152"/>
                  <a:pt x="11542292" y="449926"/>
                  <a:pt x="11542292" y="463216"/>
                </a:cubicBezTo>
                <a:lnTo>
                  <a:pt x="11542292" y="1546057"/>
                </a:lnTo>
                <a:cubicBezTo>
                  <a:pt x="11542292" y="1559347"/>
                  <a:pt x="11553066" y="1570121"/>
                  <a:pt x="11566356" y="1570121"/>
                </a:cubicBezTo>
                <a:lnTo>
                  <a:pt x="11662607" y="1570121"/>
                </a:lnTo>
                <a:cubicBezTo>
                  <a:pt x="11675897" y="1570121"/>
                  <a:pt x="11686671" y="1559347"/>
                  <a:pt x="11686671" y="1546057"/>
                </a:cubicBezTo>
                <a:lnTo>
                  <a:pt x="11686671" y="463216"/>
                </a:lnTo>
                <a:cubicBezTo>
                  <a:pt x="11686671" y="449926"/>
                  <a:pt x="11675897" y="439152"/>
                  <a:pt x="11662607" y="439152"/>
                </a:cubicBezTo>
                <a:close/>
                <a:moveTo>
                  <a:pt x="0" y="0"/>
                </a:moveTo>
                <a:lnTo>
                  <a:pt x="12191998" y="0"/>
                </a:lnTo>
                <a:lnTo>
                  <a:pt x="12191998" y="5149516"/>
                </a:lnTo>
                <a:lnTo>
                  <a:pt x="0" y="514951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33" t="14001" r="5267" b="17400"/>
          <a:stretch>
            <a:fillRect/>
          </a:stretch>
        </p:blipFill>
        <p:spPr bwMode="auto">
          <a:xfrm>
            <a:off x="6084888" y="2332038"/>
            <a:ext cx="3098800" cy="2373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483231" y="0"/>
            <a:ext cx="660769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duotone>
              <a:schemeClr val="accent5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0" y="0"/>
            <a:ext cx="9144002" cy="5143500"/>
          </a:xfrm>
          <a:prstGeom prst="rect">
            <a:avLst/>
          </a:prstGeom>
        </p:spPr>
      </p:pic>
      <p:sp>
        <p:nvSpPr>
          <p:cNvPr id="3" name="文本框 2"/>
          <p:cNvSpPr txBox="1"/>
          <p:nvPr userDrawn="1"/>
        </p:nvSpPr>
        <p:spPr>
          <a:xfrm rot="20132266">
            <a:off x="3710226" y="2220685"/>
            <a:ext cx="1723549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zh-CN" altLang="en-US" sz="2400" dirty="0">
                <a:solidFill>
                  <a:schemeClr val="bg1">
                    <a:lumMod val="75000"/>
                    <a:alpha val="50000"/>
                  </a:schemeClr>
                </a:solidFill>
                <a:latin typeface="楷体" panose="02010609060101010101" pitchFamily="49" charset="-122"/>
              </a:rPr>
              <a:t>状元成才路</a:t>
            </a:r>
            <a:endParaRPr lang="zh-CN" altLang="en-US" sz="2400" dirty="0">
              <a:solidFill>
                <a:schemeClr val="bg1">
                  <a:lumMod val="75000"/>
                  <a:alpha val="50000"/>
                </a:schemeClr>
              </a:solidFill>
              <a:latin typeface="楷体" panose="02010609060101010101" pitchFamily="49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483231" y="0"/>
            <a:ext cx="660769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duotone>
              <a:schemeClr val="accent5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0" y="0"/>
            <a:ext cx="9144002" cy="5143500"/>
          </a:xfrm>
          <a:prstGeom prst="rect">
            <a:avLst/>
          </a:prstGeom>
        </p:spPr>
      </p:pic>
      <p:sp>
        <p:nvSpPr>
          <p:cNvPr id="3" name="同侧圆角矩形 2"/>
          <p:cNvSpPr/>
          <p:nvPr userDrawn="1"/>
        </p:nvSpPr>
        <p:spPr>
          <a:xfrm>
            <a:off x="179388" y="158750"/>
            <a:ext cx="8785225" cy="4826000"/>
          </a:xfrm>
          <a:prstGeom prst="round2SameRect">
            <a:avLst/>
          </a:prstGeom>
          <a:solidFill>
            <a:schemeClr val="bg1"/>
          </a:solidFill>
          <a:ln w="38100">
            <a:solidFill>
              <a:srgbClr val="20386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5" name="文本框 4"/>
          <p:cNvSpPr txBox="1"/>
          <p:nvPr userDrawn="1"/>
        </p:nvSpPr>
        <p:spPr>
          <a:xfrm rot="20132266">
            <a:off x="3710226" y="2220685"/>
            <a:ext cx="1723549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zh-CN" altLang="en-US" sz="2400" dirty="0">
                <a:solidFill>
                  <a:schemeClr val="bg1">
                    <a:lumMod val="75000"/>
                    <a:alpha val="50000"/>
                  </a:schemeClr>
                </a:solidFill>
                <a:latin typeface="楷体" panose="02010609060101010101" pitchFamily="49" charset="-122"/>
              </a:rPr>
              <a:t>状元成才路</a:t>
            </a:r>
            <a:endParaRPr lang="zh-CN" altLang="en-US" sz="2400" dirty="0">
              <a:solidFill>
                <a:schemeClr val="bg1">
                  <a:lumMod val="75000"/>
                  <a:alpha val="50000"/>
                </a:schemeClr>
              </a:solidFill>
              <a:latin typeface="楷体" panose="02010609060101010101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456" t="72400" r="7721" b="6599"/>
          <a:stretch>
            <a:fillRect/>
          </a:stretch>
        </p:blipFill>
        <p:spPr bwMode="auto">
          <a:xfrm>
            <a:off x="0" y="4435475"/>
            <a:ext cx="75565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图片 6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483231" y="0"/>
            <a:ext cx="660769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duotone>
              <a:schemeClr val="accent5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0" y="0"/>
            <a:ext cx="9144002" cy="5143500"/>
          </a:xfrm>
          <a:prstGeom prst="rect">
            <a:avLst/>
          </a:prstGeom>
        </p:spPr>
      </p:pic>
      <p:sp>
        <p:nvSpPr>
          <p:cNvPr id="3" name="同侧圆角矩形 2"/>
          <p:cNvSpPr/>
          <p:nvPr userDrawn="1"/>
        </p:nvSpPr>
        <p:spPr>
          <a:xfrm>
            <a:off x="179388" y="158750"/>
            <a:ext cx="8785225" cy="4826000"/>
          </a:xfrm>
          <a:prstGeom prst="round2SameRect">
            <a:avLst/>
          </a:prstGeom>
          <a:solidFill>
            <a:schemeClr val="bg1"/>
          </a:solidFill>
          <a:ln w="38100">
            <a:solidFill>
              <a:srgbClr val="20386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5" name="文本框 4"/>
          <p:cNvSpPr txBox="1"/>
          <p:nvPr userDrawn="1"/>
        </p:nvSpPr>
        <p:spPr>
          <a:xfrm rot="20132266">
            <a:off x="3710226" y="2220685"/>
            <a:ext cx="1723549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zh-CN" altLang="en-US" sz="2400" dirty="0">
                <a:solidFill>
                  <a:schemeClr val="bg1">
                    <a:lumMod val="75000"/>
                    <a:alpha val="50000"/>
                  </a:schemeClr>
                </a:solidFill>
                <a:latin typeface="楷体" panose="02010609060101010101" pitchFamily="49" charset="-122"/>
              </a:rPr>
              <a:t>状元成才路</a:t>
            </a:r>
            <a:endParaRPr lang="zh-CN" altLang="en-US" sz="2400" dirty="0">
              <a:solidFill>
                <a:schemeClr val="bg1">
                  <a:lumMod val="75000"/>
                  <a:alpha val="50000"/>
                </a:schemeClr>
              </a:solidFill>
              <a:latin typeface="楷体" panose="02010609060101010101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456" t="72400" r="7721" b="6599"/>
          <a:stretch>
            <a:fillRect/>
          </a:stretch>
        </p:blipFill>
        <p:spPr bwMode="auto">
          <a:xfrm>
            <a:off x="0" y="4435475"/>
            <a:ext cx="75565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图片 6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63" t="2089" r="5139" b="65712"/>
          <a:stretch>
            <a:fillRect/>
          </a:stretch>
        </p:blipFill>
        <p:spPr bwMode="auto">
          <a:xfrm rot="231081">
            <a:off x="3207063" y="61972"/>
            <a:ext cx="2399515" cy="9842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图片 7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483231" y="0"/>
            <a:ext cx="660769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B7E778">
              <a:alpha val="5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4" name="任意多边形 4"/>
          <p:cNvSpPr/>
          <p:nvPr userDrawn="1"/>
        </p:nvSpPr>
        <p:spPr>
          <a:xfrm>
            <a:off x="53975" y="36513"/>
            <a:ext cx="9036050" cy="5070475"/>
          </a:xfrm>
          <a:custGeom>
            <a:avLst/>
            <a:gdLst>
              <a:gd name="connsiteX0" fmla="*/ 11075049 w 11444459"/>
              <a:gd name="connsiteY0" fmla="*/ 5504143 h 6131935"/>
              <a:gd name="connsiteX1" fmla="*/ 10815276 w 11444459"/>
              <a:gd name="connsiteY1" fmla="*/ 5763916 h 6131935"/>
              <a:gd name="connsiteX2" fmla="*/ 11075049 w 11444459"/>
              <a:gd name="connsiteY2" fmla="*/ 6023689 h 6131935"/>
              <a:gd name="connsiteX3" fmla="*/ 11334822 w 11444459"/>
              <a:gd name="connsiteY3" fmla="*/ 5763916 h 6131935"/>
              <a:gd name="connsiteX4" fmla="*/ 11075049 w 11444459"/>
              <a:gd name="connsiteY4" fmla="*/ 5504143 h 6131935"/>
              <a:gd name="connsiteX5" fmla="*/ 11076868 w 11444459"/>
              <a:gd name="connsiteY5" fmla="*/ 5013851 h 6131935"/>
              <a:gd name="connsiteX6" fmla="*/ 10929577 w 11444459"/>
              <a:gd name="connsiteY6" fmla="*/ 5161142 h 6131935"/>
              <a:gd name="connsiteX7" fmla="*/ 11076868 w 11444459"/>
              <a:gd name="connsiteY7" fmla="*/ 5308433 h 6131935"/>
              <a:gd name="connsiteX8" fmla="*/ 11224159 w 11444459"/>
              <a:gd name="connsiteY8" fmla="*/ 5161142 h 6131935"/>
              <a:gd name="connsiteX9" fmla="*/ 11076868 w 11444459"/>
              <a:gd name="connsiteY9" fmla="*/ 5013851 h 6131935"/>
              <a:gd name="connsiteX10" fmla="*/ 0 w 11444459"/>
              <a:gd name="connsiteY10" fmla="*/ 0 h 6131935"/>
              <a:gd name="connsiteX11" fmla="*/ 11444459 w 11444459"/>
              <a:gd name="connsiteY11" fmla="*/ 0 h 6131935"/>
              <a:gd name="connsiteX12" fmla="*/ 11444459 w 11444459"/>
              <a:gd name="connsiteY12" fmla="*/ 6131935 h 6131935"/>
              <a:gd name="connsiteX13" fmla="*/ 0 w 11444459"/>
              <a:gd name="connsiteY13" fmla="*/ 6131935 h 61319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1444459" h="6131935">
                <a:moveTo>
                  <a:pt x="11075049" y="5504143"/>
                </a:moveTo>
                <a:cubicBezTo>
                  <a:pt x="10931580" y="5504143"/>
                  <a:pt x="10815276" y="5620447"/>
                  <a:pt x="10815276" y="5763916"/>
                </a:cubicBezTo>
                <a:cubicBezTo>
                  <a:pt x="10815276" y="5907385"/>
                  <a:pt x="10931580" y="6023689"/>
                  <a:pt x="11075049" y="6023689"/>
                </a:cubicBezTo>
                <a:cubicBezTo>
                  <a:pt x="11218518" y="6023689"/>
                  <a:pt x="11334822" y="5907385"/>
                  <a:pt x="11334822" y="5763916"/>
                </a:cubicBezTo>
                <a:cubicBezTo>
                  <a:pt x="11334822" y="5620447"/>
                  <a:pt x="11218518" y="5504143"/>
                  <a:pt x="11075049" y="5504143"/>
                </a:cubicBezTo>
                <a:close/>
                <a:moveTo>
                  <a:pt x="11076868" y="5013851"/>
                </a:moveTo>
                <a:cubicBezTo>
                  <a:pt x="10995521" y="5013851"/>
                  <a:pt x="10929577" y="5079795"/>
                  <a:pt x="10929577" y="5161142"/>
                </a:cubicBezTo>
                <a:cubicBezTo>
                  <a:pt x="10929577" y="5242489"/>
                  <a:pt x="10995521" y="5308433"/>
                  <a:pt x="11076868" y="5308433"/>
                </a:cubicBezTo>
                <a:cubicBezTo>
                  <a:pt x="11158215" y="5308433"/>
                  <a:pt x="11224159" y="5242489"/>
                  <a:pt x="11224159" y="5161142"/>
                </a:cubicBezTo>
                <a:cubicBezTo>
                  <a:pt x="11224159" y="5079795"/>
                  <a:pt x="11158215" y="5013851"/>
                  <a:pt x="11076868" y="5013851"/>
                </a:cubicBezTo>
                <a:close/>
                <a:moveTo>
                  <a:pt x="0" y="0"/>
                </a:moveTo>
                <a:lnTo>
                  <a:pt x="11444459" y="0"/>
                </a:lnTo>
                <a:lnTo>
                  <a:pt x="11444459" y="6131935"/>
                </a:lnTo>
                <a:lnTo>
                  <a:pt x="0" y="613193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050085" y="4763"/>
            <a:ext cx="735268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duotone>
              <a:schemeClr val="accent5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0" y="0"/>
            <a:ext cx="9144002" cy="5143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58" t="17801" r="15086" b="26199"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本框 3"/>
          <p:cNvSpPr txBox="1"/>
          <p:nvPr userDrawn="1"/>
        </p:nvSpPr>
        <p:spPr>
          <a:xfrm rot="20132266">
            <a:off x="3710226" y="2220685"/>
            <a:ext cx="1723549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zh-CN" altLang="en-US" sz="2400" dirty="0">
                <a:solidFill>
                  <a:schemeClr val="bg1">
                    <a:lumMod val="75000"/>
                    <a:alpha val="50000"/>
                  </a:schemeClr>
                </a:solidFill>
                <a:latin typeface="楷体" panose="02010609060101010101" pitchFamily="49" charset="-122"/>
              </a:rPr>
              <a:t>状元成才路</a:t>
            </a:r>
            <a:endParaRPr lang="zh-CN" altLang="en-US" sz="2400" dirty="0">
              <a:solidFill>
                <a:schemeClr val="bg1">
                  <a:lumMod val="75000"/>
                  <a:alpha val="50000"/>
                </a:schemeClr>
              </a:solidFill>
              <a:latin typeface="楷体" panose="02010609060101010101" pitchFamily="49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09435" y="0"/>
            <a:ext cx="735268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919" t="36337" r="26479" b="47771"/>
          <a:stretch>
            <a:fillRect/>
          </a:stretch>
        </p:blipFill>
        <p:spPr bwMode="auto">
          <a:xfrm>
            <a:off x="0" y="3771900"/>
            <a:ext cx="9144000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本框 3"/>
          <p:cNvSpPr txBox="1"/>
          <p:nvPr userDrawn="1"/>
        </p:nvSpPr>
        <p:spPr>
          <a:xfrm rot="20132266">
            <a:off x="3710226" y="2220685"/>
            <a:ext cx="1723549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zh-CN" altLang="en-US" sz="2400" dirty="0">
                <a:solidFill>
                  <a:schemeClr val="bg1">
                    <a:lumMod val="75000"/>
                    <a:alpha val="50000"/>
                  </a:schemeClr>
                </a:solidFill>
                <a:latin typeface="楷体" panose="02010609060101010101" pitchFamily="49" charset="-122"/>
              </a:rPr>
              <a:t>状元成才路</a:t>
            </a:r>
            <a:endParaRPr lang="zh-CN" altLang="en-US" sz="2400" dirty="0">
              <a:solidFill>
                <a:schemeClr val="bg1">
                  <a:lumMod val="75000"/>
                  <a:alpha val="50000"/>
                </a:schemeClr>
              </a:solidFill>
              <a:latin typeface="楷体" panose="02010609060101010101" pitchFamily="49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483231" y="0"/>
            <a:ext cx="660769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B7E778">
              <a:alpha val="5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4" name="任意多边形 4"/>
          <p:cNvSpPr/>
          <p:nvPr userDrawn="1"/>
        </p:nvSpPr>
        <p:spPr>
          <a:xfrm>
            <a:off x="53975" y="36513"/>
            <a:ext cx="9036050" cy="5070475"/>
          </a:xfrm>
          <a:custGeom>
            <a:avLst/>
            <a:gdLst>
              <a:gd name="connsiteX0" fmla="*/ 11075049 w 11444459"/>
              <a:gd name="connsiteY0" fmla="*/ 5504143 h 6131935"/>
              <a:gd name="connsiteX1" fmla="*/ 10815276 w 11444459"/>
              <a:gd name="connsiteY1" fmla="*/ 5763916 h 6131935"/>
              <a:gd name="connsiteX2" fmla="*/ 11075049 w 11444459"/>
              <a:gd name="connsiteY2" fmla="*/ 6023689 h 6131935"/>
              <a:gd name="connsiteX3" fmla="*/ 11334822 w 11444459"/>
              <a:gd name="connsiteY3" fmla="*/ 5763916 h 6131935"/>
              <a:gd name="connsiteX4" fmla="*/ 11075049 w 11444459"/>
              <a:gd name="connsiteY4" fmla="*/ 5504143 h 6131935"/>
              <a:gd name="connsiteX5" fmla="*/ 11076868 w 11444459"/>
              <a:gd name="connsiteY5" fmla="*/ 5013851 h 6131935"/>
              <a:gd name="connsiteX6" fmla="*/ 10929577 w 11444459"/>
              <a:gd name="connsiteY6" fmla="*/ 5161142 h 6131935"/>
              <a:gd name="connsiteX7" fmla="*/ 11076868 w 11444459"/>
              <a:gd name="connsiteY7" fmla="*/ 5308433 h 6131935"/>
              <a:gd name="connsiteX8" fmla="*/ 11224159 w 11444459"/>
              <a:gd name="connsiteY8" fmla="*/ 5161142 h 6131935"/>
              <a:gd name="connsiteX9" fmla="*/ 11076868 w 11444459"/>
              <a:gd name="connsiteY9" fmla="*/ 5013851 h 6131935"/>
              <a:gd name="connsiteX10" fmla="*/ 0 w 11444459"/>
              <a:gd name="connsiteY10" fmla="*/ 0 h 6131935"/>
              <a:gd name="connsiteX11" fmla="*/ 11444459 w 11444459"/>
              <a:gd name="connsiteY11" fmla="*/ 0 h 6131935"/>
              <a:gd name="connsiteX12" fmla="*/ 11444459 w 11444459"/>
              <a:gd name="connsiteY12" fmla="*/ 6131935 h 6131935"/>
              <a:gd name="connsiteX13" fmla="*/ 0 w 11444459"/>
              <a:gd name="connsiteY13" fmla="*/ 6131935 h 61319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1444459" h="6131935">
                <a:moveTo>
                  <a:pt x="11075049" y="5504143"/>
                </a:moveTo>
                <a:cubicBezTo>
                  <a:pt x="10931580" y="5504143"/>
                  <a:pt x="10815276" y="5620447"/>
                  <a:pt x="10815276" y="5763916"/>
                </a:cubicBezTo>
                <a:cubicBezTo>
                  <a:pt x="10815276" y="5907385"/>
                  <a:pt x="10931580" y="6023689"/>
                  <a:pt x="11075049" y="6023689"/>
                </a:cubicBezTo>
                <a:cubicBezTo>
                  <a:pt x="11218518" y="6023689"/>
                  <a:pt x="11334822" y="5907385"/>
                  <a:pt x="11334822" y="5763916"/>
                </a:cubicBezTo>
                <a:cubicBezTo>
                  <a:pt x="11334822" y="5620447"/>
                  <a:pt x="11218518" y="5504143"/>
                  <a:pt x="11075049" y="5504143"/>
                </a:cubicBezTo>
                <a:close/>
                <a:moveTo>
                  <a:pt x="11076868" y="5013851"/>
                </a:moveTo>
                <a:cubicBezTo>
                  <a:pt x="10995521" y="5013851"/>
                  <a:pt x="10929577" y="5079795"/>
                  <a:pt x="10929577" y="5161142"/>
                </a:cubicBezTo>
                <a:cubicBezTo>
                  <a:pt x="10929577" y="5242489"/>
                  <a:pt x="10995521" y="5308433"/>
                  <a:pt x="11076868" y="5308433"/>
                </a:cubicBezTo>
                <a:cubicBezTo>
                  <a:pt x="11158215" y="5308433"/>
                  <a:pt x="11224159" y="5242489"/>
                  <a:pt x="11224159" y="5161142"/>
                </a:cubicBezTo>
                <a:cubicBezTo>
                  <a:pt x="11224159" y="5079795"/>
                  <a:pt x="11158215" y="5013851"/>
                  <a:pt x="11076868" y="5013851"/>
                </a:cubicBezTo>
                <a:close/>
                <a:moveTo>
                  <a:pt x="0" y="0"/>
                </a:moveTo>
                <a:lnTo>
                  <a:pt x="11444459" y="0"/>
                </a:lnTo>
                <a:lnTo>
                  <a:pt x="11444459" y="6131935"/>
                </a:lnTo>
                <a:lnTo>
                  <a:pt x="0" y="613193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5" name="图片 4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800" y="38100"/>
            <a:ext cx="803275" cy="803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6" name="直接连接符 5"/>
          <p:cNvCxnSpPr/>
          <p:nvPr userDrawn="1"/>
        </p:nvCxnSpPr>
        <p:spPr>
          <a:xfrm>
            <a:off x="950913" y="698500"/>
            <a:ext cx="2828925" cy="0"/>
          </a:xfrm>
          <a:prstGeom prst="line">
            <a:avLst/>
          </a:prstGeom>
          <a:ln w="19050">
            <a:solidFill>
              <a:srgbClr val="38572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图片 4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050085" y="4763"/>
            <a:ext cx="735268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_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B7E778">
              <a:alpha val="5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4" name="任意多边形 4"/>
          <p:cNvSpPr/>
          <p:nvPr userDrawn="1"/>
        </p:nvSpPr>
        <p:spPr>
          <a:xfrm>
            <a:off x="53975" y="36513"/>
            <a:ext cx="9036050" cy="5070475"/>
          </a:xfrm>
          <a:custGeom>
            <a:avLst/>
            <a:gdLst>
              <a:gd name="connsiteX0" fmla="*/ 11075049 w 11444459"/>
              <a:gd name="connsiteY0" fmla="*/ 5504143 h 6131935"/>
              <a:gd name="connsiteX1" fmla="*/ 10815276 w 11444459"/>
              <a:gd name="connsiteY1" fmla="*/ 5763916 h 6131935"/>
              <a:gd name="connsiteX2" fmla="*/ 11075049 w 11444459"/>
              <a:gd name="connsiteY2" fmla="*/ 6023689 h 6131935"/>
              <a:gd name="connsiteX3" fmla="*/ 11334822 w 11444459"/>
              <a:gd name="connsiteY3" fmla="*/ 5763916 h 6131935"/>
              <a:gd name="connsiteX4" fmla="*/ 11075049 w 11444459"/>
              <a:gd name="connsiteY4" fmla="*/ 5504143 h 6131935"/>
              <a:gd name="connsiteX5" fmla="*/ 11076868 w 11444459"/>
              <a:gd name="connsiteY5" fmla="*/ 5013851 h 6131935"/>
              <a:gd name="connsiteX6" fmla="*/ 10929577 w 11444459"/>
              <a:gd name="connsiteY6" fmla="*/ 5161142 h 6131935"/>
              <a:gd name="connsiteX7" fmla="*/ 11076868 w 11444459"/>
              <a:gd name="connsiteY7" fmla="*/ 5308433 h 6131935"/>
              <a:gd name="connsiteX8" fmla="*/ 11224159 w 11444459"/>
              <a:gd name="connsiteY8" fmla="*/ 5161142 h 6131935"/>
              <a:gd name="connsiteX9" fmla="*/ 11076868 w 11444459"/>
              <a:gd name="connsiteY9" fmla="*/ 5013851 h 6131935"/>
              <a:gd name="connsiteX10" fmla="*/ 0 w 11444459"/>
              <a:gd name="connsiteY10" fmla="*/ 0 h 6131935"/>
              <a:gd name="connsiteX11" fmla="*/ 11444459 w 11444459"/>
              <a:gd name="connsiteY11" fmla="*/ 0 h 6131935"/>
              <a:gd name="connsiteX12" fmla="*/ 11444459 w 11444459"/>
              <a:gd name="connsiteY12" fmla="*/ 6131935 h 6131935"/>
              <a:gd name="connsiteX13" fmla="*/ 0 w 11444459"/>
              <a:gd name="connsiteY13" fmla="*/ 6131935 h 61319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1444459" h="6131935">
                <a:moveTo>
                  <a:pt x="11075049" y="5504143"/>
                </a:moveTo>
                <a:cubicBezTo>
                  <a:pt x="10931580" y="5504143"/>
                  <a:pt x="10815276" y="5620447"/>
                  <a:pt x="10815276" y="5763916"/>
                </a:cubicBezTo>
                <a:cubicBezTo>
                  <a:pt x="10815276" y="5907385"/>
                  <a:pt x="10931580" y="6023689"/>
                  <a:pt x="11075049" y="6023689"/>
                </a:cubicBezTo>
                <a:cubicBezTo>
                  <a:pt x="11218518" y="6023689"/>
                  <a:pt x="11334822" y="5907385"/>
                  <a:pt x="11334822" y="5763916"/>
                </a:cubicBezTo>
                <a:cubicBezTo>
                  <a:pt x="11334822" y="5620447"/>
                  <a:pt x="11218518" y="5504143"/>
                  <a:pt x="11075049" y="5504143"/>
                </a:cubicBezTo>
                <a:close/>
                <a:moveTo>
                  <a:pt x="11076868" y="5013851"/>
                </a:moveTo>
                <a:cubicBezTo>
                  <a:pt x="10995521" y="5013851"/>
                  <a:pt x="10929577" y="5079795"/>
                  <a:pt x="10929577" y="5161142"/>
                </a:cubicBezTo>
                <a:cubicBezTo>
                  <a:pt x="10929577" y="5242489"/>
                  <a:pt x="10995521" y="5308433"/>
                  <a:pt x="11076868" y="5308433"/>
                </a:cubicBezTo>
                <a:cubicBezTo>
                  <a:pt x="11158215" y="5308433"/>
                  <a:pt x="11224159" y="5242489"/>
                  <a:pt x="11224159" y="5161142"/>
                </a:cubicBezTo>
                <a:cubicBezTo>
                  <a:pt x="11224159" y="5079795"/>
                  <a:pt x="11158215" y="5013851"/>
                  <a:pt x="11076868" y="5013851"/>
                </a:cubicBezTo>
                <a:close/>
                <a:moveTo>
                  <a:pt x="0" y="0"/>
                </a:moveTo>
                <a:lnTo>
                  <a:pt x="11444459" y="0"/>
                </a:lnTo>
                <a:lnTo>
                  <a:pt x="11444459" y="6131935"/>
                </a:lnTo>
                <a:lnTo>
                  <a:pt x="0" y="613193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5" name="图片 4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800" y="38100"/>
            <a:ext cx="803275" cy="803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6" name="直接连接符 5"/>
          <p:cNvCxnSpPr/>
          <p:nvPr userDrawn="1"/>
        </p:nvCxnSpPr>
        <p:spPr>
          <a:xfrm>
            <a:off x="950913" y="698500"/>
            <a:ext cx="2828925" cy="0"/>
          </a:xfrm>
          <a:prstGeom prst="line">
            <a:avLst/>
          </a:prstGeom>
          <a:ln w="19050">
            <a:solidFill>
              <a:srgbClr val="38572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Rectangle 2"/>
          <p:cNvSpPr txBox="1"/>
          <p:nvPr userDrawn="1"/>
        </p:nvSpPr>
        <p:spPr>
          <a:xfrm>
            <a:off x="611560" y="3117"/>
            <a:ext cx="3384376" cy="85725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>
                <a:ln>
                  <a:solidFill>
                    <a:schemeClr val="accent6">
                      <a:lumMod val="50000"/>
                    </a:schemeClr>
                  </a:solidFill>
                </a:ln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一、新课导入</a:t>
            </a:r>
            <a:endParaRPr lang="zh-CN" altLang="en-US" sz="3200" b="1" dirty="0">
              <a:ln>
                <a:solidFill>
                  <a:schemeClr val="accent6">
                    <a:lumMod val="50000"/>
                  </a:schemeClr>
                </a:solidFill>
              </a:ln>
              <a:solidFill>
                <a:schemeClr val="accent6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pic>
        <p:nvPicPr>
          <p:cNvPr id="8" name="图片 4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050085" y="4763"/>
            <a:ext cx="735268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4_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B7E778">
              <a:alpha val="5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4" name="任意多边形 4"/>
          <p:cNvSpPr/>
          <p:nvPr userDrawn="1"/>
        </p:nvSpPr>
        <p:spPr>
          <a:xfrm>
            <a:off x="53975" y="36513"/>
            <a:ext cx="9036050" cy="5070475"/>
          </a:xfrm>
          <a:custGeom>
            <a:avLst/>
            <a:gdLst>
              <a:gd name="connsiteX0" fmla="*/ 11075049 w 11444459"/>
              <a:gd name="connsiteY0" fmla="*/ 5504143 h 6131935"/>
              <a:gd name="connsiteX1" fmla="*/ 10815276 w 11444459"/>
              <a:gd name="connsiteY1" fmla="*/ 5763916 h 6131935"/>
              <a:gd name="connsiteX2" fmla="*/ 11075049 w 11444459"/>
              <a:gd name="connsiteY2" fmla="*/ 6023689 h 6131935"/>
              <a:gd name="connsiteX3" fmla="*/ 11334822 w 11444459"/>
              <a:gd name="connsiteY3" fmla="*/ 5763916 h 6131935"/>
              <a:gd name="connsiteX4" fmla="*/ 11075049 w 11444459"/>
              <a:gd name="connsiteY4" fmla="*/ 5504143 h 6131935"/>
              <a:gd name="connsiteX5" fmla="*/ 11076868 w 11444459"/>
              <a:gd name="connsiteY5" fmla="*/ 5013851 h 6131935"/>
              <a:gd name="connsiteX6" fmla="*/ 10929577 w 11444459"/>
              <a:gd name="connsiteY6" fmla="*/ 5161142 h 6131935"/>
              <a:gd name="connsiteX7" fmla="*/ 11076868 w 11444459"/>
              <a:gd name="connsiteY7" fmla="*/ 5308433 h 6131935"/>
              <a:gd name="connsiteX8" fmla="*/ 11224159 w 11444459"/>
              <a:gd name="connsiteY8" fmla="*/ 5161142 h 6131935"/>
              <a:gd name="connsiteX9" fmla="*/ 11076868 w 11444459"/>
              <a:gd name="connsiteY9" fmla="*/ 5013851 h 6131935"/>
              <a:gd name="connsiteX10" fmla="*/ 0 w 11444459"/>
              <a:gd name="connsiteY10" fmla="*/ 0 h 6131935"/>
              <a:gd name="connsiteX11" fmla="*/ 11444459 w 11444459"/>
              <a:gd name="connsiteY11" fmla="*/ 0 h 6131935"/>
              <a:gd name="connsiteX12" fmla="*/ 11444459 w 11444459"/>
              <a:gd name="connsiteY12" fmla="*/ 6131935 h 6131935"/>
              <a:gd name="connsiteX13" fmla="*/ 0 w 11444459"/>
              <a:gd name="connsiteY13" fmla="*/ 6131935 h 61319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1444459" h="6131935">
                <a:moveTo>
                  <a:pt x="11075049" y="5504143"/>
                </a:moveTo>
                <a:cubicBezTo>
                  <a:pt x="10931580" y="5504143"/>
                  <a:pt x="10815276" y="5620447"/>
                  <a:pt x="10815276" y="5763916"/>
                </a:cubicBezTo>
                <a:cubicBezTo>
                  <a:pt x="10815276" y="5907385"/>
                  <a:pt x="10931580" y="6023689"/>
                  <a:pt x="11075049" y="6023689"/>
                </a:cubicBezTo>
                <a:cubicBezTo>
                  <a:pt x="11218518" y="6023689"/>
                  <a:pt x="11334822" y="5907385"/>
                  <a:pt x="11334822" y="5763916"/>
                </a:cubicBezTo>
                <a:cubicBezTo>
                  <a:pt x="11334822" y="5620447"/>
                  <a:pt x="11218518" y="5504143"/>
                  <a:pt x="11075049" y="5504143"/>
                </a:cubicBezTo>
                <a:close/>
                <a:moveTo>
                  <a:pt x="11076868" y="5013851"/>
                </a:moveTo>
                <a:cubicBezTo>
                  <a:pt x="10995521" y="5013851"/>
                  <a:pt x="10929577" y="5079795"/>
                  <a:pt x="10929577" y="5161142"/>
                </a:cubicBezTo>
                <a:cubicBezTo>
                  <a:pt x="10929577" y="5242489"/>
                  <a:pt x="10995521" y="5308433"/>
                  <a:pt x="11076868" y="5308433"/>
                </a:cubicBezTo>
                <a:cubicBezTo>
                  <a:pt x="11158215" y="5308433"/>
                  <a:pt x="11224159" y="5242489"/>
                  <a:pt x="11224159" y="5161142"/>
                </a:cubicBezTo>
                <a:cubicBezTo>
                  <a:pt x="11224159" y="5079795"/>
                  <a:pt x="11158215" y="5013851"/>
                  <a:pt x="11076868" y="5013851"/>
                </a:cubicBezTo>
                <a:close/>
                <a:moveTo>
                  <a:pt x="0" y="0"/>
                </a:moveTo>
                <a:lnTo>
                  <a:pt x="11444459" y="0"/>
                </a:lnTo>
                <a:lnTo>
                  <a:pt x="11444459" y="6131935"/>
                </a:lnTo>
                <a:lnTo>
                  <a:pt x="0" y="613193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5" name="图片 4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800" y="38100"/>
            <a:ext cx="803275" cy="803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6" name="直接连接符 5"/>
          <p:cNvCxnSpPr/>
          <p:nvPr userDrawn="1"/>
        </p:nvCxnSpPr>
        <p:spPr>
          <a:xfrm>
            <a:off x="950913" y="698500"/>
            <a:ext cx="2828925" cy="0"/>
          </a:xfrm>
          <a:prstGeom prst="line">
            <a:avLst/>
          </a:prstGeom>
          <a:ln w="19050">
            <a:solidFill>
              <a:srgbClr val="38572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Rectangle 2"/>
          <p:cNvSpPr txBox="1"/>
          <p:nvPr userDrawn="1"/>
        </p:nvSpPr>
        <p:spPr>
          <a:xfrm>
            <a:off x="611560" y="3117"/>
            <a:ext cx="3384376" cy="85725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>
                <a:ln>
                  <a:solidFill>
                    <a:schemeClr val="accent6">
                      <a:lumMod val="50000"/>
                    </a:schemeClr>
                  </a:solidFill>
                </a:ln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二、探究新知</a:t>
            </a:r>
            <a:endParaRPr lang="zh-CN" altLang="en-US" sz="3200" b="1" dirty="0">
              <a:ln>
                <a:solidFill>
                  <a:schemeClr val="accent6">
                    <a:lumMod val="50000"/>
                  </a:schemeClr>
                </a:solidFill>
              </a:ln>
              <a:solidFill>
                <a:schemeClr val="accent6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pic>
        <p:nvPicPr>
          <p:cNvPr id="8" name="图片 4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050085" y="4763"/>
            <a:ext cx="735268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5_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B7E778">
              <a:alpha val="5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4" name="任意多边形 4"/>
          <p:cNvSpPr/>
          <p:nvPr userDrawn="1"/>
        </p:nvSpPr>
        <p:spPr>
          <a:xfrm>
            <a:off x="53975" y="36513"/>
            <a:ext cx="9036050" cy="5070475"/>
          </a:xfrm>
          <a:custGeom>
            <a:avLst/>
            <a:gdLst>
              <a:gd name="connsiteX0" fmla="*/ 11075049 w 11444459"/>
              <a:gd name="connsiteY0" fmla="*/ 5504143 h 6131935"/>
              <a:gd name="connsiteX1" fmla="*/ 10815276 w 11444459"/>
              <a:gd name="connsiteY1" fmla="*/ 5763916 h 6131935"/>
              <a:gd name="connsiteX2" fmla="*/ 11075049 w 11444459"/>
              <a:gd name="connsiteY2" fmla="*/ 6023689 h 6131935"/>
              <a:gd name="connsiteX3" fmla="*/ 11334822 w 11444459"/>
              <a:gd name="connsiteY3" fmla="*/ 5763916 h 6131935"/>
              <a:gd name="connsiteX4" fmla="*/ 11075049 w 11444459"/>
              <a:gd name="connsiteY4" fmla="*/ 5504143 h 6131935"/>
              <a:gd name="connsiteX5" fmla="*/ 11076868 w 11444459"/>
              <a:gd name="connsiteY5" fmla="*/ 5013851 h 6131935"/>
              <a:gd name="connsiteX6" fmla="*/ 10929577 w 11444459"/>
              <a:gd name="connsiteY6" fmla="*/ 5161142 h 6131935"/>
              <a:gd name="connsiteX7" fmla="*/ 11076868 w 11444459"/>
              <a:gd name="connsiteY7" fmla="*/ 5308433 h 6131935"/>
              <a:gd name="connsiteX8" fmla="*/ 11224159 w 11444459"/>
              <a:gd name="connsiteY8" fmla="*/ 5161142 h 6131935"/>
              <a:gd name="connsiteX9" fmla="*/ 11076868 w 11444459"/>
              <a:gd name="connsiteY9" fmla="*/ 5013851 h 6131935"/>
              <a:gd name="connsiteX10" fmla="*/ 0 w 11444459"/>
              <a:gd name="connsiteY10" fmla="*/ 0 h 6131935"/>
              <a:gd name="connsiteX11" fmla="*/ 11444459 w 11444459"/>
              <a:gd name="connsiteY11" fmla="*/ 0 h 6131935"/>
              <a:gd name="connsiteX12" fmla="*/ 11444459 w 11444459"/>
              <a:gd name="connsiteY12" fmla="*/ 6131935 h 6131935"/>
              <a:gd name="connsiteX13" fmla="*/ 0 w 11444459"/>
              <a:gd name="connsiteY13" fmla="*/ 6131935 h 61319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1444459" h="6131935">
                <a:moveTo>
                  <a:pt x="11075049" y="5504143"/>
                </a:moveTo>
                <a:cubicBezTo>
                  <a:pt x="10931580" y="5504143"/>
                  <a:pt x="10815276" y="5620447"/>
                  <a:pt x="10815276" y="5763916"/>
                </a:cubicBezTo>
                <a:cubicBezTo>
                  <a:pt x="10815276" y="5907385"/>
                  <a:pt x="10931580" y="6023689"/>
                  <a:pt x="11075049" y="6023689"/>
                </a:cubicBezTo>
                <a:cubicBezTo>
                  <a:pt x="11218518" y="6023689"/>
                  <a:pt x="11334822" y="5907385"/>
                  <a:pt x="11334822" y="5763916"/>
                </a:cubicBezTo>
                <a:cubicBezTo>
                  <a:pt x="11334822" y="5620447"/>
                  <a:pt x="11218518" y="5504143"/>
                  <a:pt x="11075049" y="5504143"/>
                </a:cubicBezTo>
                <a:close/>
                <a:moveTo>
                  <a:pt x="11076868" y="5013851"/>
                </a:moveTo>
                <a:cubicBezTo>
                  <a:pt x="10995521" y="5013851"/>
                  <a:pt x="10929577" y="5079795"/>
                  <a:pt x="10929577" y="5161142"/>
                </a:cubicBezTo>
                <a:cubicBezTo>
                  <a:pt x="10929577" y="5242489"/>
                  <a:pt x="10995521" y="5308433"/>
                  <a:pt x="11076868" y="5308433"/>
                </a:cubicBezTo>
                <a:cubicBezTo>
                  <a:pt x="11158215" y="5308433"/>
                  <a:pt x="11224159" y="5242489"/>
                  <a:pt x="11224159" y="5161142"/>
                </a:cubicBezTo>
                <a:cubicBezTo>
                  <a:pt x="11224159" y="5079795"/>
                  <a:pt x="11158215" y="5013851"/>
                  <a:pt x="11076868" y="5013851"/>
                </a:cubicBezTo>
                <a:close/>
                <a:moveTo>
                  <a:pt x="0" y="0"/>
                </a:moveTo>
                <a:lnTo>
                  <a:pt x="11444459" y="0"/>
                </a:lnTo>
                <a:lnTo>
                  <a:pt x="11444459" y="6131935"/>
                </a:lnTo>
                <a:lnTo>
                  <a:pt x="0" y="613193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5" name="图片 4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800" y="38100"/>
            <a:ext cx="803275" cy="803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6" name="直接连接符 5"/>
          <p:cNvCxnSpPr/>
          <p:nvPr userDrawn="1"/>
        </p:nvCxnSpPr>
        <p:spPr>
          <a:xfrm>
            <a:off x="950913" y="698500"/>
            <a:ext cx="2828925" cy="0"/>
          </a:xfrm>
          <a:prstGeom prst="line">
            <a:avLst/>
          </a:prstGeom>
          <a:ln w="19050">
            <a:solidFill>
              <a:srgbClr val="38572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Rectangle 2"/>
          <p:cNvSpPr txBox="1"/>
          <p:nvPr userDrawn="1"/>
        </p:nvSpPr>
        <p:spPr>
          <a:xfrm>
            <a:off x="611560" y="3117"/>
            <a:ext cx="3384376" cy="85725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>
                <a:ln>
                  <a:solidFill>
                    <a:schemeClr val="accent6">
                      <a:lumMod val="50000"/>
                    </a:schemeClr>
                  </a:solidFill>
                </a:ln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三、随堂练习</a:t>
            </a:r>
            <a:endParaRPr lang="zh-CN" altLang="en-US" sz="3200" b="1" dirty="0">
              <a:ln>
                <a:solidFill>
                  <a:schemeClr val="accent6">
                    <a:lumMod val="50000"/>
                  </a:schemeClr>
                </a:solidFill>
              </a:ln>
              <a:solidFill>
                <a:schemeClr val="accent6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pic>
        <p:nvPicPr>
          <p:cNvPr id="8" name="图片 4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050085" y="4763"/>
            <a:ext cx="735268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6_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B7E778">
              <a:alpha val="5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4" name="任意多边形 4"/>
          <p:cNvSpPr/>
          <p:nvPr userDrawn="1"/>
        </p:nvSpPr>
        <p:spPr>
          <a:xfrm>
            <a:off x="53975" y="36513"/>
            <a:ext cx="9036050" cy="5070475"/>
          </a:xfrm>
          <a:custGeom>
            <a:avLst/>
            <a:gdLst>
              <a:gd name="connsiteX0" fmla="*/ 11075049 w 11444459"/>
              <a:gd name="connsiteY0" fmla="*/ 5504143 h 6131935"/>
              <a:gd name="connsiteX1" fmla="*/ 10815276 w 11444459"/>
              <a:gd name="connsiteY1" fmla="*/ 5763916 h 6131935"/>
              <a:gd name="connsiteX2" fmla="*/ 11075049 w 11444459"/>
              <a:gd name="connsiteY2" fmla="*/ 6023689 h 6131935"/>
              <a:gd name="connsiteX3" fmla="*/ 11334822 w 11444459"/>
              <a:gd name="connsiteY3" fmla="*/ 5763916 h 6131935"/>
              <a:gd name="connsiteX4" fmla="*/ 11075049 w 11444459"/>
              <a:gd name="connsiteY4" fmla="*/ 5504143 h 6131935"/>
              <a:gd name="connsiteX5" fmla="*/ 11076868 w 11444459"/>
              <a:gd name="connsiteY5" fmla="*/ 5013851 h 6131935"/>
              <a:gd name="connsiteX6" fmla="*/ 10929577 w 11444459"/>
              <a:gd name="connsiteY6" fmla="*/ 5161142 h 6131935"/>
              <a:gd name="connsiteX7" fmla="*/ 11076868 w 11444459"/>
              <a:gd name="connsiteY7" fmla="*/ 5308433 h 6131935"/>
              <a:gd name="connsiteX8" fmla="*/ 11224159 w 11444459"/>
              <a:gd name="connsiteY8" fmla="*/ 5161142 h 6131935"/>
              <a:gd name="connsiteX9" fmla="*/ 11076868 w 11444459"/>
              <a:gd name="connsiteY9" fmla="*/ 5013851 h 6131935"/>
              <a:gd name="connsiteX10" fmla="*/ 0 w 11444459"/>
              <a:gd name="connsiteY10" fmla="*/ 0 h 6131935"/>
              <a:gd name="connsiteX11" fmla="*/ 11444459 w 11444459"/>
              <a:gd name="connsiteY11" fmla="*/ 0 h 6131935"/>
              <a:gd name="connsiteX12" fmla="*/ 11444459 w 11444459"/>
              <a:gd name="connsiteY12" fmla="*/ 6131935 h 6131935"/>
              <a:gd name="connsiteX13" fmla="*/ 0 w 11444459"/>
              <a:gd name="connsiteY13" fmla="*/ 6131935 h 61319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1444459" h="6131935">
                <a:moveTo>
                  <a:pt x="11075049" y="5504143"/>
                </a:moveTo>
                <a:cubicBezTo>
                  <a:pt x="10931580" y="5504143"/>
                  <a:pt x="10815276" y="5620447"/>
                  <a:pt x="10815276" y="5763916"/>
                </a:cubicBezTo>
                <a:cubicBezTo>
                  <a:pt x="10815276" y="5907385"/>
                  <a:pt x="10931580" y="6023689"/>
                  <a:pt x="11075049" y="6023689"/>
                </a:cubicBezTo>
                <a:cubicBezTo>
                  <a:pt x="11218518" y="6023689"/>
                  <a:pt x="11334822" y="5907385"/>
                  <a:pt x="11334822" y="5763916"/>
                </a:cubicBezTo>
                <a:cubicBezTo>
                  <a:pt x="11334822" y="5620447"/>
                  <a:pt x="11218518" y="5504143"/>
                  <a:pt x="11075049" y="5504143"/>
                </a:cubicBezTo>
                <a:close/>
                <a:moveTo>
                  <a:pt x="11076868" y="5013851"/>
                </a:moveTo>
                <a:cubicBezTo>
                  <a:pt x="10995521" y="5013851"/>
                  <a:pt x="10929577" y="5079795"/>
                  <a:pt x="10929577" y="5161142"/>
                </a:cubicBezTo>
                <a:cubicBezTo>
                  <a:pt x="10929577" y="5242489"/>
                  <a:pt x="10995521" y="5308433"/>
                  <a:pt x="11076868" y="5308433"/>
                </a:cubicBezTo>
                <a:cubicBezTo>
                  <a:pt x="11158215" y="5308433"/>
                  <a:pt x="11224159" y="5242489"/>
                  <a:pt x="11224159" y="5161142"/>
                </a:cubicBezTo>
                <a:cubicBezTo>
                  <a:pt x="11224159" y="5079795"/>
                  <a:pt x="11158215" y="5013851"/>
                  <a:pt x="11076868" y="5013851"/>
                </a:cubicBezTo>
                <a:close/>
                <a:moveTo>
                  <a:pt x="0" y="0"/>
                </a:moveTo>
                <a:lnTo>
                  <a:pt x="11444459" y="0"/>
                </a:lnTo>
                <a:lnTo>
                  <a:pt x="11444459" y="6131935"/>
                </a:lnTo>
                <a:lnTo>
                  <a:pt x="0" y="613193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5" name="图片 4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800" y="38100"/>
            <a:ext cx="803275" cy="803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6" name="直接连接符 5"/>
          <p:cNvCxnSpPr/>
          <p:nvPr userDrawn="1"/>
        </p:nvCxnSpPr>
        <p:spPr>
          <a:xfrm>
            <a:off x="950913" y="698500"/>
            <a:ext cx="2828925" cy="0"/>
          </a:xfrm>
          <a:prstGeom prst="line">
            <a:avLst/>
          </a:prstGeom>
          <a:ln w="19050">
            <a:solidFill>
              <a:srgbClr val="38572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Rectangle 2"/>
          <p:cNvSpPr txBox="1"/>
          <p:nvPr userDrawn="1"/>
        </p:nvSpPr>
        <p:spPr>
          <a:xfrm>
            <a:off x="611560" y="3117"/>
            <a:ext cx="3384376" cy="85725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>
                <a:ln>
                  <a:solidFill>
                    <a:schemeClr val="accent6">
                      <a:lumMod val="50000"/>
                    </a:schemeClr>
                  </a:solidFill>
                </a:ln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四、课堂小结</a:t>
            </a:r>
            <a:endParaRPr lang="zh-CN" altLang="en-US" sz="3200" b="1" dirty="0">
              <a:ln>
                <a:solidFill>
                  <a:schemeClr val="accent6">
                    <a:lumMod val="50000"/>
                  </a:schemeClr>
                </a:solidFill>
              </a:ln>
              <a:solidFill>
                <a:schemeClr val="accent6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pic>
        <p:nvPicPr>
          <p:cNvPr id="8" name="图片 4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050085" y="4763"/>
            <a:ext cx="735268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7_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B7E778">
              <a:alpha val="5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4" name="任意多边形 4"/>
          <p:cNvSpPr/>
          <p:nvPr userDrawn="1"/>
        </p:nvSpPr>
        <p:spPr>
          <a:xfrm>
            <a:off x="53975" y="36513"/>
            <a:ext cx="9036050" cy="5070475"/>
          </a:xfrm>
          <a:custGeom>
            <a:avLst/>
            <a:gdLst>
              <a:gd name="connsiteX0" fmla="*/ 11075049 w 11444459"/>
              <a:gd name="connsiteY0" fmla="*/ 5504143 h 6131935"/>
              <a:gd name="connsiteX1" fmla="*/ 10815276 w 11444459"/>
              <a:gd name="connsiteY1" fmla="*/ 5763916 h 6131935"/>
              <a:gd name="connsiteX2" fmla="*/ 11075049 w 11444459"/>
              <a:gd name="connsiteY2" fmla="*/ 6023689 h 6131935"/>
              <a:gd name="connsiteX3" fmla="*/ 11334822 w 11444459"/>
              <a:gd name="connsiteY3" fmla="*/ 5763916 h 6131935"/>
              <a:gd name="connsiteX4" fmla="*/ 11075049 w 11444459"/>
              <a:gd name="connsiteY4" fmla="*/ 5504143 h 6131935"/>
              <a:gd name="connsiteX5" fmla="*/ 11076868 w 11444459"/>
              <a:gd name="connsiteY5" fmla="*/ 5013851 h 6131935"/>
              <a:gd name="connsiteX6" fmla="*/ 10929577 w 11444459"/>
              <a:gd name="connsiteY6" fmla="*/ 5161142 h 6131935"/>
              <a:gd name="connsiteX7" fmla="*/ 11076868 w 11444459"/>
              <a:gd name="connsiteY7" fmla="*/ 5308433 h 6131935"/>
              <a:gd name="connsiteX8" fmla="*/ 11224159 w 11444459"/>
              <a:gd name="connsiteY8" fmla="*/ 5161142 h 6131935"/>
              <a:gd name="connsiteX9" fmla="*/ 11076868 w 11444459"/>
              <a:gd name="connsiteY9" fmla="*/ 5013851 h 6131935"/>
              <a:gd name="connsiteX10" fmla="*/ 0 w 11444459"/>
              <a:gd name="connsiteY10" fmla="*/ 0 h 6131935"/>
              <a:gd name="connsiteX11" fmla="*/ 11444459 w 11444459"/>
              <a:gd name="connsiteY11" fmla="*/ 0 h 6131935"/>
              <a:gd name="connsiteX12" fmla="*/ 11444459 w 11444459"/>
              <a:gd name="connsiteY12" fmla="*/ 6131935 h 6131935"/>
              <a:gd name="connsiteX13" fmla="*/ 0 w 11444459"/>
              <a:gd name="connsiteY13" fmla="*/ 6131935 h 61319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1444459" h="6131935">
                <a:moveTo>
                  <a:pt x="11075049" y="5504143"/>
                </a:moveTo>
                <a:cubicBezTo>
                  <a:pt x="10931580" y="5504143"/>
                  <a:pt x="10815276" y="5620447"/>
                  <a:pt x="10815276" y="5763916"/>
                </a:cubicBezTo>
                <a:cubicBezTo>
                  <a:pt x="10815276" y="5907385"/>
                  <a:pt x="10931580" y="6023689"/>
                  <a:pt x="11075049" y="6023689"/>
                </a:cubicBezTo>
                <a:cubicBezTo>
                  <a:pt x="11218518" y="6023689"/>
                  <a:pt x="11334822" y="5907385"/>
                  <a:pt x="11334822" y="5763916"/>
                </a:cubicBezTo>
                <a:cubicBezTo>
                  <a:pt x="11334822" y="5620447"/>
                  <a:pt x="11218518" y="5504143"/>
                  <a:pt x="11075049" y="5504143"/>
                </a:cubicBezTo>
                <a:close/>
                <a:moveTo>
                  <a:pt x="11076868" y="5013851"/>
                </a:moveTo>
                <a:cubicBezTo>
                  <a:pt x="10995521" y="5013851"/>
                  <a:pt x="10929577" y="5079795"/>
                  <a:pt x="10929577" y="5161142"/>
                </a:cubicBezTo>
                <a:cubicBezTo>
                  <a:pt x="10929577" y="5242489"/>
                  <a:pt x="10995521" y="5308433"/>
                  <a:pt x="11076868" y="5308433"/>
                </a:cubicBezTo>
                <a:cubicBezTo>
                  <a:pt x="11158215" y="5308433"/>
                  <a:pt x="11224159" y="5242489"/>
                  <a:pt x="11224159" y="5161142"/>
                </a:cubicBezTo>
                <a:cubicBezTo>
                  <a:pt x="11224159" y="5079795"/>
                  <a:pt x="11158215" y="5013851"/>
                  <a:pt x="11076868" y="5013851"/>
                </a:cubicBezTo>
                <a:close/>
                <a:moveTo>
                  <a:pt x="0" y="0"/>
                </a:moveTo>
                <a:lnTo>
                  <a:pt x="11444459" y="0"/>
                </a:lnTo>
                <a:lnTo>
                  <a:pt x="11444459" y="6131935"/>
                </a:lnTo>
                <a:lnTo>
                  <a:pt x="0" y="613193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5" name="图片 4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800" y="38100"/>
            <a:ext cx="803275" cy="803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6" name="直接连接符 5"/>
          <p:cNvCxnSpPr/>
          <p:nvPr userDrawn="1"/>
        </p:nvCxnSpPr>
        <p:spPr>
          <a:xfrm>
            <a:off x="950913" y="698500"/>
            <a:ext cx="2828925" cy="0"/>
          </a:xfrm>
          <a:prstGeom prst="line">
            <a:avLst/>
          </a:prstGeom>
          <a:ln w="19050">
            <a:solidFill>
              <a:srgbClr val="38572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Rectangle 2"/>
          <p:cNvSpPr txBox="1"/>
          <p:nvPr userDrawn="1"/>
        </p:nvSpPr>
        <p:spPr>
          <a:xfrm>
            <a:off x="611560" y="3117"/>
            <a:ext cx="3384376" cy="85725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>
                <a:ln>
                  <a:solidFill>
                    <a:schemeClr val="accent6">
                      <a:lumMod val="50000"/>
                    </a:schemeClr>
                  </a:solidFill>
                </a:ln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五、巩固练习</a:t>
            </a:r>
            <a:endParaRPr lang="zh-CN" altLang="en-US" sz="3200" b="1" dirty="0">
              <a:ln>
                <a:solidFill>
                  <a:schemeClr val="accent6">
                    <a:lumMod val="50000"/>
                  </a:schemeClr>
                </a:solidFill>
              </a:ln>
              <a:solidFill>
                <a:schemeClr val="accent6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pic>
        <p:nvPicPr>
          <p:cNvPr id="8" name="图片 4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050085" y="4763"/>
            <a:ext cx="735268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-26988" y="-38100"/>
            <a:ext cx="9197976" cy="5197475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135" rIns="1080135" anchor="ctr"/>
          <a:lstStyle/>
          <a:p>
            <a:pPr indent="457200" algn="ctr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3500" noProof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声  明</a:t>
            </a:r>
            <a:endParaRPr lang="zh-CN" altLang="en-US" sz="3500" noProof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pPr indent="457200" algn="ctr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zh-CN" altLang="en-US" sz="3500" noProof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457200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200" noProof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本文件仅用于个人学习、研究或欣赏，以及其他非商业性或非盈利性用途，但同时应遵守著作权法及其他相关法律的规定，不得侵犯本公司及相关权利人的合法权利。</a:t>
            </a:r>
            <a:endParaRPr lang="zh-CN" altLang="en-US" sz="2200" noProof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pPr indent="457200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200" noProof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除此以外，将本文件任何内容用于其他用途时，应获得授权，如发现未经授权用于商业或盈利用途将追究侵权者的法律责任。</a:t>
            </a:r>
            <a:endParaRPr lang="zh-CN" altLang="en-US" sz="2200" noProof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pPr indent="457200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zh-CN" altLang="en-US" sz="2200" noProof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457200" algn="r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200" noProof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武汉天成贵龙文化传播有限公司</a:t>
            </a:r>
            <a:endParaRPr lang="zh-CN" altLang="en-US" sz="2200" noProof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pPr indent="457200" algn="r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200" noProof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湖北山河律师事务所</a:t>
            </a:r>
            <a:endParaRPr lang="zh-CN" altLang="en-US" sz="2200" noProof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9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2" Type="http://schemas.openxmlformats.org/officeDocument/2006/relationships/theme" Target="../theme/theme2.xml"/><Relationship Id="rId11" Type="http://schemas.openxmlformats.org/officeDocument/2006/relationships/image" Target="../media/image9.png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楷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楷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楷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楷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楷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楷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楷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楷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20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9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8.xml"/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8.xml"/><Relationship Id="rId4" Type="http://schemas.openxmlformats.org/officeDocument/2006/relationships/image" Target="../media/image22.png"/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image" Target="../media/image21.png"/><Relationship Id="rId1" Type="http://schemas.openxmlformats.org/officeDocument/2006/relationships/image" Target="../media/image2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2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9.xml"/><Relationship Id="rId2" Type="http://schemas.openxmlformats.org/officeDocument/2006/relationships/image" Target="../media/image27.png"/><Relationship Id="rId1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60" name="矩形 10"/>
          <p:cNvSpPr>
            <a:spLocks noChangeArrowheads="1"/>
          </p:cNvSpPr>
          <p:nvPr/>
        </p:nvSpPr>
        <p:spPr bwMode="auto">
          <a:xfrm>
            <a:off x="539552" y="1275606"/>
            <a:ext cx="8352928" cy="8713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9pPr>
          </a:lstStyle>
          <a:p>
            <a:pPr algn="ctr" eaLnBrk="1" hangingPunct="1">
              <a:lnSpc>
                <a:spcPct val="150000"/>
              </a:lnSpc>
            </a:pPr>
            <a:r>
              <a:rPr lang="zh-CN" altLang="en-US" sz="4000" b="1">
                <a:latin typeface="楷体" panose="02010609060101010101" pitchFamily="49" charset="-122"/>
                <a:ea typeface="黑体" panose="02010609060101010101" pitchFamily="49" charset="-122"/>
              </a:rPr>
              <a:t>连续两问的实际问题</a:t>
            </a:r>
            <a:endParaRPr lang="zh-CN" altLang="en-US" sz="4000" b="1">
              <a:latin typeface="楷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239852" y="3939902"/>
            <a:ext cx="26642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>
                <a:latin typeface="楷体" panose="02010609060101010101" pitchFamily="49" charset="-122"/>
                <a:cs typeface="Times New Roman" panose="02020603050405020304" pitchFamily="18" charset="0"/>
              </a:rPr>
              <a:t>R</a:t>
            </a:r>
            <a:r>
              <a:rPr lang="en-US" altLang="zh-CN" b="1">
                <a:latin typeface="楷体" panose="02010609060101010101" pitchFamily="49" charset="-122"/>
                <a:cs typeface="Times New Roman" panose="02020603050405020304" pitchFamily="18" charset="0"/>
              </a:rPr>
              <a:t>·</a:t>
            </a:r>
            <a:r>
              <a:rPr lang="zh-CN" altLang="en-US" b="1">
                <a:latin typeface="楷体" panose="02010609060101010101" pitchFamily="49" charset="-122"/>
                <a:cs typeface="Times New Roman" panose="02020603050405020304" pitchFamily="18" charset="0"/>
              </a:rPr>
              <a:t>二年级下册</a:t>
            </a:r>
            <a:endParaRPr lang="en-US" b="1" dirty="0">
              <a:latin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5"/>
          <p:cNvSpPr>
            <a:spLocks noChangeArrowheads="1"/>
          </p:cNvSpPr>
          <p:nvPr/>
        </p:nvSpPr>
        <p:spPr bwMode="auto">
          <a:xfrm>
            <a:off x="6084168" y="4515966"/>
            <a:ext cx="2805576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9pPr>
          </a:lstStyle>
          <a:p>
            <a:pPr eaLnBrk="1" hangingPunct="1"/>
            <a:r>
              <a:rPr lang="en-US" altLang="zh-CN" sz="2000" dirty="0">
                <a:solidFill>
                  <a:srgbClr val="4368AA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[</a:t>
            </a:r>
            <a:r>
              <a:rPr lang="zh-CN" altLang="en-US" sz="2000">
                <a:solidFill>
                  <a:srgbClr val="4368AA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教材</a:t>
            </a:r>
            <a:r>
              <a:rPr lang="en-US" altLang="zh-CN" sz="2000">
                <a:solidFill>
                  <a:srgbClr val="4368AA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P36 </a:t>
            </a:r>
            <a:r>
              <a:rPr lang="zh-CN" altLang="en-US" sz="2000">
                <a:solidFill>
                  <a:srgbClr val="4368AA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练一练 第</a:t>
            </a:r>
            <a:r>
              <a:rPr lang="en-US" altLang="zh-CN" sz="2000">
                <a:solidFill>
                  <a:srgbClr val="4368AA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2000">
                <a:solidFill>
                  <a:srgbClr val="4368AA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000">
                <a:solidFill>
                  <a:srgbClr val="4368AA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]</a:t>
            </a:r>
            <a:endParaRPr lang="zh-CN" altLang="en-US" sz="2000" dirty="0">
              <a:solidFill>
                <a:srgbClr val="4368AA"/>
              </a:solidFill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11560" y="240129"/>
            <a:ext cx="1080120" cy="6317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sz="3200" b="1"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.</a:t>
            </a:r>
            <a:endParaRPr lang="en-US" sz="32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2771800" y="3113779"/>
            <a:ext cx="3816424" cy="5933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3000" b="1" dirty="0">
                <a:solidFill>
                  <a:srgbClr val="FF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鲜肉包：</a:t>
            </a:r>
            <a:r>
              <a:rPr lang="en-US" altLang="zh-CN" sz="3000" b="1" dirty="0">
                <a:solidFill>
                  <a:srgbClr val="FF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7×4</a:t>
            </a:r>
            <a:r>
              <a:rPr lang="en-US" altLang="zh-CN" sz="30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=28(</a:t>
            </a:r>
            <a:r>
              <a:rPr lang="zh-CN" altLang="en-US" sz="30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个</a:t>
            </a:r>
            <a:r>
              <a:rPr lang="en-US" altLang="zh-CN" sz="30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en-US" sz="30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151620" y="278536"/>
            <a:ext cx="3240360" cy="5933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30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看图列式。</a:t>
            </a:r>
            <a:endParaRPr lang="en-US" sz="30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67544" y="910000"/>
            <a:ext cx="7048573" cy="2131919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03251" y="1762516"/>
            <a:ext cx="1246620" cy="326183"/>
          </a:xfrm>
          <a:prstGeom prst="rect">
            <a:avLst/>
          </a:prstGeom>
        </p:spPr>
      </p:pic>
      <p:sp>
        <p:nvSpPr>
          <p:cNvPr id="21" name="文本框 20"/>
          <p:cNvSpPr txBox="1"/>
          <p:nvPr/>
        </p:nvSpPr>
        <p:spPr>
          <a:xfrm>
            <a:off x="2771800" y="3707083"/>
            <a:ext cx="3816424" cy="5933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3000" b="1">
                <a:solidFill>
                  <a:srgbClr val="FF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一共有：</a:t>
            </a:r>
            <a:r>
              <a:rPr lang="en-US" altLang="zh-CN" sz="3000" b="1">
                <a:solidFill>
                  <a:srgbClr val="FF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7+28</a:t>
            </a:r>
            <a:r>
              <a:rPr lang="en-US" altLang="zh-CN" sz="30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=35(</a:t>
            </a:r>
            <a:r>
              <a:rPr lang="zh-CN" altLang="en-US" sz="30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个</a:t>
            </a:r>
            <a:r>
              <a:rPr lang="en-US" altLang="zh-CN" sz="30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en-US" sz="30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2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矩形 2"/>
          <p:cNvSpPr>
            <a:spLocks noChangeArrowheads="1"/>
          </p:cNvSpPr>
          <p:nvPr/>
        </p:nvSpPr>
        <p:spPr bwMode="auto">
          <a:xfrm>
            <a:off x="1763713" y="2355850"/>
            <a:ext cx="595471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9pPr>
          </a:lstStyle>
          <a:p>
            <a:pPr eaLnBrk="1" hangingPunct="1"/>
            <a:r>
              <a:rPr lang="zh-CN" altLang="en-US" sz="2800" b="1">
                <a:latin typeface="楷体" panose="02010609060101010101" pitchFamily="49" charset="-122"/>
              </a:rPr>
              <a:t>通过本节课的学习，你有什么收获？</a:t>
            </a:r>
            <a:endParaRPr lang="zh-CN" altLang="en-US" sz="2800" b="1">
              <a:latin typeface="楷体" panose="02010609060101010101" pitchFamily="49" charset="-122"/>
            </a:endParaRPr>
          </a:p>
        </p:txBody>
      </p:sp>
      <p:sp>
        <p:nvSpPr>
          <p:cNvPr id="35843" name="文本框 24"/>
          <p:cNvSpPr txBox="1">
            <a:spLocks noChangeArrowheads="1"/>
          </p:cNvSpPr>
          <p:nvPr/>
        </p:nvSpPr>
        <p:spPr bwMode="auto">
          <a:xfrm>
            <a:off x="3651250" y="339725"/>
            <a:ext cx="19304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9pPr>
          </a:lstStyle>
          <a:p>
            <a:r>
              <a:rPr lang="zh-CN" altLang="en-US" sz="3200" b="1">
                <a:solidFill>
                  <a:srgbClr val="375685"/>
                </a:solidFill>
                <a:latin typeface="楷体" panose="02010609060101010101" pitchFamily="49" charset="-122"/>
              </a:rPr>
              <a:t>课堂小结</a:t>
            </a:r>
            <a:endParaRPr lang="zh-CN" altLang="en-US" sz="3200" b="1">
              <a:solidFill>
                <a:srgbClr val="375685"/>
              </a:solidFill>
              <a:latin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24"/>
          <p:cNvSpPr txBox="1">
            <a:spLocks noChangeArrowheads="1"/>
          </p:cNvSpPr>
          <p:nvPr/>
        </p:nvSpPr>
        <p:spPr bwMode="auto">
          <a:xfrm>
            <a:off x="3606800" y="195486"/>
            <a:ext cx="19304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9pPr>
          </a:lstStyle>
          <a:p>
            <a:r>
              <a:rPr lang="zh-CN" altLang="en-US" sz="3200" b="1">
                <a:solidFill>
                  <a:srgbClr val="375685"/>
                </a:solidFill>
                <a:latin typeface="楷体" panose="02010609060101010101" pitchFamily="49" charset="-122"/>
              </a:rPr>
              <a:t>新课导入</a:t>
            </a:r>
            <a:endParaRPr lang="zh-CN" altLang="en-US" sz="3200" b="1">
              <a:solidFill>
                <a:srgbClr val="375685"/>
              </a:solidFill>
              <a:latin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11560" y="987574"/>
            <a:ext cx="7920880" cy="25958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  “求一个数的几倍是多少” ，这类问题用什么方法计算？</a:t>
            </a:r>
            <a:endParaRPr lang="en-US" altLang="zh-CN" sz="28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endParaRPr lang="en-US" altLang="zh-CN" sz="28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用乘法计算，一个数的几倍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=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这个数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×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几倍数。</a:t>
            </a:r>
            <a:endParaRPr 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46"/>
            <a:ext cx="9144000" cy="5141407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0" y="4643090"/>
            <a:ext cx="9144000" cy="4263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0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学校要举办元宵灯会，同学们一起用灯笼布置教室。</a:t>
            </a:r>
            <a:endParaRPr lang="en-US" sz="2000" b="1">
              <a:solidFill>
                <a:schemeClr val="bg1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67544" y="1031708"/>
            <a:ext cx="540771" cy="738664"/>
            <a:chOff x="245169" y="833418"/>
            <a:chExt cx="405578" cy="553997"/>
          </a:xfrm>
        </p:grpSpPr>
        <p:sp>
          <p:nvSpPr>
            <p:cNvPr id="3" name="椭圆 2"/>
            <p:cNvSpPr/>
            <p:nvPr/>
          </p:nvSpPr>
          <p:spPr>
            <a:xfrm>
              <a:off x="245169" y="916469"/>
              <a:ext cx="405578" cy="406800"/>
            </a:xfrm>
            <a:prstGeom prst="ellipse">
              <a:avLst/>
            </a:prstGeom>
            <a:solidFill>
              <a:schemeClr val="bg1"/>
            </a:solidFill>
            <a:ln w="76200">
              <a:solidFill>
                <a:srgbClr val="0070C0"/>
              </a:solidFill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/>
            </a:p>
          </p:txBody>
        </p:sp>
        <p:sp>
          <p:nvSpPr>
            <p:cNvPr id="4" name="矩形 3"/>
            <p:cNvSpPr/>
            <p:nvPr/>
          </p:nvSpPr>
          <p:spPr>
            <a:xfrm>
              <a:off x="258842" y="833418"/>
              <a:ext cx="378229" cy="553997"/>
            </a:xfrm>
            <a:prstGeom prst="rect">
              <a:avLst/>
            </a:prstGeom>
            <a:noFill/>
          </p:spPr>
          <p:txBody>
            <a:bodyPr wrap="none" lIns="121920" tIns="60960" rIns="121920" bIns="60960">
              <a:spAutoFit/>
            </a:bodyPr>
            <a:lstStyle/>
            <a:p>
              <a:pPr algn="ctr"/>
              <a:r>
                <a:rPr lang="en-US" altLang="zh-CN" sz="4000" b="1" dirty="0">
                  <a:ln w="0"/>
                  <a:solidFill>
                    <a:srgbClr val="007AB7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rPr>
                <a:t>5</a:t>
              </a:r>
              <a:endParaRPr lang="zh-CN" altLang="en-US" sz="4000" b="1" dirty="0">
                <a:ln w="0"/>
                <a:solidFill>
                  <a:srgbClr val="007AB7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对话气泡: 圆角矩形 6"/>
          <p:cNvSpPr/>
          <p:nvPr/>
        </p:nvSpPr>
        <p:spPr>
          <a:xfrm>
            <a:off x="683568" y="3885880"/>
            <a:ext cx="8284061" cy="563439"/>
          </a:xfrm>
          <a:prstGeom prst="wedgeRoundRectCallout">
            <a:avLst>
              <a:gd name="adj1" fmla="val 12665"/>
              <a:gd name="adj2" fmla="val -48410"/>
              <a:gd name="adj3" fmla="val 16667"/>
            </a:avLst>
          </a:prstGeom>
          <a:noFill/>
          <a:ln w="2857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从题中你们发现了哪些数学信息？要解决的问题是什么？</a:t>
            </a:r>
            <a:endParaRPr lang="en-US" sz="24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文本框 24"/>
          <p:cNvSpPr txBox="1">
            <a:spLocks noChangeArrowheads="1"/>
          </p:cNvSpPr>
          <p:nvPr/>
        </p:nvSpPr>
        <p:spPr bwMode="auto">
          <a:xfrm>
            <a:off x="3606800" y="195486"/>
            <a:ext cx="19304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9pPr>
          </a:lstStyle>
          <a:p>
            <a:r>
              <a:rPr lang="zh-CN" altLang="en-US" sz="3200" b="1">
                <a:solidFill>
                  <a:srgbClr val="375685"/>
                </a:solidFill>
                <a:latin typeface="楷体" panose="02010609060101010101" pitchFamily="49" charset="-122"/>
              </a:rPr>
              <a:t>探索新知</a:t>
            </a:r>
            <a:endParaRPr lang="zh-CN" altLang="en-US" sz="3200" b="1">
              <a:solidFill>
                <a:srgbClr val="375685"/>
              </a:solidFill>
              <a:latin typeface="楷体" panose="02010609060101010101" pitchFamily="49" charset="-122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1115616" y="915566"/>
            <a:ext cx="7619628" cy="1852640"/>
            <a:chOff x="1294224" y="727205"/>
            <a:chExt cx="7619628" cy="1852640"/>
          </a:xfrm>
        </p:grpSpPr>
        <p:sp>
          <p:nvSpPr>
            <p:cNvPr id="5" name="文本框 4"/>
            <p:cNvSpPr txBox="1"/>
            <p:nvPr/>
          </p:nvSpPr>
          <p:spPr>
            <a:xfrm>
              <a:off x="1294224" y="878545"/>
              <a:ext cx="7619628" cy="17013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30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老师买了</a:t>
              </a:r>
              <a:r>
                <a:rPr lang="en-US" altLang="zh-CN" sz="30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7</a:t>
              </a:r>
              <a:r>
                <a:rPr lang="zh-CN" altLang="en-US" sz="30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个       ，买的          的数量是        的</a:t>
              </a:r>
              <a:r>
                <a:rPr lang="en-US" altLang="zh-CN" sz="30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3</a:t>
              </a:r>
              <a:r>
                <a:rPr lang="zh-CN" altLang="en-US" sz="30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倍。买了多少个          ？        和        一共买了多少个？</a:t>
              </a:r>
              <a:endParaRPr lang="en-US" sz="30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66360" y="736516"/>
              <a:ext cx="806935" cy="769278"/>
            </a:xfrm>
            <a:prstGeom prst="rect">
              <a:avLst/>
            </a:prstGeom>
          </p:spPr>
        </p:pic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1011609">
              <a:off x="5322985" y="953910"/>
              <a:ext cx="888888" cy="470311"/>
            </a:xfrm>
            <a:prstGeom prst="rect">
              <a:avLst/>
            </a:prstGeom>
          </p:spPr>
        </p:pic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849776" y="727205"/>
              <a:ext cx="806935" cy="769278"/>
            </a:xfrm>
            <a:prstGeom prst="rect">
              <a:avLst/>
            </a:prstGeom>
          </p:spPr>
        </p:pic>
        <p:pic>
          <p:nvPicPr>
            <p:cNvPr id="22" name="图片 21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1011609">
              <a:off x="4677567" y="1511946"/>
              <a:ext cx="888888" cy="470311"/>
            </a:xfrm>
            <a:prstGeom prst="rect">
              <a:avLst/>
            </a:prstGeom>
          </p:spPr>
        </p:pic>
        <p:pic>
          <p:nvPicPr>
            <p:cNvPr id="23" name="图片 22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1011609">
              <a:off x="5856788" y="1522147"/>
              <a:ext cx="888888" cy="470311"/>
            </a:xfrm>
            <a:prstGeom prst="rect">
              <a:avLst/>
            </a:prstGeom>
          </p:spPr>
        </p:pic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092280" y="1375277"/>
              <a:ext cx="806935" cy="769278"/>
            </a:xfrm>
            <a:prstGeom prst="rect">
              <a:avLst/>
            </a:prstGeom>
          </p:spPr>
        </p:pic>
      </p:grpSp>
      <p:sp>
        <p:nvSpPr>
          <p:cNvPr id="6" name="对话气泡: 圆角矩形 5"/>
          <p:cNvSpPr/>
          <p:nvPr/>
        </p:nvSpPr>
        <p:spPr>
          <a:xfrm>
            <a:off x="3961759" y="2724878"/>
            <a:ext cx="4321729" cy="1075474"/>
          </a:xfrm>
          <a:prstGeom prst="wedgeRoundRectCallout">
            <a:avLst>
              <a:gd name="adj1" fmla="val -38597"/>
              <a:gd name="adj2" fmla="val -64840"/>
              <a:gd name="adj3" fmla="val 16667"/>
            </a:avLst>
          </a:prstGeom>
          <a:noFill/>
          <a:ln w="28575"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20000"/>
              </a:lnSpc>
            </a:pPr>
            <a:r>
              <a:rPr lang="zh-CN" altLang="en-US" sz="28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画一画，用线段图表示出它们的数量关系！</a:t>
            </a:r>
            <a:endParaRPr lang="en-US" sz="28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0" name="组合 49"/>
          <p:cNvGrpSpPr/>
          <p:nvPr/>
        </p:nvGrpSpPr>
        <p:grpSpPr>
          <a:xfrm>
            <a:off x="1174889" y="158577"/>
            <a:ext cx="7619628" cy="1852640"/>
            <a:chOff x="1294224" y="727205"/>
            <a:chExt cx="7619628" cy="1852640"/>
          </a:xfrm>
        </p:grpSpPr>
        <p:sp>
          <p:nvSpPr>
            <p:cNvPr id="51" name="文本框 50"/>
            <p:cNvSpPr txBox="1"/>
            <p:nvPr/>
          </p:nvSpPr>
          <p:spPr>
            <a:xfrm>
              <a:off x="1294224" y="878545"/>
              <a:ext cx="7619628" cy="17013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30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老师买了</a:t>
              </a:r>
              <a:r>
                <a:rPr lang="en-US" altLang="zh-CN" sz="30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7</a:t>
              </a:r>
              <a:r>
                <a:rPr lang="zh-CN" altLang="en-US" sz="30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个       ，买的          的数量是        的</a:t>
              </a:r>
              <a:r>
                <a:rPr lang="en-US" altLang="zh-CN" sz="30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3</a:t>
              </a:r>
              <a:r>
                <a:rPr lang="zh-CN" altLang="en-US" sz="30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倍。买了多少个          ？        和        一共买了多少个？</a:t>
              </a:r>
              <a:endParaRPr lang="en-US" sz="30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pic>
          <p:nvPicPr>
            <p:cNvPr id="52" name="图片 51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66360" y="736516"/>
              <a:ext cx="806935" cy="769278"/>
            </a:xfrm>
            <a:prstGeom prst="rect">
              <a:avLst/>
            </a:prstGeom>
          </p:spPr>
        </p:pic>
        <p:pic>
          <p:nvPicPr>
            <p:cNvPr id="53" name="图片 52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1011609">
              <a:off x="5322985" y="953910"/>
              <a:ext cx="888888" cy="470311"/>
            </a:xfrm>
            <a:prstGeom prst="rect">
              <a:avLst/>
            </a:prstGeom>
          </p:spPr>
        </p:pic>
        <p:pic>
          <p:nvPicPr>
            <p:cNvPr id="54" name="图片 53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849776" y="727205"/>
              <a:ext cx="806935" cy="769278"/>
            </a:xfrm>
            <a:prstGeom prst="rect">
              <a:avLst/>
            </a:prstGeom>
          </p:spPr>
        </p:pic>
        <p:pic>
          <p:nvPicPr>
            <p:cNvPr id="55" name="图片 54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1011609">
              <a:off x="4677567" y="1511946"/>
              <a:ext cx="888888" cy="470311"/>
            </a:xfrm>
            <a:prstGeom prst="rect">
              <a:avLst/>
            </a:prstGeom>
          </p:spPr>
        </p:pic>
        <p:pic>
          <p:nvPicPr>
            <p:cNvPr id="56" name="图片 55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1011609">
              <a:off x="5856788" y="1522147"/>
              <a:ext cx="888888" cy="470311"/>
            </a:xfrm>
            <a:prstGeom prst="rect">
              <a:avLst/>
            </a:prstGeom>
          </p:spPr>
        </p:pic>
        <p:pic>
          <p:nvPicPr>
            <p:cNvPr id="57" name="图片 56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092280" y="1375277"/>
              <a:ext cx="806935" cy="769278"/>
            </a:xfrm>
            <a:prstGeom prst="rect">
              <a:avLst/>
            </a:prstGeom>
          </p:spPr>
        </p:pic>
      </p:grpSp>
      <p:sp>
        <p:nvSpPr>
          <p:cNvPr id="6" name="文本框 5"/>
          <p:cNvSpPr txBox="1"/>
          <p:nvPr/>
        </p:nvSpPr>
        <p:spPr>
          <a:xfrm>
            <a:off x="1068560" y="2407547"/>
            <a:ext cx="250829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200" b="1">
                <a:latin typeface="楷体" panose="02010609060101010101" pitchFamily="49" charset="-122"/>
                <a:cs typeface="Times New Roman" panose="02020603050405020304" pitchFamily="18" charset="0"/>
              </a:rPr>
              <a:t>兔子灯笼：</a:t>
            </a:r>
            <a:endParaRPr lang="en-US" sz="3200" b="1">
              <a:latin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034872" y="3146867"/>
            <a:ext cx="466433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200" b="1">
                <a:latin typeface="楷体" panose="02010609060101010101" pitchFamily="49" charset="-122"/>
                <a:cs typeface="Times New Roman" panose="02020603050405020304" pitchFamily="18" charset="0"/>
              </a:rPr>
              <a:t>金鱼灯笼：</a:t>
            </a:r>
            <a:endParaRPr lang="en-US" sz="3200" b="1">
              <a:latin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3143142" y="2594540"/>
            <a:ext cx="898546" cy="227147"/>
            <a:chOff x="4891596" y="5935198"/>
            <a:chExt cx="3293616" cy="196578"/>
          </a:xfrm>
        </p:grpSpPr>
        <p:cxnSp>
          <p:nvCxnSpPr>
            <p:cNvPr id="9" name="直接连接符 8"/>
            <p:cNvCxnSpPr/>
            <p:nvPr/>
          </p:nvCxnSpPr>
          <p:spPr>
            <a:xfrm>
              <a:off x="4891596" y="6107837"/>
              <a:ext cx="3293616" cy="0"/>
            </a:xfrm>
            <a:prstGeom prst="line">
              <a:avLst/>
            </a:prstGeom>
            <a:ln w="57150"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 flipV="1">
              <a:off x="8162694" y="5936467"/>
              <a:ext cx="0" cy="195309"/>
            </a:xfrm>
            <a:prstGeom prst="line">
              <a:avLst/>
            </a:prstGeom>
            <a:ln w="57150"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 flipV="1">
              <a:off x="4922992" y="5935198"/>
              <a:ext cx="0" cy="195309"/>
            </a:xfrm>
            <a:prstGeom prst="line">
              <a:avLst/>
            </a:prstGeom>
            <a:ln w="57150"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6" name="右大括号 35"/>
          <p:cNvSpPr/>
          <p:nvPr/>
        </p:nvSpPr>
        <p:spPr>
          <a:xfrm rot="16200000">
            <a:off x="3479593" y="1998619"/>
            <a:ext cx="225681" cy="880206"/>
          </a:xfrm>
          <a:prstGeom prst="rightBrace">
            <a:avLst>
              <a:gd name="adj1" fmla="val 36982"/>
              <a:gd name="adj2" fmla="val 50000"/>
            </a:avLst>
          </a:prstGeom>
          <a:ln w="381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文本框 36"/>
          <p:cNvSpPr txBox="1"/>
          <p:nvPr/>
        </p:nvSpPr>
        <p:spPr>
          <a:xfrm>
            <a:off x="3330014" y="1800556"/>
            <a:ext cx="12961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2800" b="1"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7</a:t>
            </a:r>
            <a:r>
              <a:rPr lang="zh-CN" altLang="en-US" sz="2800" b="1"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个</a:t>
            </a:r>
            <a:endParaRPr lang="en-US" sz="2800" b="1">
              <a:latin typeface="+mj-lt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2" name="对话气泡: 圆角矩形 41"/>
          <p:cNvSpPr/>
          <p:nvPr/>
        </p:nvSpPr>
        <p:spPr bwMode="auto">
          <a:xfrm>
            <a:off x="4893550" y="1693663"/>
            <a:ext cx="3240358" cy="548955"/>
          </a:xfrm>
          <a:prstGeom prst="wedgeRoundRectCallout">
            <a:avLst>
              <a:gd name="adj1" fmla="val -60516"/>
              <a:gd name="adj2" fmla="val -43614"/>
              <a:gd name="adj3" fmla="val 16667"/>
            </a:avLst>
          </a:prstGeom>
          <a:solidFill>
            <a:srgbClr val="FFFFFF"/>
          </a:solidFill>
          <a:ln w="38100">
            <a:solidFill>
              <a:srgbClr val="3399FF"/>
            </a:solidFill>
            <a:miter lim="800000"/>
          </a:ln>
        </p:spPr>
        <p:txBody>
          <a:bodyPr rtlCol="0" anchor="ctr"/>
          <a:lstStyle/>
          <a:p>
            <a:pPr algn="l" eaLnBrk="1" hangingPunct="1">
              <a:lnSpc>
                <a:spcPct val="130000"/>
              </a:lnSpc>
            </a:pPr>
            <a:r>
              <a:rPr lang="zh-CN" altLang="en-US" sz="2800" b="1">
                <a:solidFill>
                  <a:srgbClr val="000000"/>
                </a:solidFill>
                <a:latin typeface="+mn-lt"/>
              </a:rPr>
              <a:t>把什么看作一份？</a:t>
            </a:r>
            <a:endParaRPr lang="en-US" sz="2800" b="1" dirty="0">
              <a:solidFill>
                <a:srgbClr val="000000"/>
              </a:solidFill>
              <a:latin typeface="+mn-lt"/>
              <a:ea typeface="楷体" panose="02010609060101010101" pitchFamily="49" charset="-122"/>
            </a:endParaRPr>
          </a:p>
        </p:txBody>
      </p:sp>
      <p:grpSp>
        <p:nvGrpSpPr>
          <p:cNvPr id="45" name="组合 44"/>
          <p:cNvGrpSpPr/>
          <p:nvPr/>
        </p:nvGrpSpPr>
        <p:grpSpPr>
          <a:xfrm>
            <a:off x="242084" y="954708"/>
            <a:ext cx="839511" cy="2026863"/>
            <a:chOff x="70386" y="672958"/>
            <a:chExt cx="839511" cy="2026863"/>
          </a:xfrm>
        </p:grpSpPr>
        <p:pic>
          <p:nvPicPr>
            <p:cNvPr id="43" name="图片 42"/>
            <p:cNvPicPr>
              <a:picLocks noChangeAspect="1"/>
            </p:cNvPicPr>
            <p:nvPr/>
          </p:nvPicPr>
          <p:blipFill>
            <a:blip r:embed="rId3" cstate="screen"/>
            <a:stretch>
              <a:fillRect/>
            </a:stretch>
          </p:blipFill>
          <p:spPr>
            <a:xfrm>
              <a:off x="70386" y="672958"/>
              <a:ext cx="839511" cy="2026863"/>
            </a:xfrm>
            <a:prstGeom prst="rect">
              <a:avLst/>
            </a:prstGeom>
          </p:spPr>
        </p:pic>
        <p:sp>
          <p:nvSpPr>
            <p:cNvPr id="44" name="文本框 43"/>
            <p:cNvSpPr txBox="1"/>
            <p:nvPr/>
          </p:nvSpPr>
          <p:spPr>
            <a:xfrm>
              <a:off x="202637" y="820304"/>
              <a:ext cx="699466" cy="17543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zh-CN" altLang="en-US" sz="3600" b="1">
                  <a:solidFill>
                    <a:srgbClr val="FF0000"/>
                  </a:solidFill>
                  <a:latin typeface="+mj-lt"/>
                  <a:ea typeface="黑体" panose="02010609060101010101" pitchFamily="49" charset="-122"/>
                  <a:cs typeface="Times New Roman" panose="02020603050405020304" pitchFamily="18" charset="0"/>
                </a:rPr>
                <a:t>线段图</a:t>
              </a:r>
              <a:endParaRPr lang="en-US" sz="3600" b="1">
                <a:solidFill>
                  <a:srgbClr val="FF0000"/>
                </a:solidFill>
                <a:latin typeface="+mj-lt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47" name="文本框 46"/>
          <p:cNvSpPr txBox="1"/>
          <p:nvPr/>
        </p:nvSpPr>
        <p:spPr>
          <a:xfrm>
            <a:off x="5699209" y="3598733"/>
            <a:ext cx="33029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3200" b="1">
                <a:solidFill>
                  <a:srgbClr val="FF0000"/>
                </a:solidFill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7</a:t>
            </a:r>
            <a:r>
              <a:rPr lang="en-US" altLang="zh-CN" sz="3200" b="1">
                <a:solidFill>
                  <a:srgbClr val="FF0000"/>
                </a:solidFill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×3=21(</a:t>
            </a:r>
            <a:r>
              <a:rPr lang="zh-CN" altLang="en-US" sz="3200" b="1">
                <a:solidFill>
                  <a:srgbClr val="FF0000"/>
                </a:solidFill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个</a:t>
            </a:r>
            <a:r>
              <a:rPr lang="en-US" altLang="zh-CN" sz="3200" b="1">
                <a:solidFill>
                  <a:srgbClr val="FF0000"/>
                </a:solidFill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en-US" sz="3200" b="1">
              <a:solidFill>
                <a:srgbClr val="FF0000"/>
              </a:solidFill>
              <a:latin typeface="+mj-lt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526817" y="274719"/>
            <a:ext cx="540771" cy="738664"/>
            <a:chOff x="245169" y="833418"/>
            <a:chExt cx="405578" cy="553997"/>
          </a:xfrm>
        </p:grpSpPr>
        <p:sp>
          <p:nvSpPr>
            <p:cNvPr id="39" name="椭圆 38"/>
            <p:cNvSpPr/>
            <p:nvPr/>
          </p:nvSpPr>
          <p:spPr>
            <a:xfrm>
              <a:off x="245169" y="916469"/>
              <a:ext cx="405578" cy="406800"/>
            </a:xfrm>
            <a:prstGeom prst="ellipse">
              <a:avLst/>
            </a:prstGeom>
            <a:solidFill>
              <a:schemeClr val="bg1"/>
            </a:solidFill>
            <a:ln w="76200">
              <a:solidFill>
                <a:srgbClr val="0070C0"/>
              </a:solidFill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/>
            </a:p>
          </p:txBody>
        </p:sp>
        <p:sp>
          <p:nvSpPr>
            <p:cNvPr id="48" name="矩形 47"/>
            <p:cNvSpPr/>
            <p:nvPr/>
          </p:nvSpPr>
          <p:spPr>
            <a:xfrm>
              <a:off x="258842" y="833418"/>
              <a:ext cx="378229" cy="553997"/>
            </a:xfrm>
            <a:prstGeom prst="rect">
              <a:avLst/>
            </a:prstGeom>
            <a:noFill/>
          </p:spPr>
          <p:txBody>
            <a:bodyPr wrap="none" lIns="121920" tIns="60960" rIns="121920" bIns="60960">
              <a:spAutoFit/>
            </a:bodyPr>
            <a:lstStyle/>
            <a:p>
              <a:pPr algn="ctr"/>
              <a:r>
                <a:rPr lang="en-US" altLang="zh-CN" sz="4000" b="1" dirty="0">
                  <a:ln w="0"/>
                  <a:solidFill>
                    <a:srgbClr val="007AB7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rPr>
                <a:t>5</a:t>
              </a:r>
              <a:endParaRPr lang="zh-CN" altLang="en-US" sz="4000" b="1" dirty="0">
                <a:ln w="0"/>
                <a:solidFill>
                  <a:srgbClr val="007AB7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58" name="文本框 57"/>
          <p:cNvSpPr txBox="1"/>
          <p:nvPr/>
        </p:nvSpPr>
        <p:spPr>
          <a:xfrm>
            <a:off x="5690056" y="4121479"/>
            <a:ext cx="33029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3200" b="1">
                <a:solidFill>
                  <a:srgbClr val="FF0000"/>
                </a:solidFill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21+7</a:t>
            </a:r>
            <a:r>
              <a:rPr lang="en-US" altLang="zh-CN" sz="3200" b="1">
                <a:solidFill>
                  <a:srgbClr val="FF0000"/>
                </a:solidFill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=28(</a:t>
            </a:r>
            <a:r>
              <a:rPr lang="zh-CN" altLang="en-US" sz="3200" b="1">
                <a:solidFill>
                  <a:srgbClr val="FF0000"/>
                </a:solidFill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个</a:t>
            </a:r>
            <a:r>
              <a:rPr lang="en-US" altLang="zh-CN" sz="3200" b="1">
                <a:solidFill>
                  <a:srgbClr val="FF0000"/>
                </a:solidFill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en-US" sz="3200" b="1">
              <a:solidFill>
                <a:srgbClr val="FF0000"/>
              </a:solidFill>
              <a:latin typeface="+mj-lt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9" name="左大括号 58"/>
          <p:cNvSpPr/>
          <p:nvPr/>
        </p:nvSpPr>
        <p:spPr>
          <a:xfrm flipH="1">
            <a:off x="6066721" y="2618836"/>
            <a:ext cx="237673" cy="857921"/>
          </a:xfrm>
          <a:prstGeom prst="leftBrace">
            <a:avLst>
              <a:gd name="adj1" fmla="val 43308"/>
              <a:gd name="adj2" fmla="val 50000"/>
            </a:avLst>
          </a:prstGeom>
          <a:ln w="381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文本框 59"/>
          <p:cNvSpPr txBox="1"/>
          <p:nvPr/>
        </p:nvSpPr>
        <p:spPr>
          <a:xfrm>
            <a:off x="6293255" y="2820221"/>
            <a:ext cx="22476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800" b="1"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一共</a:t>
            </a:r>
            <a:r>
              <a:rPr lang="en-US" sz="2800" b="1"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？</a:t>
            </a:r>
            <a:r>
              <a:rPr lang="zh-CN" altLang="en-US" sz="2800" b="1"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个</a:t>
            </a:r>
            <a:endParaRPr lang="en-US" sz="2800" b="1">
              <a:latin typeface="+mj-lt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61" name="组合 60"/>
          <p:cNvGrpSpPr/>
          <p:nvPr/>
        </p:nvGrpSpPr>
        <p:grpSpPr>
          <a:xfrm>
            <a:off x="3133702" y="3251078"/>
            <a:ext cx="898546" cy="227147"/>
            <a:chOff x="4891596" y="5935198"/>
            <a:chExt cx="3293616" cy="196578"/>
          </a:xfrm>
        </p:grpSpPr>
        <p:cxnSp>
          <p:nvCxnSpPr>
            <p:cNvPr id="62" name="直接连接符 61"/>
            <p:cNvCxnSpPr/>
            <p:nvPr/>
          </p:nvCxnSpPr>
          <p:spPr>
            <a:xfrm>
              <a:off x="4891596" y="6107837"/>
              <a:ext cx="3293616" cy="0"/>
            </a:xfrm>
            <a:prstGeom prst="line">
              <a:avLst/>
            </a:prstGeom>
            <a:ln w="57150"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直接连接符 62"/>
            <p:cNvCxnSpPr/>
            <p:nvPr/>
          </p:nvCxnSpPr>
          <p:spPr>
            <a:xfrm flipV="1">
              <a:off x="8162694" y="5936467"/>
              <a:ext cx="0" cy="195309"/>
            </a:xfrm>
            <a:prstGeom prst="line">
              <a:avLst/>
            </a:prstGeom>
            <a:ln w="57150"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直接连接符 63"/>
            <p:cNvCxnSpPr/>
            <p:nvPr/>
          </p:nvCxnSpPr>
          <p:spPr>
            <a:xfrm flipV="1">
              <a:off x="4922992" y="5935198"/>
              <a:ext cx="0" cy="195309"/>
            </a:xfrm>
            <a:prstGeom prst="line">
              <a:avLst/>
            </a:prstGeom>
            <a:ln w="57150"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5" name="组合 64"/>
          <p:cNvGrpSpPr/>
          <p:nvPr/>
        </p:nvGrpSpPr>
        <p:grpSpPr>
          <a:xfrm>
            <a:off x="4016139" y="3251078"/>
            <a:ext cx="898546" cy="227147"/>
            <a:chOff x="4891596" y="5935198"/>
            <a:chExt cx="3293616" cy="196578"/>
          </a:xfrm>
        </p:grpSpPr>
        <p:cxnSp>
          <p:nvCxnSpPr>
            <p:cNvPr id="66" name="直接连接符 65"/>
            <p:cNvCxnSpPr/>
            <p:nvPr/>
          </p:nvCxnSpPr>
          <p:spPr>
            <a:xfrm>
              <a:off x="4891596" y="6107837"/>
              <a:ext cx="3293616" cy="0"/>
            </a:xfrm>
            <a:prstGeom prst="line">
              <a:avLst/>
            </a:prstGeom>
            <a:ln w="57150"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直接连接符 66"/>
            <p:cNvCxnSpPr/>
            <p:nvPr/>
          </p:nvCxnSpPr>
          <p:spPr>
            <a:xfrm flipV="1">
              <a:off x="8162694" y="5936467"/>
              <a:ext cx="0" cy="195309"/>
            </a:xfrm>
            <a:prstGeom prst="line">
              <a:avLst/>
            </a:prstGeom>
            <a:ln w="57150"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直接连接符 67"/>
            <p:cNvCxnSpPr/>
            <p:nvPr/>
          </p:nvCxnSpPr>
          <p:spPr>
            <a:xfrm flipV="1">
              <a:off x="4922992" y="5935198"/>
              <a:ext cx="0" cy="195309"/>
            </a:xfrm>
            <a:prstGeom prst="line">
              <a:avLst/>
            </a:prstGeom>
            <a:ln w="57150"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9" name="组合 68"/>
          <p:cNvGrpSpPr/>
          <p:nvPr/>
        </p:nvGrpSpPr>
        <p:grpSpPr>
          <a:xfrm>
            <a:off x="4900893" y="3251078"/>
            <a:ext cx="898546" cy="227147"/>
            <a:chOff x="4891596" y="5935198"/>
            <a:chExt cx="3293616" cy="196578"/>
          </a:xfrm>
        </p:grpSpPr>
        <p:cxnSp>
          <p:nvCxnSpPr>
            <p:cNvPr id="70" name="直接连接符 69"/>
            <p:cNvCxnSpPr/>
            <p:nvPr/>
          </p:nvCxnSpPr>
          <p:spPr>
            <a:xfrm>
              <a:off x="4891596" y="6107837"/>
              <a:ext cx="3293616" cy="0"/>
            </a:xfrm>
            <a:prstGeom prst="line">
              <a:avLst/>
            </a:prstGeom>
            <a:ln w="57150"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直接连接符 70"/>
            <p:cNvCxnSpPr/>
            <p:nvPr/>
          </p:nvCxnSpPr>
          <p:spPr>
            <a:xfrm flipV="1">
              <a:off x="8162694" y="5936467"/>
              <a:ext cx="0" cy="195309"/>
            </a:xfrm>
            <a:prstGeom prst="line">
              <a:avLst/>
            </a:prstGeom>
            <a:ln w="57150"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直接连接符 71"/>
            <p:cNvCxnSpPr/>
            <p:nvPr/>
          </p:nvCxnSpPr>
          <p:spPr>
            <a:xfrm flipV="1">
              <a:off x="4922992" y="5935198"/>
              <a:ext cx="0" cy="195309"/>
            </a:xfrm>
            <a:prstGeom prst="line">
              <a:avLst/>
            </a:prstGeom>
            <a:ln w="57150"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5" name="右大括号 84"/>
          <p:cNvSpPr/>
          <p:nvPr/>
        </p:nvSpPr>
        <p:spPr>
          <a:xfrm rot="5400000">
            <a:off x="4354942" y="2317074"/>
            <a:ext cx="225680" cy="2651029"/>
          </a:xfrm>
          <a:prstGeom prst="rightBrace">
            <a:avLst>
              <a:gd name="adj1" fmla="val 53353"/>
              <a:gd name="adj2" fmla="val 50000"/>
            </a:avLst>
          </a:prstGeom>
          <a:ln w="381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6" name="文本框 85"/>
          <p:cNvSpPr txBox="1"/>
          <p:nvPr/>
        </p:nvSpPr>
        <p:spPr>
          <a:xfrm>
            <a:off x="4146804" y="3675112"/>
            <a:ext cx="12961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2800" b="1"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？</a:t>
            </a:r>
            <a:r>
              <a:rPr lang="zh-CN" altLang="en-US" sz="2800" b="1"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个</a:t>
            </a:r>
            <a:endParaRPr lang="en-US" sz="2800" b="1">
              <a:latin typeface="+mj-lt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000"/>
                            </p:stCondLst>
                            <p:childTnLst>
                              <p:par>
                                <p:cTn id="4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"/>
                            </p:stCondLst>
                            <p:childTnLst>
                              <p:par>
                                <p:cTn id="5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6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00"/>
                            </p:stCondLst>
                            <p:childTnLst>
                              <p:par>
                                <p:cTn id="6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36" grpId="0" animBg="1"/>
      <p:bldP spid="37" grpId="0"/>
      <p:bldP spid="42" grpId="0" animBg="1"/>
      <p:bldP spid="47" grpId="0"/>
      <p:bldP spid="58" grpId="0"/>
      <p:bldP spid="59" grpId="0" animBg="1"/>
      <p:bldP spid="60" grpId="0"/>
      <p:bldP spid="85" grpId="0" animBg="1"/>
      <p:bldP spid="8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597930" y="601096"/>
            <a:ext cx="250829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200" b="1">
                <a:latin typeface="楷体" panose="02010609060101010101" pitchFamily="49" charset="-122"/>
                <a:cs typeface="Times New Roman" panose="02020603050405020304" pitchFamily="18" charset="0"/>
              </a:rPr>
              <a:t>兔子灯笼：</a:t>
            </a:r>
            <a:endParaRPr lang="en-US" sz="3200" b="1">
              <a:latin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564242" y="1340416"/>
            <a:ext cx="466433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200" b="1">
                <a:latin typeface="楷体" panose="02010609060101010101" pitchFamily="49" charset="-122"/>
                <a:cs typeface="Times New Roman" panose="02020603050405020304" pitchFamily="18" charset="0"/>
              </a:rPr>
              <a:t>金鱼灯笼：</a:t>
            </a:r>
            <a:endParaRPr lang="en-US" sz="3200" b="1">
              <a:latin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3672512" y="788089"/>
            <a:ext cx="898546" cy="227147"/>
            <a:chOff x="4891596" y="5935198"/>
            <a:chExt cx="3293616" cy="196578"/>
          </a:xfrm>
        </p:grpSpPr>
        <p:cxnSp>
          <p:nvCxnSpPr>
            <p:cNvPr id="5" name="直接连接符 4"/>
            <p:cNvCxnSpPr/>
            <p:nvPr/>
          </p:nvCxnSpPr>
          <p:spPr>
            <a:xfrm>
              <a:off x="4891596" y="6107837"/>
              <a:ext cx="3293616" cy="0"/>
            </a:xfrm>
            <a:prstGeom prst="line">
              <a:avLst/>
            </a:prstGeom>
            <a:ln w="57150"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/>
            <p:cNvCxnSpPr/>
            <p:nvPr/>
          </p:nvCxnSpPr>
          <p:spPr>
            <a:xfrm flipV="1">
              <a:off x="8162694" y="5936467"/>
              <a:ext cx="0" cy="195309"/>
            </a:xfrm>
            <a:prstGeom prst="line">
              <a:avLst/>
            </a:prstGeom>
            <a:ln w="57150"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/>
            <p:nvPr/>
          </p:nvCxnSpPr>
          <p:spPr>
            <a:xfrm flipV="1">
              <a:off x="4922992" y="5935198"/>
              <a:ext cx="0" cy="195309"/>
            </a:xfrm>
            <a:prstGeom prst="line">
              <a:avLst/>
            </a:prstGeom>
            <a:ln w="57150"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右大括号 7"/>
          <p:cNvSpPr/>
          <p:nvPr/>
        </p:nvSpPr>
        <p:spPr>
          <a:xfrm rot="16200000">
            <a:off x="4008963" y="192168"/>
            <a:ext cx="225681" cy="880206"/>
          </a:xfrm>
          <a:prstGeom prst="rightBrace">
            <a:avLst/>
          </a:prstGeom>
          <a:ln w="381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文本框 8"/>
          <p:cNvSpPr txBox="1"/>
          <p:nvPr/>
        </p:nvSpPr>
        <p:spPr>
          <a:xfrm>
            <a:off x="3859384" y="104314"/>
            <a:ext cx="12961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2800" b="1"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7</a:t>
            </a:r>
            <a:r>
              <a:rPr lang="zh-CN" altLang="en-US" sz="2800" b="1"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个</a:t>
            </a:r>
            <a:endParaRPr lang="en-US" sz="2800" b="1">
              <a:latin typeface="+mj-lt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0" name="左大括号 9"/>
          <p:cNvSpPr/>
          <p:nvPr/>
        </p:nvSpPr>
        <p:spPr>
          <a:xfrm flipH="1">
            <a:off x="6596091" y="812385"/>
            <a:ext cx="237673" cy="857921"/>
          </a:xfrm>
          <a:prstGeom prst="leftBrace">
            <a:avLst/>
          </a:prstGeom>
          <a:ln w="381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文本框 10"/>
          <p:cNvSpPr txBox="1"/>
          <p:nvPr/>
        </p:nvSpPr>
        <p:spPr>
          <a:xfrm>
            <a:off x="6862364" y="987574"/>
            <a:ext cx="22476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800" b="1"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一共</a:t>
            </a:r>
            <a:r>
              <a:rPr lang="en-US" sz="2800" b="1"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？</a:t>
            </a:r>
            <a:r>
              <a:rPr lang="zh-CN" altLang="en-US" sz="2800" b="1"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个</a:t>
            </a:r>
            <a:endParaRPr lang="en-US" sz="2800" b="1">
              <a:latin typeface="+mj-lt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3663072" y="1444627"/>
            <a:ext cx="898546" cy="227147"/>
            <a:chOff x="4891596" y="5935198"/>
            <a:chExt cx="3293616" cy="196578"/>
          </a:xfrm>
        </p:grpSpPr>
        <p:cxnSp>
          <p:nvCxnSpPr>
            <p:cNvPr id="13" name="直接连接符 12"/>
            <p:cNvCxnSpPr/>
            <p:nvPr/>
          </p:nvCxnSpPr>
          <p:spPr>
            <a:xfrm>
              <a:off x="4891596" y="6107837"/>
              <a:ext cx="3293616" cy="0"/>
            </a:xfrm>
            <a:prstGeom prst="line">
              <a:avLst/>
            </a:prstGeom>
            <a:ln w="57150"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 flipV="1">
              <a:off x="8162694" y="5936467"/>
              <a:ext cx="0" cy="195309"/>
            </a:xfrm>
            <a:prstGeom prst="line">
              <a:avLst/>
            </a:prstGeom>
            <a:ln w="57150"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 flipV="1">
              <a:off x="4922992" y="5935198"/>
              <a:ext cx="0" cy="195309"/>
            </a:xfrm>
            <a:prstGeom prst="line">
              <a:avLst/>
            </a:prstGeom>
            <a:ln w="57150"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" name="组合 15"/>
          <p:cNvGrpSpPr/>
          <p:nvPr/>
        </p:nvGrpSpPr>
        <p:grpSpPr>
          <a:xfrm>
            <a:off x="4545509" y="1444627"/>
            <a:ext cx="898546" cy="227147"/>
            <a:chOff x="4891596" y="5935198"/>
            <a:chExt cx="3293616" cy="196578"/>
          </a:xfrm>
        </p:grpSpPr>
        <p:cxnSp>
          <p:nvCxnSpPr>
            <p:cNvPr id="17" name="直接连接符 16"/>
            <p:cNvCxnSpPr/>
            <p:nvPr/>
          </p:nvCxnSpPr>
          <p:spPr>
            <a:xfrm>
              <a:off x="4891596" y="6107837"/>
              <a:ext cx="3293616" cy="0"/>
            </a:xfrm>
            <a:prstGeom prst="line">
              <a:avLst/>
            </a:prstGeom>
            <a:ln w="57150"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/>
          </p:nvCxnSpPr>
          <p:spPr>
            <a:xfrm flipV="1">
              <a:off x="8162694" y="5936467"/>
              <a:ext cx="0" cy="195309"/>
            </a:xfrm>
            <a:prstGeom prst="line">
              <a:avLst/>
            </a:prstGeom>
            <a:ln w="57150"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 flipV="1">
              <a:off x="4922992" y="5935198"/>
              <a:ext cx="0" cy="195309"/>
            </a:xfrm>
            <a:prstGeom prst="line">
              <a:avLst/>
            </a:prstGeom>
            <a:ln w="57150"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0" name="组合 19"/>
          <p:cNvGrpSpPr/>
          <p:nvPr/>
        </p:nvGrpSpPr>
        <p:grpSpPr>
          <a:xfrm>
            <a:off x="5430263" y="1444627"/>
            <a:ext cx="898546" cy="227147"/>
            <a:chOff x="4891596" y="5935198"/>
            <a:chExt cx="3293616" cy="196578"/>
          </a:xfrm>
        </p:grpSpPr>
        <p:cxnSp>
          <p:nvCxnSpPr>
            <p:cNvPr id="21" name="直接连接符 20"/>
            <p:cNvCxnSpPr/>
            <p:nvPr/>
          </p:nvCxnSpPr>
          <p:spPr>
            <a:xfrm>
              <a:off x="4891596" y="6107837"/>
              <a:ext cx="3293616" cy="0"/>
            </a:xfrm>
            <a:prstGeom prst="line">
              <a:avLst/>
            </a:prstGeom>
            <a:ln w="57150"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 flipV="1">
              <a:off x="8162694" y="5936467"/>
              <a:ext cx="0" cy="195309"/>
            </a:xfrm>
            <a:prstGeom prst="line">
              <a:avLst/>
            </a:prstGeom>
            <a:ln w="57150"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 flipV="1">
              <a:off x="4922992" y="5935198"/>
              <a:ext cx="0" cy="195309"/>
            </a:xfrm>
            <a:prstGeom prst="line">
              <a:avLst/>
            </a:prstGeom>
            <a:ln w="57150"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4" name="右大括号 23"/>
          <p:cNvSpPr/>
          <p:nvPr/>
        </p:nvSpPr>
        <p:spPr>
          <a:xfrm rot="5400000">
            <a:off x="4884312" y="510623"/>
            <a:ext cx="225680" cy="2651029"/>
          </a:xfrm>
          <a:prstGeom prst="rightBrace">
            <a:avLst/>
          </a:prstGeom>
          <a:ln w="381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文本框 24"/>
          <p:cNvSpPr txBox="1"/>
          <p:nvPr/>
        </p:nvSpPr>
        <p:spPr>
          <a:xfrm>
            <a:off x="4676174" y="1868661"/>
            <a:ext cx="12961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2800" b="1"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？</a:t>
            </a:r>
            <a:r>
              <a:rPr lang="zh-CN" altLang="en-US" sz="2800" b="1"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个</a:t>
            </a:r>
            <a:endParaRPr lang="en-US" sz="2800" b="1">
              <a:latin typeface="+mj-lt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1382" y="2346776"/>
            <a:ext cx="1800200" cy="55847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27" name="文本框 26"/>
          <p:cNvSpPr txBox="1"/>
          <p:nvPr/>
        </p:nvSpPr>
        <p:spPr>
          <a:xfrm>
            <a:off x="2411760" y="2346776"/>
            <a:ext cx="4824535" cy="597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3000" b="1">
                <a:ea typeface="黑体" panose="02010609060101010101" pitchFamily="49" charset="-122"/>
                <a:cs typeface="Times New Roman" panose="02020603050405020304" pitchFamily="18" charset="0"/>
              </a:rPr>
              <a:t>解决这道题要注意什么？</a:t>
            </a:r>
            <a:endParaRPr lang="en-US" sz="30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4958171" y="3046126"/>
            <a:ext cx="4573183" cy="2751008"/>
            <a:chOff x="4958171" y="3046126"/>
            <a:chExt cx="4573183" cy="2751008"/>
          </a:xfrm>
        </p:grpSpPr>
        <p:pic>
          <p:nvPicPr>
            <p:cNvPr id="33" name="图片 32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986208" y="3581134"/>
              <a:ext cx="1545146" cy="2216000"/>
            </a:xfrm>
            <a:prstGeom prst="rect">
              <a:avLst/>
            </a:prstGeom>
          </p:spPr>
        </p:pic>
        <p:sp>
          <p:nvSpPr>
            <p:cNvPr id="29" name="对话气泡: 圆角矩形 28"/>
            <p:cNvSpPr/>
            <p:nvPr/>
          </p:nvSpPr>
          <p:spPr>
            <a:xfrm>
              <a:off x="4958171" y="3046126"/>
              <a:ext cx="3229978" cy="1715835"/>
            </a:xfrm>
            <a:prstGeom prst="wedgeRoundRectCallout">
              <a:avLst>
                <a:gd name="adj1" fmla="val 54656"/>
                <a:gd name="adj2" fmla="val 36611"/>
                <a:gd name="adj3" fmla="val 16667"/>
              </a:avLst>
            </a:prstGeom>
            <a:solidFill>
              <a:schemeClr val="bg1"/>
            </a:solidFill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l">
                <a:lnSpc>
                  <a:spcPct val="120000"/>
                </a:lnSpc>
              </a:pPr>
              <a:r>
                <a:rPr lang="zh-CN" altLang="en-US" sz="2800" b="1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理解清楚数量之间的关系，才能正确列式。</a:t>
              </a:r>
              <a:endParaRPr lang="en-US" sz="28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-42163" y="3027372"/>
            <a:ext cx="4830187" cy="2718272"/>
            <a:chOff x="-42163" y="3027372"/>
            <a:chExt cx="4830187" cy="2718272"/>
          </a:xfrm>
        </p:grpSpPr>
        <p:pic>
          <p:nvPicPr>
            <p:cNvPr id="35" name="图片 34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42163" y="3305847"/>
              <a:ext cx="1373803" cy="2439797"/>
            </a:xfrm>
            <a:prstGeom prst="rect">
              <a:avLst/>
            </a:prstGeom>
          </p:spPr>
        </p:pic>
        <p:sp>
          <p:nvSpPr>
            <p:cNvPr id="28" name="对话气泡: 圆角矩形 27"/>
            <p:cNvSpPr/>
            <p:nvPr/>
          </p:nvSpPr>
          <p:spPr>
            <a:xfrm>
              <a:off x="1331640" y="3027372"/>
              <a:ext cx="3456384" cy="1715835"/>
            </a:xfrm>
            <a:prstGeom prst="wedgeRoundRectCallout">
              <a:avLst>
                <a:gd name="adj1" fmla="val -57115"/>
                <a:gd name="adj2" fmla="val 17322"/>
                <a:gd name="adj3" fmla="val 16667"/>
              </a:avLst>
            </a:prstGeom>
            <a:solidFill>
              <a:schemeClr val="bg1"/>
            </a:solidFill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l">
                <a:lnSpc>
                  <a:spcPct val="120000"/>
                </a:lnSpc>
              </a:pPr>
              <a:r>
                <a:rPr lang="zh-CN" altLang="en-US" sz="2800" b="1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求出的     的数量要作为求两种灯笼总数的一个条件。</a:t>
              </a:r>
              <a:endParaRPr lang="en-US" sz="28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pic>
          <p:nvPicPr>
            <p:cNvPr id="36" name="图片 35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1011609">
              <a:off x="2609657" y="3139146"/>
              <a:ext cx="888888" cy="470311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597930" y="601096"/>
            <a:ext cx="250829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200" b="1">
                <a:latin typeface="楷体" panose="02010609060101010101" pitchFamily="49" charset="-122"/>
                <a:cs typeface="Times New Roman" panose="02020603050405020304" pitchFamily="18" charset="0"/>
              </a:rPr>
              <a:t>兔子灯笼：</a:t>
            </a:r>
            <a:endParaRPr lang="en-US" sz="3200" b="1">
              <a:latin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564242" y="1340416"/>
            <a:ext cx="466433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200" b="1">
                <a:latin typeface="楷体" panose="02010609060101010101" pitchFamily="49" charset="-122"/>
                <a:cs typeface="Times New Roman" panose="02020603050405020304" pitchFamily="18" charset="0"/>
              </a:rPr>
              <a:t>金鱼灯笼：</a:t>
            </a:r>
            <a:endParaRPr lang="en-US" sz="3200" b="1">
              <a:latin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3672512" y="788089"/>
            <a:ext cx="898546" cy="227147"/>
            <a:chOff x="4891596" y="5935198"/>
            <a:chExt cx="3293616" cy="196578"/>
          </a:xfrm>
        </p:grpSpPr>
        <p:cxnSp>
          <p:nvCxnSpPr>
            <p:cNvPr id="5" name="直接连接符 4"/>
            <p:cNvCxnSpPr/>
            <p:nvPr/>
          </p:nvCxnSpPr>
          <p:spPr>
            <a:xfrm>
              <a:off x="4891596" y="6107837"/>
              <a:ext cx="3293616" cy="0"/>
            </a:xfrm>
            <a:prstGeom prst="line">
              <a:avLst/>
            </a:prstGeom>
            <a:ln w="57150"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/>
            <p:cNvCxnSpPr/>
            <p:nvPr/>
          </p:nvCxnSpPr>
          <p:spPr>
            <a:xfrm flipV="1">
              <a:off x="8162694" y="5936467"/>
              <a:ext cx="0" cy="195309"/>
            </a:xfrm>
            <a:prstGeom prst="line">
              <a:avLst/>
            </a:prstGeom>
            <a:ln w="57150"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/>
            <p:nvPr/>
          </p:nvCxnSpPr>
          <p:spPr>
            <a:xfrm flipV="1">
              <a:off x="4922992" y="5935198"/>
              <a:ext cx="0" cy="195309"/>
            </a:xfrm>
            <a:prstGeom prst="line">
              <a:avLst/>
            </a:prstGeom>
            <a:ln w="57150"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右大括号 7"/>
          <p:cNvSpPr/>
          <p:nvPr/>
        </p:nvSpPr>
        <p:spPr>
          <a:xfrm rot="16200000">
            <a:off x="4008963" y="192168"/>
            <a:ext cx="225681" cy="880206"/>
          </a:xfrm>
          <a:prstGeom prst="rightBrace">
            <a:avLst/>
          </a:prstGeom>
          <a:ln w="381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文本框 8"/>
          <p:cNvSpPr txBox="1"/>
          <p:nvPr/>
        </p:nvSpPr>
        <p:spPr>
          <a:xfrm>
            <a:off x="3859384" y="140726"/>
            <a:ext cx="12961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2800" b="1"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7</a:t>
            </a:r>
            <a:r>
              <a:rPr lang="zh-CN" altLang="en-US" sz="2800" b="1"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个</a:t>
            </a:r>
            <a:endParaRPr lang="en-US" sz="2800" b="1">
              <a:latin typeface="+mj-lt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0" name="左大括号 9"/>
          <p:cNvSpPr/>
          <p:nvPr/>
        </p:nvSpPr>
        <p:spPr>
          <a:xfrm flipH="1">
            <a:off x="6596091" y="812385"/>
            <a:ext cx="237673" cy="857921"/>
          </a:xfrm>
          <a:prstGeom prst="leftBrace">
            <a:avLst/>
          </a:prstGeom>
          <a:ln w="381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文本框 10"/>
          <p:cNvSpPr txBox="1"/>
          <p:nvPr/>
        </p:nvSpPr>
        <p:spPr>
          <a:xfrm>
            <a:off x="6862364" y="987574"/>
            <a:ext cx="22476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800" b="1"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一共</a:t>
            </a:r>
            <a:r>
              <a:rPr lang="en-US" sz="2800" b="1"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？</a:t>
            </a:r>
            <a:r>
              <a:rPr lang="zh-CN" altLang="en-US" sz="2800" b="1"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个</a:t>
            </a:r>
            <a:endParaRPr lang="en-US" sz="2800" b="1">
              <a:latin typeface="+mj-lt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3663072" y="1444627"/>
            <a:ext cx="898546" cy="227147"/>
            <a:chOff x="4891596" y="5935198"/>
            <a:chExt cx="3293616" cy="196578"/>
          </a:xfrm>
        </p:grpSpPr>
        <p:cxnSp>
          <p:nvCxnSpPr>
            <p:cNvPr id="13" name="直接连接符 12"/>
            <p:cNvCxnSpPr/>
            <p:nvPr/>
          </p:nvCxnSpPr>
          <p:spPr>
            <a:xfrm>
              <a:off x="4891596" y="6107837"/>
              <a:ext cx="3293616" cy="0"/>
            </a:xfrm>
            <a:prstGeom prst="line">
              <a:avLst/>
            </a:prstGeom>
            <a:ln w="57150"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 flipV="1">
              <a:off x="8162694" y="5936467"/>
              <a:ext cx="0" cy="195309"/>
            </a:xfrm>
            <a:prstGeom prst="line">
              <a:avLst/>
            </a:prstGeom>
            <a:ln w="57150"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 flipV="1">
              <a:off x="4922992" y="5935198"/>
              <a:ext cx="0" cy="195309"/>
            </a:xfrm>
            <a:prstGeom prst="line">
              <a:avLst/>
            </a:prstGeom>
            <a:ln w="57150"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" name="组合 15"/>
          <p:cNvGrpSpPr/>
          <p:nvPr/>
        </p:nvGrpSpPr>
        <p:grpSpPr>
          <a:xfrm>
            <a:off x="4545509" y="1444627"/>
            <a:ext cx="898546" cy="227147"/>
            <a:chOff x="4891596" y="5935198"/>
            <a:chExt cx="3293616" cy="196578"/>
          </a:xfrm>
        </p:grpSpPr>
        <p:cxnSp>
          <p:nvCxnSpPr>
            <p:cNvPr id="17" name="直接连接符 16"/>
            <p:cNvCxnSpPr/>
            <p:nvPr/>
          </p:nvCxnSpPr>
          <p:spPr>
            <a:xfrm>
              <a:off x="4891596" y="6107837"/>
              <a:ext cx="3293616" cy="0"/>
            </a:xfrm>
            <a:prstGeom prst="line">
              <a:avLst/>
            </a:prstGeom>
            <a:ln w="57150"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/>
          </p:nvCxnSpPr>
          <p:spPr>
            <a:xfrm flipV="1">
              <a:off x="8162694" y="5936467"/>
              <a:ext cx="0" cy="195309"/>
            </a:xfrm>
            <a:prstGeom prst="line">
              <a:avLst/>
            </a:prstGeom>
            <a:ln w="57150"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 flipV="1">
              <a:off x="4922992" y="5935198"/>
              <a:ext cx="0" cy="195309"/>
            </a:xfrm>
            <a:prstGeom prst="line">
              <a:avLst/>
            </a:prstGeom>
            <a:ln w="57150"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0" name="组合 19"/>
          <p:cNvGrpSpPr/>
          <p:nvPr/>
        </p:nvGrpSpPr>
        <p:grpSpPr>
          <a:xfrm>
            <a:off x="5430263" y="1444627"/>
            <a:ext cx="898546" cy="227147"/>
            <a:chOff x="4891596" y="5935198"/>
            <a:chExt cx="3293616" cy="196578"/>
          </a:xfrm>
        </p:grpSpPr>
        <p:cxnSp>
          <p:nvCxnSpPr>
            <p:cNvPr id="21" name="直接连接符 20"/>
            <p:cNvCxnSpPr/>
            <p:nvPr/>
          </p:nvCxnSpPr>
          <p:spPr>
            <a:xfrm>
              <a:off x="4891596" y="6107837"/>
              <a:ext cx="3293616" cy="0"/>
            </a:xfrm>
            <a:prstGeom prst="line">
              <a:avLst/>
            </a:prstGeom>
            <a:ln w="57150"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 flipV="1">
              <a:off x="8162694" y="5936467"/>
              <a:ext cx="0" cy="195309"/>
            </a:xfrm>
            <a:prstGeom prst="line">
              <a:avLst/>
            </a:prstGeom>
            <a:ln w="57150"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 flipV="1">
              <a:off x="4922992" y="5935198"/>
              <a:ext cx="0" cy="195309"/>
            </a:xfrm>
            <a:prstGeom prst="line">
              <a:avLst/>
            </a:prstGeom>
            <a:ln w="57150"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4" name="右大括号 23"/>
          <p:cNvSpPr/>
          <p:nvPr/>
        </p:nvSpPr>
        <p:spPr>
          <a:xfrm rot="5400000">
            <a:off x="4884312" y="510623"/>
            <a:ext cx="225680" cy="2651029"/>
          </a:xfrm>
          <a:prstGeom prst="rightBrace">
            <a:avLst/>
          </a:prstGeom>
          <a:ln w="381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文本框 24"/>
          <p:cNvSpPr txBox="1"/>
          <p:nvPr/>
        </p:nvSpPr>
        <p:spPr>
          <a:xfrm>
            <a:off x="4676174" y="1868661"/>
            <a:ext cx="12961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2800" b="1"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？</a:t>
            </a:r>
            <a:r>
              <a:rPr lang="zh-CN" altLang="en-US" sz="2800" b="1"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个</a:t>
            </a:r>
            <a:endParaRPr lang="en-US" sz="2800" b="1">
              <a:latin typeface="+mj-lt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107504" y="2702560"/>
            <a:ext cx="9361037" cy="769278"/>
            <a:chOff x="1294223" y="798771"/>
            <a:chExt cx="9361037" cy="769278"/>
          </a:xfrm>
        </p:grpSpPr>
        <p:sp>
          <p:nvSpPr>
            <p:cNvPr id="41" name="文本框 40"/>
            <p:cNvSpPr txBox="1"/>
            <p:nvPr/>
          </p:nvSpPr>
          <p:spPr>
            <a:xfrm>
              <a:off x="1294223" y="878545"/>
              <a:ext cx="9361037" cy="5933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3000" b="1">
                  <a:solidFill>
                    <a:srgbClr val="FF0000"/>
                  </a:solidFill>
                  <a:ea typeface="黑体" panose="02010609060101010101" pitchFamily="49" charset="-122"/>
                  <a:cs typeface="Times New Roman" panose="02020603050405020304" pitchFamily="18" charset="0"/>
                </a:rPr>
                <a:t>口答：</a:t>
              </a:r>
              <a:r>
                <a:rPr lang="zh-CN" altLang="en-US" sz="3000" b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买了 </a:t>
              </a:r>
              <a:r>
                <a:rPr lang="en-US" altLang="zh-CN" sz="3000" b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21 </a:t>
              </a:r>
              <a:r>
                <a:rPr lang="zh-CN" altLang="en-US" sz="3000" b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个         。        和        一共买了 </a:t>
              </a:r>
              <a:r>
                <a:rPr lang="en-US" altLang="zh-CN" sz="3000" b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28 </a:t>
              </a:r>
              <a:r>
                <a:rPr lang="zh-CN" altLang="en-US" sz="3000" b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个。</a:t>
              </a:r>
              <a:endParaRPr lang="en-US" sz="30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pic>
          <p:nvPicPr>
            <p:cNvPr id="45" name="图片 44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1011609">
              <a:off x="4208102" y="945035"/>
              <a:ext cx="888888" cy="470311"/>
            </a:xfrm>
            <a:prstGeom prst="rect">
              <a:avLst/>
            </a:prstGeom>
          </p:spPr>
        </p:pic>
        <p:pic>
          <p:nvPicPr>
            <p:cNvPr id="46" name="图片 45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1011609">
              <a:off x="5314321" y="945035"/>
              <a:ext cx="888888" cy="470311"/>
            </a:xfrm>
            <a:prstGeom prst="rect">
              <a:avLst/>
            </a:prstGeom>
          </p:spPr>
        </p:pic>
        <p:pic>
          <p:nvPicPr>
            <p:cNvPr id="47" name="图片 46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651356" y="798771"/>
              <a:ext cx="806935" cy="769278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圆角矩形 51"/>
          <p:cNvSpPr/>
          <p:nvPr/>
        </p:nvSpPr>
        <p:spPr bwMode="auto">
          <a:xfrm>
            <a:off x="591122" y="1707654"/>
            <a:ext cx="8064896" cy="2592288"/>
          </a:xfrm>
          <a:prstGeom prst="roundRect">
            <a:avLst/>
          </a:prstGeom>
          <a:solidFill>
            <a:srgbClr val="4CC7AA">
              <a:alpha val="37647"/>
            </a:srgbClr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39552" y="555526"/>
            <a:ext cx="2950824" cy="91542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3" name="文本框 2"/>
          <p:cNvSpPr txBox="1"/>
          <p:nvPr/>
        </p:nvSpPr>
        <p:spPr>
          <a:xfrm>
            <a:off x="755576" y="1876912"/>
            <a:ext cx="7704856" cy="20821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000" b="1">
                <a:ea typeface="黑体" panose="02010609060101010101" pitchFamily="49" charset="-122"/>
                <a:cs typeface="Times New Roman" panose="02020603050405020304" pitchFamily="18" charset="0"/>
              </a:rPr>
              <a:t>       画线段图时，要先确定谁表示</a:t>
            </a:r>
            <a:r>
              <a:rPr lang="en-US" altLang="zh-CN" sz="3000" b="1">
                <a:ea typeface="黑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3000" b="1">
                <a:ea typeface="黑体" panose="02010609060101010101" pitchFamily="49" charset="-122"/>
                <a:cs typeface="Times New Roman" panose="02020603050405020304" pitchFamily="18" charset="0"/>
              </a:rPr>
              <a:t>份，谁表示几份；求一共是多少，要在线段图上用大括号括起来。</a:t>
            </a:r>
            <a:endParaRPr lang="en-US" sz="30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24"/>
          <p:cNvSpPr txBox="1">
            <a:spLocks noChangeArrowheads="1"/>
          </p:cNvSpPr>
          <p:nvPr/>
        </p:nvSpPr>
        <p:spPr bwMode="auto">
          <a:xfrm>
            <a:off x="3606800" y="178234"/>
            <a:ext cx="19304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9pPr>
          </a:lstStyle>
          <a:p>
            <a:r>
              <a:rPr lang="zh-CN" altLang="en-US" sz="3200" b="1">
                <a:solidFill>
                  <a:srgbClr val="375685"/>
                </a:solidFill>
                <a:latin typeface="楷体" panose="02010609060101010101" pitchFamily="49" charset="-122"/>
              </a:rPr>
              <a:t>随堂练习</a:t>
            </a:r>
            <a:endParaRPr lang="zh-CN" altLang="en-US" sz="3200" b="1">
              <a:solidFill>
                <a:srgbClr val="375685"/>
              </a:solidFill>
              <a:latin typeface="楷体" panose="02010609060101010101" pitchFamily="49" charset="-122"/>
            </a:endParaRPr>
          </a:p>
        </p:txBody>
      </p:sp>
      <p:sp>
        <p:nvSpPr>
          <p:cNvPr id="5" name="矩形 5"/>
          <p:cNvSpPr>
            <a:spLocks noChangeArrowheads="1"/>
          </p:cNvSpPr>
          <p:nvPr/>
        </p:nvSpPr>
        <p:spPr bwMode="auto">
          <a:xfrm>
            <a:off x="6516216" y="4400433"/>
            <a:ext cx="210025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9pPr>
          </a:lstStyle>
          <a:p>
            <a:pPr eaLnBrk="1" hangingPunct="1"/>
            <a:r>
              <a:rPr lang="en-US" altLang="zh-CN" sz="2000" dirty="0">
                <a:solidFill>
                  <a:srgbClr val="4368AA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[</a:t>
            </a:r>
            <a:r>
              <a:rPr lang="zh-CN" altLang="en-US" sz="2000">
                <a:solidFill>
                  <a:srgbClr val="4368AA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教材</a:t>
            </a:r>
            <a:r>
              <a:rPr lang="en-US" altLang="zh-CN" sz="2000">
                <a:solidFill>
                  <a:srgbClr val="4368AA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P35 </a:t>
            </a:r>
            <a:r>
              <a:rPr lang="zh-CN" altLang="en-US" sz="2000">
                <a:solidFill>
                  <a:srgbClr val="4368AA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做一做</a:t>
            </a:r>
            <a:r>
              <a:rPr lang="en-US" altLang="zh-CN" sz="2000">
                <a:solidFill>
                  <a:srgbClr val="4368AA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]</a:t>
            </a:r>
            <a:endParaRPr lang="zh-CN" altLang="en-US" sz="2000" dirty="0">
              <a:solidFill>
                <a:srgbClr val="4368AA"/>
              </a:solidFill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871235" y="2742860"/>
            <a:ext cx="4110538" cy="626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7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×4=28(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个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en-US" sz="32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11560" y="966338"/>
            <a:ext cx="1080120" cy="6317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1.</a:t>
            </a:r>
            <a:endParaRPr lang="en-US" sz="32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156804" y="872041"/>
            <a:ext cx="6912768" cy="14761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买了</a:t>
            </a: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7</a:t>
            </a: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个          </a:t>
            </a: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 是       的</a:t>
            </a: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倍。买了多少个      ？</a:t>
            </a:r>
            <a:r>
              <a: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    </a:t>
            </a: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比         多多少个？</a:t>
            </a:r>
            <a:endParaRPr lang="en-US" sz="32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28372" y="897554"/>
            <a:ext cx="806935" cy="769278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92187" y="984513"/>
            <a:ext cx="721001" cy="791708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1475" y="843558"/>
            <a:ext cx="806935" cy="769278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842639" y="1736517"/>
            <a:ext cx="721001" cy="791708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50999" y="1736517"/>
            <a:ext cx="721001" cy="791708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0287" y="1578936"/>
            <a:ext cx="806935" cy="769278"/>
          </a:xfrm>
          <a:prstGeom prst="rect">
            <a:avLst/>
          </a:prstGeom>
        </p:spPr>
      </p:pic>
      <p:sp>
        <p:nvSpPr>
          <p:cNvPr id="16" name="文本框 15"/>
          <p:cNvSpPr txBox="1"/>
          <p:nvPr/>
        </p:nvSpPr>
        <p:spPr>
          <a:xfrm>
            <a:off x="5686984" y="3390181"/>
            <a:ext cx="5428882" cy="626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28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－</a:t>
            </a:r>
            <a:r>
              <a:rPr 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7=21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个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en-US" sz="32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1690701" y="3094042"/>
            <a:ext cx="898546" cy="227147"/>
            <a:chOff x="4891596" y="5935198"/>
            <a:chExt cx="3293616" cy="196578"/>
          </a:xfrm>
        </p:grpSpPr>
        <p:cxnSp>
          <p:nvCxnSpPr>
            <p:cNvPr id="20" name="直接连接符 19"/>
            <p:cNvCxnSpPr/>
            <p:nvPr/>
          </p:nvCxnSpPr>
          <p:spPr>
            <a:xfrm>
              <a:off x="4891596" y="6107837"/>
              <a:ext cx="3293616" cy="0"/>
            </a:xfrm>
            <a:prstGeom prst="line">
              <a:avLst/>
            </a:prstGeom>
            <a:ln w="57150"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 flipV="1">
              <a:off x="8162694" y="5936467"/>
              <a:ext cx="0" cy="195309"/>
            </a:xfrm>
            <a:prstGeom prst="line">
              <a:avLst/>
            </a:prstGeom>
            <a:ln w="57150"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 flipV="1">
              <a:off x="4922992" y="5935198"/>
              <a:ext cx="0" cy="195309"/>
            </a:xfrm>
            <a:prstGeom prst="line">
              <a:avLst/>
            </a:prstGeom>
            <a:ln w="57150"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3" name="右大括号 22"/>
          <p:cNvSpPr/>
          <p:nvPr/>
        </p:nvSpPr>
        <p:spPr>
          <a:xfrm rot="16200000">
            <a:off x="2027152" y="2498121"/>
            <a:ext cx="225681" cy="880206"/>
          </a:xfrm>
          <a:prstGeom prst="rightBrace">
            <a:avLst/>
          </a:prstGeom>
          <a:ln w="381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文本框 23"/>
          <p:cNvSpPr txBox="1"/>
          <p:nvPr/>
        </p:nvSpPr>
        <p:spPr>
          <a:xfrm>
            <a:off x="1877573" y="2446679"/>
            <a:ext cx="12961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2800" b="1"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7</a:t>
            </a:r>
            <a:r>
              <a:rPr lang="zh-CN" altLang="en-US" sz="2800" b="1"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个</a:t>
            </a:r>
            <a:endParaRPr lang="en-US" sz="2800" b="1">
              <a:latin typeface="+mj-lt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1681261" y="3750580"/>
            <a:ext cx="898546" cy="227147"/>
            <a:chOff x="4891596" y="5935198"/>
            <a:chExt cx="3293616" cy="196578"/>
          </a:xfrm>
        </p:grpSpPr>
        <p:cxnSp>
          <p:nvCxnSpPr>
            <p:cNvPr id="28" name="直接连接符 27"/>
            <p:cNvCxnSpPr/>
            <p:nvPr/>
          </p:nvCxnSpPr>
          <p:spPr>
            <a:xfrm>
              <a:off x="4891596" y="6107837"/>
              <a:ext cx="3293616" cy="0"/>
            </a:xfrm>
            <a:prstGeom prst="line">
              <a:avLst/>
            </a:prstGeom>
            <a:ln w="57150"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/>
            <p:cNvCxnSpPr/>
            <p:nvPr/>
          </p:nvCxnSpPr>
          <p:spPr>
            <a:xfrm flipV="1">
              <a:off x="8162694" y="5936467"/>
              <a:ext cx="0" cy="195309"/>
            </a:xfrm>
            <a:prstGeom prst="line">
              <a:avLst/>
            </a:prstGeom>
            <a:ln w="57150"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/>
            <p:cNvCxnSpPr/>
            <p:nvPr/>
          </p:nvCxnSpPr>
          <p:spPr>
            <a:xfrm flipV="1">
              <a:off x="4922992" y="5935198"/>
              <a:ext cx="0" cy="195309"/>
            </a:xfrm>
            <a:prstGeom prst="line">
              <a:avLst/>
            </a:prstGeom>
            <a:ln w="57150"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1" name="组合 30"/>
          <p:cNvGrpSpPr/>
          <p:nvPr/>
        </p:nvGrpSpPr>
        <p:grpSpPr>
          <a:xfrm>
            <a:off x="2563698" y="3750580"/>
            <a:ext cx="898546" cy="227147"/>
            <a:chOff x="4891596" y="5935198"/>
            <a:chExt cx="3293616" cy="196578"/>
          </a:xfrm>
        </p:grpSpPr>
        <p:cxnSp>
          <p:nvCxnSpPr>
            <p:cNvPr id="32" name="直接连接符 31"/>
            <p:cNvCxnSpPr/>
            <p:nvPr/>
          </p:nvCxnSpPr>
          <p:spPr>
            <a:xfrm>
              <a:off x="4891596" y="6107837"/>
              <a:ext cx="3293616" cy="0"/>
            </a:xfrm>
            <a:prstGeom prst="line">
              <a:avLst/>
            </a:prstGeom>
            <a:ln w="57150"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 flipV="1">
              <a:off x="8162694" y="5936467"/>
              <a:ext cx="0" cy="195309"/>
            </a:xfrm>
            <a:prstGeom prst="line">
              <a:avLst/>
            </a:prstGeom>
            <a:ln w="57150"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/>
            <p:nvPr/>
          </p:nvCxnSpPr>
          <p:spPr>
            <a:xfrm flipV="1">
              <a:off x="4922992" y="5935198"/>
              <a:ext cx="0" cy="195309"/>
            </a:xfrm>
            <a:prstGeom prst="line">
              <a:avLst/>
            </a:prstGeom>
            <a:ln w="57150"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5" name="组合 34"/>
          <p:cNvGrpSpPr/>
          <p:nvPr/>
        </p:nvGrpSpPr>
        <p:grpSpPr>
          <a:xfrm>
            <a:off x="3448452" y="3750580"/>
            <a:ext cx="898546" cy="227147"/>
            <a:chOff x="4891596" y="5935198"/>
            <a:chExt cx="3293616" cy="196578"/>
          </a:xfrm>
        </p:grpSpPr>
        <p:cxnSp>
          <p:nvCxnSpPr>
            <p:cNvPr id="36" name="直接连接符 35"/>
            <p:cNvCxnSpPr/>
            <p:nvPr/>
          </p:nvCxnSpPr>
          <p:spPr>
            <a:xfrm>
              <a:off x="4891596" y="6107837"/>
              <a:ext cx="3293616" cy="0"/>
            </a:xfrm>
            <a:prstGeom prst="line">
              <a:avLst/>
            </a:prstGeom>
            <a:ln w="57150"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接连接符 36"/>
            <p:cNvCxnSpPr/>
            <p:nvPr/>
          </p:nvCxnSpPr>
          <p:spPr>
            <a:xfrm flipV="1">
              <a:off x="8162694" y="5936467"/>
              <a:ext cx="0" cy="195309"/>
            </a:xfrm>
            <a:prstGeom prst="line">
              <a:avLst/>
            </a:prstGeom>
            <a:ln w="57150"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 flipV="1">
              <a:off x="4922992" y="5935198"/>
              <a:ext cx="0" cy="195309"/>
            </a:xfrm>
            <a:prstGeom prst="line">
              <a:avLst/>
            </a:prstGeom>
            <a:ln w="57150"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9" name="右大括号 38"/>
          <p:cNvSpPr/>
          <p:nvPr/>
        </p:nvSpPr>
        <p:spPr>
          <a:xfrm rot="5400000">
            <a:off x="3344638" y="2374439"/>
            <a:ext cx="225680" cy="3535303"/>
          </a:xfrm>
          <a:prstGeom prst="rightBrace">
            <a:avLst/>
          </a:prstGeom>
          <a:ln w="381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文本框 39"/>
          <p:cNvSpPr txBox="1"/>
          <p:nvPr/>
        </p:nvSpPr>
        <p:spPr>
          <a:xfrm>
            <a:off x="3131839" y="4192254"/>
            <a:ext cx="12961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2800" b="1"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? </a:t>
            </a:r>
            <a:r>
              <a:rPr lang="zh-CN" altLang="en-US" sz="2800" b="1"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个</a:t>
            </a:r>
            <a:endParaRPr lang="en-US" sz="2800" b="1">
              <a:latin typeface="+mj-lt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41" name="图片 40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857" y="2733699"/>
            <a:ext cx="806935" cy="769278"/>
          </a:xfrm>
          <a:prstGeom prst="rect">
            <a:avLst/>
          </a:prstGeom>
        </p:spPr>
      </p:pic>
      <p:pic>
        <p:nvPicPr>
          <p:cNvPr id="42" name="图片 4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35085" y="3651923"/>
            <a:ext cx="721001" cy="791708"/>
          </a:xfrm>
          <a:prstGeom prst="rect">
            <a:avLst/>
          </a:prstGeom>
        </p:spPr>
      </p:pic>
      <p:grpSp>
        <p:nvGrpSpPr>
          <p:cNvPr id="43" name="组合 42"/>
          <p:cNvGrpSpPr/>
          <p:nvPr/>
        </p:nvGrpSpPr>
        <p:grpSpPr>
          <a:xfrm>
            <a:off x="4332727" y="3755719"/>
            <a:ext cx="898546" cy="227147"/>
            <a:chOff x="4891596" y="5935198"/>
            <a:chExt cx="3293616" cy="196578"/>
          </a:xfrm>
        </p:grpSpPr>
        <p:cxnSp>
          <p:nvCxnSpPr>
            <p:cNvPr id="44" name="直接连接符 43"/>
            <p:cNvCxnSpPr/>
            <p:nvPr/>
          </p:nvCxnSpPr>
          <p:spPr>
            <a:xfrm>
              <a:off x="4891596" y="6107837"/>
              <a:ext cx="3293616" cy="0"/>
            </a:xfrm>
            <a:prstGeom prst="line">
              <a:avLst/>
            </a:prstGeom>
            <a:ln w="57150"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连接符 44"/>
            <p:cNvCxnSpPr/>
            <p:nvPr/>
          </p:nvCxnSpPr>
          <p:spPr>
            <a:xfrm flipV="1">
              <a:off x="8162694" y="5936467"/>
              <a:ext cx="0" cy="195309"/>
            </a:xfrm>
            <a:prstGeom prst="line">
              <a:avLst/>
            </a:prstGeom>
            <a:ln w="57150"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/>
            <p:nvPr/>
          </p:nvCxnSpPr>
          <p:spPr>
            <a:xfrm flipV="1">
              <a:off x="4922992" y="5935198"/>
              <a:ext cx="0" cy="195309"/>
            </a:xfrm>
            <a:prstGeom prst="line">
              <a:avLst/>
            </a:prstGeom>
            <a:ln w="57150"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6" grpId="0"/>
      <p:bldP spid="23" grpId="0" animBg="1"/>
      <p:bldP spid="24" grpId="0"/>
      <p:bldP spid="39" grpId="0" animBg="1"/>
      <p:bldP spid="40" grpId="0"/>
    </p:bldLst>
  </p:timing>
</p:sld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叶盛">
      <a:majorFont>
        <a:latin typeface="Times New Roman"/>
        <a:ea typeface="楷体"/>
        <a:cs typeface=""/>
      </a:majorFont>
      <a:minorFont>
        <a:latin typeface="Times New Roman"/>
        <a:ea typeface="楷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riw32un">
      <a:majorFont>
        <a:latin typeface="Times New Roman"/>
        <a:ea typeface="黑体"/>
        <a:cs typeface=""/>
      </a:majorFont>
      <a:minorFont>
        <a:latin typeface="Times New Roman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 w="28575">
          <a:solidFill>
            <a:srgbClr val="00B0F0"/>
          </a:solidFill>
        </a:ln>
      </a:spPr>
      <a:bodyPr rtlCol="0" anchor="ctr"/>
      <a:lstStyle>
        <a:defPPr algn="l">
          <a:lnSpc>
            <a:spcPct val="120000"/>
          </a:lnSpc>
          <a:defRPr b="1" smtClean="0">
            <a:solidFill>
              <a:schemeClr val="tx1"/>
            </a:solidFill>
            <a:latin typeface="楷体" panose="02010609060101010101" pitchFamily="49" charset="-122"/>
            <a:ea typeface="楷体" panose="02010609060101010101" pitchFamily="49" charset="-122"/>
            <a:cs typeface="Times New Roman" panose="02020603050405020304" pitchFamily="18" charset="0"/>
          </a:defRPr>
        </a:defPPr>
      </a:lstStyle>
      <a:style>
        <a:lnRef idx="2">
          <a:schemeClr val="accent1">
            <a:shade val="15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 algn="l">
          <a:lnSpc>
            <a:spcPct val="120000"/>
          </a:lnSpc>
          <a:defRPr sz="3000" b="1" smtClean="0">
            <a:latin typeface="Times New Roman" panose="02020603050405020304" pitchFamily="18" charset="0"/>
            <a:ea typeface="黑体" panose="02010609060101010101" pitchFamily="49" charset="-122"/>
            <a:cs typeface="Times New Roman" panose="02020603050405020304" pitchFamily="18" charset="0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729</Words>
  <Application>WPS 演示</Application>
  <PresentationFormat>全屏显示(16:9)</PresentationFormat>
  <Paragraphs>104</Paragraphs>
  <Slides>11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11</vt:i4>
      </vt:variant>
    </vt:vector>
  </HeadingPairs>
  <TitlesOfParts>
    <vt:vector size="24" baseType="lpstr">
      <vt:lpstr>Arial</vt:lpstr>
      <vt:lpstr>宋体</vt:lpstr>
      <vt:lpstr>Wingdings</vt:lpstr>
      <vt:lpstr>Times New Roman</vt:lpstr>
      <vt:lpstr>楷体</vt:lpstr>
      <vt:lpstr>inpin heiti</vt:lpstr>
      <vt:lpstr>微软雅黑</vt:lpstr>
      <vt:lpstr>黑体</vt:lpstr>
      <vt:lpstr>方正粗黑繁体</vt:lpstr>
      <vt:lpstr>等线</vt:lpstr>
      <vt:lpstr>Arial Unicode MS</vt:lpstr>
      <vt:lpstr>自定义设计方案</vt:lpstr>
      <vt:lpstr>2_自定义设计方案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zyccl</Company>
  <LinksUpToDate>false</LinksUpToDate>
  <SharedDoc>false</SharedDoc>
  <HyperlinksChanged>false</HyperlinksChanged>
  <AppVersion>14.0000</AppVersion>
  <Manager>状元成才路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状元成才路</dc:title>
  <dc:creator>状元成才路</dc:creator>
  <cp:keywords>状元成才路</cp:keywords>
  <dc:description>状元成才路</dc:description>
  <dc:subject>状元成才路</dc:subject>
  <cp:category>状元成才路</cp:category>
  <cp:lastModifiedBy>唐唐唐小糖1</cp:lastModifiedBy>
  <cp:revision>514</cp:revision>
  <dcterms:created xsi:type="dcterms:W3CDTF">2015-08-27T07:30:00Z</dcterms:created>
  <dcterms:modified xsi:type="dcterms:W3CDTF">2026-02-28T06:40:45Z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2052-12.1.0.25225</vt:lpwstr>
  </property>
  <property fmtid="{D5CDD505-2E9C-101B-9397-08002B2CF9AE}" pid="3" name="ICV">
    <vt:lpwstr>0EA8ADA348A14625BD78F0298BB230F2_12</vt:lpwstr>
  </property>
</Properties>
</file>