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5"/>
  </p:handoutMasterIdLst>
  <p:sldIdLst>
    <p:sldId id="263" r:id="rId3"/>
    <p:sldId id="368" r:id="rId5"/>
    <p:sldId id="264" r:id="rId6"/>
    <p:sldId id="344" r:id="rId7"/>
    <p:sldId id="370" r:id="rId8"/>
    <p:sldId id="369" r:id="rId9"/>
    <p:sldId id="372" r:id="rId10"/>
    <p:sldId id="373" r:id="rId11"/>
    <p:sldId id="374" r:id="rId12"/>
    <p:sldId id="382" r:id="rId13"/>
    <p:sldId id="376" r:id="rId14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1pPr>
    <a:lvl2pPr marL="609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2pPr>
    <a:lvl3pPr marL="1219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3pPr>
    <a:lvl4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4pPr>
    <a:lvl5pPr marL="2438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5pPr>
    <a:lvl6pPr marL="3048000" algn="l" defTabSz="12192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6pPr>
    <a:lvl7pPr marL="3657600" algn="l" defTabSz="12192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7pPr>
    <a:lvl8pPr marL="4267200" algn="l" defTabSz="12192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8pPr>
    <a:lvl9pPr marL="4876800" algn="l" defTabSz="12192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6" userDrawn="1">
          <p15:clr>
            <a:srgbClr val="A4A3A4"/>
          </p15:clr>
        </p15:guide>
        <p15:guide id="2" orient="horz" pos="951" userDrawn="1">
          <p15:clr>
            <a:srgbClr val="A4A3A4"/>
          </p15:clr>
        </p15:guide>
        <p15:guide id="3" orient="horz" pos="3960" userDrawn="1">
          <p15:clr>
            <a:srgbClr val="A4A3A4"/>
          </p15:clr>
        </p15:guide>
        <p15:guide id="4" pos="211" userDrawn="1">
          <p15:clr>
            <a:srgbClr val="A4A3A4"/>
          </p15:clr>
        </p15:guide>
        <p15:guide id="5" pos="474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00C08"/>
    <a:srgbClr val="3333CC"/>
    <a:srgbClr val="F9B6AE"/>
    <a:srgbClr val="118A8D"/>
    <a:srgbClr val="22C0C4"/>
    <a:srgbClr val="FFFFFF"/>
    <a:srgbClr val="CAD7D7"/>
    <a:srgbClr val="1CA1A4"/>
    <a:srgbClr val="FF6699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04" autoAdjust="0"/>
    <p:restoredTop sz="96391" autoAdjust="0"/>
  </p:normalViewPr>
  <p:slideViewPr>
    <p:cSldViewPr showGuides="1">
      <p:cViewPr varScale="1">
        <p:scale>
          <a:sx n="69" d="100"/>
          <a:sy n="69" d="100"/>
        </p:scale>
        <p:origin x="48" y="990"/>
      </p:cViewPr>
      <p:guideLst>
        <p:guide orient="horz" pos="2176"/>
        <p:guide orient="horz" pos="951"/>
        <p:guide orient="horz" pos="3960"/>
        <p:guide pos="211"/>
        <p:guide pos="474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/>
            </a:lvl1pPr>
          </a:lstStyle>
          <a:p>
            <a:pPr>
              <a:defRPr/>
            </a:pPr>
            <a:fld id="{2F0A4EBF-4035-4209-9D48-2CC843AEFB8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0AAF7BCC-D6D3-4748-BCBC-7004F99D5B7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36C8733-8C9B-4C0C-9B5B-24940581C8E6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CD35FB4A-6E19-4F88-B39F-5061E54895A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921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92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fld id="{E782B2BA-9D42-4B66-BDC3-26BC85D6776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4233"/>
            <a:ext cx="12192000" cy="6858000"/>
          </a:xfrm>
          <a:prstGeom prst="rect">
            <a:avLst/>
          </a:prstGeom>
          <a:solidFill>
            <a:srgbClr val="22C0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" name="图片 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19336" y="4234"/>
            <a:ext cx="1701712" cy="960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31" y="209550"/>
            <a:ext cx="11545973" cy="6210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240" y="2729132"/>
            <a:ext cx="3220760" cy="41288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473543"/>
            <a:ext cx="3074796" cy="358726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233"/>
            <a:ext cx="12192000" cy="6858000"/>
          </a:xfrm>
          <a:prstGeom prst="rect">
            <a:avLst/>
          </a:prstGeom>
          <a:solidFill>
            <a:srgbClr val="22C0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5" name="图片 1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2" y="-162984"/>
            <a:ext cx="12323233" cy="7217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84903" y="260351"/>
            <a:ext cx="1701712" cy="960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" name="组合 19"/>
          <p:cNvGrpSpPr/>
          <p:nvPr userDrawn="1"/>
        </p:nvGrpSpPr>
        <p:grpSpPr>
          <a:xfrm>
            <a:off x="4578574" y="165857"/>
            <a:ext cx="3034853" cy="814871"/>
            <a:chOff x="5015479" y="484442"/>
            <a:chExt cx="2061221" cy="553447"/>
          </a:xfrm>
        </p:grpSpPr>
        <p:sp>
          <p:nvSpPr>
            <p:cNvPr id="21" name="矩形 20"/>
            <p:cNvSpPr/>
            <p:nvPr/>
          </p:nvSpPr>
          <p:spPr>
            <a:xfrm>
              <a:off x="5047875" y="484442"/>
              <a:ext cx="2028825" cy="519925"/>
            </a:xfrm>
            <a:prstGeom prst="rect">
              <a:avLst/>
            </a:prstGeom>
            <a:solidFill>
              <a:srgbClr val="118A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5015479" y="517964"/>
              <a:ext cx="2028825" cy="51992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118A8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5" name="图片 2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28928">
            <a:off x="6842525" y="-97654"/>
            <a:ext cx="1056178" cy="1069464"/>
          </a:xfrm>
          <a:prstGeom prst="rect">
            <a:avLst/>
          </a:prstGeom>
        </p:spPr>
      </p:pic>
      <p:cxnSp>
        <p:nvCxnSpPr>
          <p:cNvPr id="27" name="直接连接符 26"/>
          <p:cNvCxnSpPr/>
          <p:nvPr userDrawn="1"/>
        </p:nvCxnSpPr>
        <p:spPr>
          <a:xfrm>
            <a:off x="4937691" y="918568"/>
            <a:ext cx="2316619" cy="0"/>
          </a:xfrm>
          <a:prstGeom prst="line">
            <a:avLst/>
          </a:prstGeom>
          <a:ln w="19050">
            <a:solidFill>
              <a:srgbClr val="CAD7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233"/>
            <a:ext cx="12192000" cy="6858000"/>
          </a:xfrm>
          <a:prstGeom prst="rect">
            <a:avLst/>
          </a:prstGeom>
          <a:solidFill>
            <a:srgbClr val="22C0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2" y="-162984"/>
            <a:ext cx="12323233" cy="7217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84903" y="260351"/>
            <a:ext cx="1701712" cy="960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7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ts val="1335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43672" y="1700808"/>
            <a:ext cx="6408712" cy="1080000"/>
            <a:chOff x="950552" y="1314629"/>
            <a:chExt cx="6408712" cy="1080000"/>
          </a:xfrm>
        </p:grpSpPr>
        <p:sp>
          <p:nvSpPr>
            <p:cNvPr id="3" name="文本框 2"/>
            <p:cNvSpPr txBox="1"/>
            <p:nvPr/>
          </p:nvSpPr>
          <p:spPr>
            <a:xfrm>
              <a:off x="1953234" y="1392964"/>
              <a:ext cx="5406030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5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有余数的除法</a:t>
              </a:r>
              <a:endParaRPr lang="zh-CN" altLang="en-US" sz="4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" name="椭圆 3"/>
            <p:cNvSpPr>
              <a:spLocks noChangeAspect="1"/>
            </p:cNvSpPr>
            <p:nvPr/>
          </p:nvSpPr>
          <p:spPr>
            <a:xfrm>
              <a:off x="950552" y="1314629"/>
              <a:ext cx="1080000" cy="1080000"/>
            </a:xfrm>
            <a:prstGeom prst="ellipse">
              <a:avLst/>
            </a:prstGeom>
            <a:solidFill>
              <a:srgbClr val="0079AD"/>
            </a:solidFill>
            <a:ln>
              <a:noFill/>
            </a:ln>
            <a:effectLst>
              <a:outerShdw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一</a:t>
              </a:r>
              <a:endParaRPr lang="zh-CN" altLang="en-US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12271" y="186501"/>
            <a:ext cx="270821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prstClr val="white"/>
                </a:solidFill>
                <a:effectLst>
                  <a:outerShdw dist="635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阿里巴巴普惠体 R" panose="00020600040101010101" pitchFamily="18" charset="-122"/>
                <a:sym typeface="+mn-ea"/>
              </a:rPr>
              <a:t>R·</a:t>
            </a:r>
            <a:r>
              <a:rPr lang="zh-CN" altLang="en-US" sz="2000" dirty="0">
                <a:solidFill>
                  <a:prstClr val="white"/>
                </a:solidFill>
                <a:effectLst>
                  <a:outerShdw dist="635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阿里巴巴普惠体 R" panose="00020600040101010101" pitchFamily="18" charset="-122"/>
                <a:sym typeface="+mn-ea"/>
              </a:rPr>
              <a:t>二年级数学下册</a:t>
            </a:r>
            <a:endParaRPr lang="zh-CN" altLang="en-US" sz="2000" dirty="0">
              <a:solidFill>
                <a:prstClr val="black"/>
              </a:solidFill>
              <a:effectLst>
                <a:outerShdw dist="635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48"/>
          <p:cNvSpPr txBox="1"/>
          <p:nvPr/>
        </p:nvSpPr>
        <p:spPr>
          <a:xfrm>
            <a:off x="1419064" y="3246196"/>
            <a:ext cx="9353873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400"/>
            <a:r>
              <a:rPr lang="zh-CN" altLang="en-US" sz="5400" b="1" dirty="0">
                <a:solidFill>
                  <a:srgbClr val="22C0C4"/>
                </a:solidFill>
                <a:effectLst>
                  <a:outerShdw dist="635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有余数除法的竖式计算（</a:t>
            </a:r>
            <a:r>
              <a:rPr lang="en-US" altLang="zh-CN" sz="5400" b="1" dirty="0">
                <a:solidFill>
                  <a:srgbClr val="22C0C4"/>
                </a:solidFill>
                <a:effectLst>
                  <a:outerShdw dist="635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</a:t>
            </a:r>
            <a:r>
              <a:rPr lang="zh-CN" altLang="en-US" sz="5400" b="1" dirty="0">
                <a:solidFill>
                  <a:srgbClr val="22C0C4"/>
                </a:solidFill>
                <a:effectLst>
                  <a:outerShdw dist="635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）</a:t>
            </a:r>
            <a:endParaRPr lang="zh-CN" altLang="en-US" sz="5400" b="1" dirty="0">
              <a:solidFill>
                <a:srgbClr val="22C0C4"/>
              </a:solidFill>
              <a:effectLst>
                <a:outerShdw dist="635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71464" y="1988840"/>
            <a:ext cx="10266868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       里最大能填几？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Times New Roman" panose="02020603050405020304" pitchFamily="18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653669" y="2041687"/>
            <a:ext cx="587829" cy="587829"/>
          </a:xfrm>
          <a:prstGeom prst="ellipse">
            <a:avLst/>
          </a:prstGeom>
          <a:solidFill>
            <a:srgbClr val="FCD4B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rgbClr val="037F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zh-CN" altLang="en-US" sz="3600" b="1" dirty="0">
              <a:solidFill>
                <a:srgbClr val="037FB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06158" y="2009801"/>
            <a:ext cx="651600" cy="651600"/>
          </a:xfrm>
          <a:prstGeom prst="rect">
            <a:avLst/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 anchor="ctr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3200" b="1" kern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406158" y="3208528"/>
            <a:ext cx="2554570" cy="652520"/>
            <a:chOff x="1406158" y="2556179"/>
            <a:chExt cx="2554570" cy="652520"/>
          </a:xfrm>
        </p:grpSpPr>
        <p:sp>
          <p:nvSpPr>
            <p:cNvPr id="9" name="矩形 8"/>
            <p:cNvSpPr/>
            <p:nvPr/>
          </p:nvSpPr>
          <p:spPr>
            <a:xfrm>
              <a:off x="1406158" y="2556179"/>
              <a:ext cx="651600" cy="6516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3200" b="1" kern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991544" y="2562368"/>
              <a:ext cx="1969184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marR="0" lvl="0" indent="0" defTabSz="914400" latinLnBrk="0">
                <a:lnSpc>
                  <a:spcPct val="120000"/>
                </a:lnSpc>
                <a:buClrTx/>
                <a:buSzTx/>
                <a:buFontTx/>
                <a:buNone/>
                <a:defRPr sz="3600" b="1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+mn-ea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altLang="zh-CN" dirty="0">
                  <a:latin typeface="+mn-lt"/>
                </a:rPr>
                <a:t>×6&lt;57</a:t>
              </a:r>
              <a:endParaRPr lang="zh-CN" altLang="en-US" dirty="0">
                <a:latin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867203" y="3208528"/>
            <a:ext cx="2554570" cy="652520"/>
            <a:chOff x="4439816" y="2556179"/>
            <a:chExt cx="2554570" cy="652520"/>
          </a:xfrm>
        </p:grpSpPr>
        <p:sp>
          <p:nvSpPr>
            <p:cNvPr id="11" name="矩形 10"/>
            <p:cNvSpPr/>
            <p:nvPr/>
          </p:nvSpPr>
          <p:spPr>
            <a:xfrm>
              <a:off x="4439816" y="2556179"/>
              <a:ext cx="651600" cy="6516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3200" b="1" kern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025202" y="2562368"/>
              <a:ext cx="1969184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marR="0" lvl="0" indent="0" defTabSz="914400" latinLnBrk="0">
                <a:lnSpc>
                  <a:spcPct val="120000"/>
                </a:lnSpc>
                <a:buClrTx/>
                <a:buSzTx/>
                <a:buFontTx/>
                <a:buNone/>
                <a:defRPr sz="3600" b="1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+mn-ea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altLang="zh-CN" dirty="0">
                  <a:latin typeface="+mn-lt"/>
                </a:rPr>
                <a:t>×4&lt;31</a:t>
              </a:r>
              <a:endParaRPr lang="zh-CN" altLang="en-US" dirty="0">
                <a:latin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328248" y="3208528"/>
            <a:ext cx="2554570" cy="652520"/>
            <a:chOff x="4439816" y="2556179"/>
            <a:chExt cx="2554570" cy="652520"/>
          </a:xfrm>
        </p:grpSpPr>
        <p:sp>
          <p:nvSpPr>
            <p:cNvPr id="16" name="矩形 15"/>
            <p:cNvSpPr/>
            <p:nvPr/>
          </p:nvSpPr>
          <p:spPr>
            <a:xfrm>
              <a:off x="4439816" y="2556179"/>
              <a:ext cx="651600" cy="6516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3200" b="1" kern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025202" y="2562368"/>
              <a:ext cx="1969184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marR="0" lvl="0" indent="0" defTabSz="914400" latinLnBrk="0">
                <a:lnSpc>
                  <a:spcPct val="120000"/>
                </a:lnSpc>
                <a:buClrTx/>
                <a:buSzTx/>
                <a:buFontTx/>
                <a:buNone/>
                <a:defRPr sz="3600" b="1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+mn-ea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altLang="zh-CN" dirty="0">
                  <a:latin typeface="+mn-lt"/>
                </a:rPr>
                <a:t>×8&lt;26</a:t>
              </a:r>
              <a:endParaRPr lang="zh-CN" altLang="en-US" dirty="0">
                <a:latin typeface="+mn-lt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1535436" y="3211162"/>
            <a:ext cx="6783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</a:rPr>
              <a:t>9</a:t>
            </a:r>
            <a:endParaRPr lang="zh-CN" altLang="en-US" sz="3600" b="1" dirty="0">
              <a:solidFill>
                <a:srgbClr val="F00C08"/>
              </a:solidFill>
              <a:latin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994056" y="3211162"/>
            <a:ext cx="6783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</a:rPr>
              <a:t>7</a:t>
            </a:r>
            <a:endParaRPr lang="zh-CN" altLang="en-US" sz="3600" b="1" dirty="0">
              <a:solidFill>
                <a:srgbClr val="F00C08"/>
              </a:solidFill>
              <a:latin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8455312" y="3211162"/>
            <a:ext cx="6783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</a:rPr>
              <a:t>3</a:t>
            </a:r>
            <a:endParaRPr lang="zh-CN" altLang="en-US" sz="3600" b="1" dirty="0">
              <a:solidFill>
                <a:srgbClr val="F00C08"/>
              </a:solidFill>
              <a:latin typeface="+mn-lt"/>
            </a:endParaRP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5303912" y="2232384"/>
            <a:ext cx="403244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【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课本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14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页 做一做 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3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题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】</a:t>
            </a:r>
            <a:endParaRPr lang="zh-CN" altLang="en-US" sz="2000" b="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9" grpId="0"/>
      <p:bldP spid="5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42848" y="1052736"/>
            <a:ext cx="854949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36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通过这节课的学习，你有什么收获？</a:t>
            </a:r>
            <a:endParaRPr lang="zh-CN" altLang="en-US" sz="36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00769" y="244979"/>
            <a:ext cx="29904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39616" y="1908411"/>
            <a:ext cx="667832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+mn-lt"/>
                <a:ea typeface="+mj-ea"/>
              </a:rPr>
              <a:t>13÷4=3</a:t>
            </a:r>
            <a:r>
              <a:rPr lang="zh-CN" altLang="en-US" sz="3600" dirty="0">
                <a:latin typeface="+mn-lt"/>
                <a:ea typeface="+mj-ea"/>
              </a:rPr>
              <a:t>（个）</a:t>
            </a:r>
            <a:r>
              <a:rPr lang="en-US" altLang="zh-CN" sz="3600" dirty="0">
                <a:latin typeface="+mn-ea"/>
                <a:ea typeface="+mn-ea"/>
              </a:rPr>
              <a:t>……</a:t>
            </a:r>
            <a:r>
              <a:rPr lang="en-US" altLang="zh-CN" sz="3600" b="1" dirty="0">
                <a:latin typeface="+mn-lt"/>
                <a:ea typeface="+mj-ea"/>
              </a:rPr>
              <a:t>1</a:t>
            </a:r>
            <a:r>
              <a:rPr lang="zh-CN" altLang="en-US" sz="3600" dirty="0">
                <a:latin typeface="+mn-lt"/>
                <a:ea typeface="+mj-ea"/>
              </a:rPr>
              <a:t>（根）</a:t>
            </a:r>
            <a:endParaRPr lang="zh-CN" altLang="en-US" sz="3600" dirty="0">
              <a:latin typeface="+mn-lt"/>
              <a:ea typeface="+mj-ea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67389" y="2764086"/>
            <a:ext cx="6790174" cy="2555456"/>
            <a:chOff x="1322050" y="2806787"/>
            <a:chExt cx="6790174" cy="2555456"/>
          </a:xfrm>
        </p:grpSpPr>
        <p:grpSp>
          <p:nvGrpSpPr>
            <p:cNvPr id="4" name="组合 3"/>
            <p:cNvGrpSpPr/>
            <p:nvPr/>
          </p:nvGrpSpPr>
          <p:grpSpPr>
            <a:xfrm>
              <a:off x="3025592" y="2806787"/>
              <a:ext cx="2207942" cy="2555456"/>
              <a:chOff x="3025592" y="2806787"/>
              <a:chExt cx="2207942" cy="255545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3067485" y="3198135"/>
                <a:ext cx="1834715" cy="1096703"/>
                <a:chOff x="3067485" y="2885985"/>
                <a:chExt cx="1834715" cy="1096703"/>
              </a:xfrm>
            </p:grpSpPr>
            <p:cxnSp>
              <p:nvCxnSpPr>
                <p:cNvPr id="13" name="直接连接符 12"/>
                <p:cNvCxnSpPr/>
                <p:nvPr/>
              </p:nvCxnSpPr>
              <p:spPr>
                <a:xfrm>
                  <a:off x="3598967" y="3115568"/>
                  <a:ext cx="1303233" cy="0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" name="弧形 14"/>
                <p:cNvSpPr/>
                <p:nvPr/>
              </p:nvSpPr>
              <p:spPr>
                <a:xfrm rot="5871805">
                  <a:off x="2798404" y="3155066"/>
                  <a:ext cx="1096703" cy="558541"/>
                </a:xfrm>
                <a:prstGeom prst="arc">
                  <a:avLst>
                    <a:gd name="adj1" fmla="val 12674334"/>
                    <a:gd name="adj2" fmla="val 20006784"/>
                  </a:avLst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" name="文本框 5"/>
              <p:cNvSpPr txBox="1"/>
              <p:nvPr/>
            </p:nvSpPr>
            <p:spPr>
              <a:xfrm>
                <a:off x="3025592" y="3488821"/>
                <a:ext cx="792088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00C08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4</a:t>
                </a:r>
                <a:endParaRPr lang="zh-CN" altLang="en-US" dirty="0">
                  <a:solidFill>
                    <a:srgbClr val="F00C08"/>
                  </a:solidFill>
                </a:endParaRPr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4295800" y="2806787"/>
                <a:ext cx="792088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00C08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3</a:t>
                </a:r>
                <a:endParaRPr lang="zh-CN" altLang="en-US" dirty="0">
                  <a:solidFill>
                    <a:srgbClr val="F00C08"/>
                  </a:solidFill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3738320" y="4091128"/>
                <a:ext cx="1495214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00C08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1   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00C08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endParaRPr lang="zh-CN" altLang="en-US" dirty="0">
                  <a:solidFill>
                    <a:srgbClr val="F00C08"/>
                  </a:solidFill>
                </a:endParaRPr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>
                <a:off x="3572510" y="4714599"/>
                <a:ext cx="1346200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文本框 9"/>
              <p:cNvSpPr txBox="1"/>
              <p:nvPr/>
            </p:nvSpPr>
            <p:spPr>
              <a:xfrm>
                <a:off x="4295800" y="4715912"/>
                <a:ext cx="792088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00C08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1</a:t>
                </a:r>
                <a:endParaRPr lang="zh-CN" altLang="en-US" dirty="0">
                  <a:solidFill>
                    <a:srgbClr val="F00C08"/>
                  </a:solidFill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3738320" y="3488821"/>
                <a:ext cx="1495214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00C08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1   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00C08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</a:rPr>
                  <a:t>3</a:t>
                </a:r>
                <a:endParaRPr lang="zh-CN" altLang="en-US" dirty="0">
                  <a:solidFill>
                    <a:srgbClr val="F00C08"/>
                  </a:solidFill>
                </a:endParaRPr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4635865" y="3487509"/>
              <a:ext cx="286190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rgbClr val="3333CC"/>
                  </a:solidFill>
                  <a:latin typeface="+mj-ea"/>
                  <a:ea typeface="+mj-ea"/>
                </a:rPr>
                <a:t>……</a:t>
              </a:r>
              <a:r>
                <a:rPr lang="zh-CN" altLang="en-US" sz="3200" dirty="0">
                  <a:solidFill>
                    <a:srgbClr val="3333CC"/>
                  </a:solidFill>
                  <a:latin typeface="+mj-ea"/>
                  <a:ea typeface="+mj-ea"/>
                </a:rPr>
                <a:t>被除数</a:t>
              </a:r>
              <a:endParaRPr lang="zh-CN" altLang="en-US" sz="3200" dirty="0">
                <a:solidFill>
                  <a:srgbClr val="3333CC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322050" y="3487509"/>
              <a:ext cx="286190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3333CC"/>
                  </a:solidFill>
                  <a:latin typeface="+mj-ea"/>
                  <a:ea typeface="+mj-ea"/>
                </a:rPr>
                <a:t>除数</a:t>
              </a:r>
              <a:r>
                <a:rPr lang="en-US" altLang="zh-CN" sz="3200" dirty="0">
                  <a:solidFill>
                    <a:srgbClr val="3333CC"/>
                  </a:solidFill>
                  <a:latin typeface="+mj-ea"/>
                  <a:ea typeface="+mj-ea"/>
                </a:rPr>
                <a:t>……</a:t>
              </a:r>
              <a:endParaRPr lang="zh-CN" altLang="en-US" sz="3200" dirty="0">
                <a:solidFill>
                  <a:srgbClr val="3333CC"/>
                </a:solidFill>
                <a:latin typeface="+mj-ea"/>
                <a:ea typeface="+mj-ea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635865" y="2825091"/>
              <a:ext cx="225222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rgbClr val="3333CC"/>
                  </a:solidFill>
                  <a:latin typeface="+mj-ea"/>
                  <a:ea typeface="+mj-ea"/>
                </a:rPr>
                <a:t>……</a:t>
              </a:r>
              <a:r>
                <a:rPr lang="zh-CN" altLang="en-US" sz="3200" dirty="0">
                  <a:solidFill>
                    <a:srgbClr val="3333CC"/>
                  </a:solidFill>
                  <a:latin typeface="+mj-ea"/>
                  <a:ea typeface="+mj-ea"/>
                </a:rPr>
                <a:t>商</a:t>
              </a:r>
              <a:endParaRPr lang="zh-CN" altLang="en-US" sz="3200" dirty="0">
                <a:solidFill>
                  <a:srgbClr val="3333CC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635865" y="4139043"/>
              <a:ext cx="347635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rgbClr val="3333CC"/>
                  </a:solidFill>
                  <a:latin typeface="+mj-ea"/>
                  <a:ea typeface="+mj-ea"/>
                </a:rPr>
                <a:t>……</a:t>
              </a:r>
              <a:r>
                <a:rPr lang="en-US" altLang="zh-CN" sz="3200" b="1" dirty="0">
                  <a:solidFill>
                    <a:srgbClr val="3333CC"/>
                  </a:solidFill>
                  <a:latin typeface="+mn-lt"/>
                  <a:ea typeface="+mj-ea"/>
                </a:rPr>
                <a:t>4×3</a:t>
              </a:r>
              <a:r>
                <a:rPr lang="zh-CN" altLang="en-US" sz="3200" dirty="0">
                  <a:solidFill>
                    <a:srgbClr val="3333CC"/>
                  </a:solidFill>
                  <a:latin typeface="+mj-ea"/>
                  <a:ea typeface="+mj-ea"/>
                </a:rPr>
                <a:t>的积</a:t>
              </a:r>
              <a:endParaRPr lang="zh-CN" altLang="en-US" sz="3200" dirty="0">
                <a:solidFill>
                  <a:srgbClr val="3333CC"/>
                </a:solidFill>
                <a:latin typeface="+mj-ea"/>
                <a:ea typeface="+mj-ea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635865" y="4734991"/>
              <a:ext cx="225222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rgbClr val="3333CC"/>
                  </a:solidFill>
                  <a:latin typeface="+mj-ea"/>
                  <a:ea typeface="+mj-ea"/>
                </a:rPr>
                <a:t>……</a:t>
              </a:r>
              <a:r>
                <a:rPr lang="zh-CN" altLang="en-US" sz="3200" dirty="0">
                  <a:solidFill>
                    <a:srgbClr val="3333CC"/>
                  </a:solidFill>
                  <a:latin typeface="+mj-ea"/>
                  <a:ea typeface="+mj-ea"/>
                </a:rPr>
                <a:t>余数</a:t>
              </a:r>
              <a:endParaRPr lang="zh-CN" altLang="en-US" sz="3200" dirty="0">
                <a:solidFill>
                  <a:srgbClr val="3333CC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3273170" y="5528886"/>
            <a:ext cx="5645660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00C08"/>
                </a:solidFill>
                <a:latin typeface="+mn-lt"/>
                <a:ea typeface="+mn-ea"/>
              </a:rPr>
              <a:t>被除数</a:t>
            </a:r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n-ea"/>
              </a:rPr>
              <a:t>=</a:t>
            </a:r>
            <a:r>
              <a:rPr lang="zh-CN" altLang="en-US" sz="3600" b="1" dirty="0">
                <a:solidFill>
                  <a:srgbClr val="F00C08"/>
                </a:solidFill>
                <a:latin typeface="+mn-lt"/>
                <a:ea typeface="+mn-ea"/>
              </a:rPr>
              <a:t>除数</a:t>
            </a:r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n-ea"/>
              </a:rPr>
              <a:t>×</a:t>
            </a:r>
            <a:r>
              <a:rPr lang="zh-CN" altLang="en-US" sz="3600" b="1" dirty="0">
                <a:solidFill>
                  <a:srgbClr val="F00C08"/>
                </a:solidFill>
                <a:latin typeface="+mn-lt"/>
                <a:ea typeface="+mn-ea"/>
              </a:rPr>
              <a:t>商</a:t>
            </a:r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n-ea"/>
              </a:rPr>
              <a:t>+</a:t>
            </a:r>
            <a:r>
              <a:rPr lang="zh-CN" altLang="en-US" sz="3600" b="1" dirty="0">
                <a:solidFill>
                  <a:srgbClr val="F00C08"/>
                </a:solidFill>
                <a:latin typeface="+mn-lt"/>
                <a:ea typeface="+mn-ea"/>
              </a:rPr>
              <a:t>余数</a:t>
            </a:r>
            <a:endParaRPr lang="zh-CN" altLang="en-US" sz="3600" b="1" dirty="0">
              <a:solidFill>
                <a:srgbClr val="F00C08"/>
              </a:solidFill>
              <a:latin typeface="+mn-lt"/>
              <a:ea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10493" y="2827791"/>
            <a:ext cx="5014118" cy="8879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600769" y="244979"/>
            <a:ext cx="29904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复习回顾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83978" y="1196752"/>
            <a:ext cx="904663" cy="904663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775520" y="1325917"/>
            <a:ext cx="94330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13</a:t>
            </a:r>
            <a:r>
              <a:rPr lang="zh-CN" altLang="en-US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根小棒，每</a:t>
            </a:r>
            <a:r>
              <a:rPr lang="en-US" altLang="zh-CN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4</a:t>
            </a:r>
            <a:r>
              <a:rPr lang="zh-CN" altLang="en-US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根摆一个         ，结果怎样？</a:t>
            </a:r>
            <a:endParaRPr lang="zh-CN" altLang="en-US" sz="4400" b="1" dirty="0">
              <a:latin typeface="+mn-lt"/>
              <a:ea typeface="+mn-ea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5808" y="1266138"/>
            <a:ext cx="787098" cy="765888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1487488" y="2363314"/>
            <a:ext cx="2552658" cy="1641750"/>
            <a:chOff x="2063552" y="2348880"/>
            <a:chExt cx="2552658" cy="1641750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63552" y="2348880"/>
              <a:ext cx="1074086" cy="1641750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71664" y="2482109"/>
              <a:ext cx="704418" cy="1375293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1728" y="2482109"/>
              <a:ext cx="704418" cy="1375293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11792" y="2482109"/>
              <a:ext cx="704418" cy="1375293"/>
            </a:xfrm>
            <a:prstGeom prst="rect">
              <a:avLst/>
            </a:prstGeom>
          </p:spPr>
        </p:pic>
      </p:grpSp>
      <p:sp>
        <p:nvSpPr>
          <p:cNvPr id="30" name="箭头: 右 29"/>
          <p:cNvSpPr/>
          <p:nvPr/>
        </p:nvSpPr>
        <p:spPr>
          <a:xfrm>
            <a:off x="4312737" y="2968165"/>
            <a:ext cx="703143" cy="432048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5321615" y="2481695"/>
            <a:ext cx="5423055" cy="1375293"/>
            <a:chOff x="5321615" y="2481695"/>
            <a:chExt cx="5423055" cy="1375293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21615" y="2503942"/>
              <a:ext cx="1390516" cy="1353046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94494" y="2503942"/>
              <a:ext cx="1390516" cy="1353046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67373" y="2503942"/>
              <a:ext cx="1390516" cy="1353046"/>
            </a:xfrm>
            <a:prstGeom prst="rect">
              <a:avLst/>
            </a:prstGeom>
          </p:spPr>
        </p:pic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40252" y="2481695"/>
              <a:ext cx="704418" cy="1375293"/>
            </a:xfrm>
            <a:prstGeom prst="rect">
              <a:avLst/>
            </a:prstGeom>
          </p:spPr>
        </p:pic>
      </p:grpSp>
      <p:sp>
        <p:nvSpPr>
          <p:cNvPr id="35" name="文本框 34"/>
          <p:cNvSpPr txBox="1"/>
          <p:nvPr/>
        </p:nvSpPr>
        <p:spPr>
          <a:xfrm>
            <a:off x="2082384" y="4286874"/>
            <a:ext cx="667832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13÷4=3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（个）</a:t>
            </a:r>
            <a:r>
              <a:rPr lang="en-US" altLang="zh-CN" sz="3600" dirty="0">
                <a:solidFill>
                  <a:srgbClr val="F00C08"/>
                </a:solidFill>
                <a:latin typeface="+mn-ea"/>
                <a:ea typeface="+mn-ea"/>
              </a:rPr>
              <a:t>……</a:t>
            </a:r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1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（根）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2010376" y="4282245"/>
            <a:ext cx="7920880" cy="650960"/>
            <a:chOff x="2279576" y="4224782"/>
            <a:chExt cx="7920880" cy="650960"/>
          </a:xfrm>
        </p:grpSpPr>
        <p:sp>
          <p:nvSpPr>
            <p:cNvPr id="38" name="矩形 37"/>
            <p:cNvSpPr/>
            <p:nvPr/>
          </p:nvSpPr>
          <p:spPr>
            <a:xfrm>
              <a:off x="2279576" y="4229411"/>
              <a:ext cx="5688632" cy="646331"/>
            </a:xfrm>
            <a:prstGeom prst="rect">
              <a:avLst/>
            </a:prstGeom>
            <a:noFill/>
            <a:ln w="19050">
              <a:solidFill>
                <a:srgbClr val="3333C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0" name="直接箭头连接符 39"/>
            <p:cNvCxnSpPr/>
            <p:nvPr/>
          </p:nvCxnSpPr>
          <p:spPr>
            <a:xfrm>
              <a:off x="8040216" y="4552576"/>
              <a:ext cx="720080" cy="0"/>
            </a:xfrm>
            <a:prstGeom prst="straightConnector1">
              <a:avLst/>
            </a:prstGeom>
            <a:ln w="28575">
              <a:solidFill>
                <a:srgbClr val="3333C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40"/>
            <p:cNvSpPr txBox="1"/>
            <p:nvPr/>
          </p:nvSpPr>
          <p:spPr>
            <a:xfrm>
              <a:off x="8832304" y="4224782"/>
              <a:ext cx="13681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rgbClr val="3333CC"/>
                  </a:solidFill>
                  <a:latin typeface="+mj-ea"/>
                  <a:ea typeface="+mj-ea"/>
                </a:rPr>
                <a:t>横式</a:t>
              </a:r>
              <a:endParaRPr lang="zh-CN" altLang="en-US" sz="3600" dirty="0">
                <a:solidFill>
                  <a:srgbClr val="3333CC"/>
                </a:solidFill>
                <a:latin typeface="+mj-ea"/>
                <a:ea typeface="+mj-ea"/>
              </a:endParaRPr>
            </a:p>
          </p:txBody>
        </p:sp>
      </p:grpSp>
      <p:pic>
        <p:nvPicPr>
          <p:cNvPr id="43" name="图片 4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893331" y="4592546"/>
            <a:ext cx="1804041" cy="1879073"/>
          </a:xfrm>
          <a:prstGeom prst="rect">
            <a:avLst/>
          </a:prstGeom>
        </p:spPr>
      </p:pic>
      <p:sp>
        <p:nvSpPr>
          <p:cNvPr id="44" name="AutoShape 27"/>
          <p:cNvSpPr>
            <a:spLocks noChangeArrowheads="1"/>
          </p:cNvSpPr>
          <p:nvPr/>
        </p:nvSpPr>
        <p:spPr bwMode="auto">
          <a:xfrm flipH="1">
            <a:off x="6195180" y="5314783"/>
            <a:ext cx="3131840" cy="644249"/>
          </a:xfrm>
          <a:prstGeom prst="wedgeRoundRectCallout">
            <a:avLst>
              <a:gd name="adj1" fmla="val -61621"/>
              <a:gd name="adj2" fmla="val 5970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除法有</a:t>
            </a:r>
            <a:r>
              <a:rPr lang="zh-CN" altLang="en-US" sz="3200" b="1" dirty="0">
                <a:solidFill>
                  <a:srgbClr val="F00C08"/>
                </a:solidFill>
                <a:latin typeface="+mn-lt"/>
                <a:ea typeface="楷体" panose="02010609060101010101" pitchFamily="49" charset="-122"/>
              </a:rPr>
              <a:t>竖式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吗？</a:t>
            </a:r>
            <a:endParaRPr lang="zh-CN" altLang="en-US" sz="3200" b="1" dirty="0"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5" grpId="0"/>
      <p:bldP spid="4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3067485" y="3198135"/>
            <a:ext cx="1834715" cy="1096703"/>
            <a:chOff x="3067485" y="2885985"/>
            <a:chExt cx="1834715" cy="1096703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3598967" y="3115568"/>
              <a:ext cx="1303233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弧形 33"/>
            <p:cNvSpPr/>
            <p:nvPr/>
          </p:nvSpPr>
          <p:spPr>
            <a:xfrm rot="5871805">
              <a:off x="2798404" y="3155066"/>
              <a:ext cx="1096703" cy="558541"/>
            </a:xfrm>
            <a:prstGeom prst="arc">
              <a:avLst>
                <a:gd name="adj1" fmla="val 12674334"/>
                <a:gd name="adj2" fmla="val 20006784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706448" y="1115472"/>
            <a:ext cx="6207760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除法也可以写成</a:t>
            </a:r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竖式</a:t>
            </a:r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：</a:t>
            </a:r>
            <a:endParaRPr kumimoji="0" lang="zh-CN" altLang="en-US" sz="36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215680" y="1916832"/>
            <a:ext cx="667832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+mn-lt"/>
                <a:ea typeface="+mj-ea"/>
              </a:rPr>
              <a:t>13÷4=3</a:t>
            </a:r>
            <a:r>
              <a:rPr lang="zh-CN" altLang="en-US" sz="3600" dirty="0">
                <a:latin typeface="+mn-lt"/>
                <a:ea typeface="+mj-ea"/>
              </a:rPr>
              <a:t>（个）</a:t>
            </a:r>
            <a:r>
              <a:rPr lang="en-US" altLang="zh-CN" sz="3600" dirty="0">
                <a:latin typeface="+mn-ea"/>
                <a:ea typeface="+mn-ea"/>
              </a:rPr>
              <a:t>……</a:t>
            </a:r>
            <a:r>
              <a:rPr lang="en-US" altLang="zh-CN" sz="3600" b="1" dirty="0">
                <a:latin typeface="+mn-lt"/>
                <a:ea typeface="+mj-ea"/>
              </a:rPr>
              <a:t>1</a:t>
            </a:r>
            <a:r>
              <a:rPr lang="zh-CN" altLang="en-US" sz="3600" dirty="0">
                <a:latin typeface="+mn-lt"/>
                <a:ea typeface="+mj-ea"/>
              </a:rPr>
              <a:t>（根）</a:t>
            </a:r>
            <a:endParaRPr lang="zh-CN" altLang="en-US" sz="3600" dirty="0">
              <a:latin typeface="+mn-lt"/>
              <a:ea typeface="+mj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738320" y="3488821"/>
            <a:ext cx="149521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  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rPr>
              <a:t>3</a:t>
            </a:r>
            <a:endParaRPr lang="zh-CN" altLang="en-US" dirty="0">
              <a:solidFill>
                <a:srgbClr val="F00C08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215680" y="1934209"/>
            <a:ext cx="792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13</a:t>
            </a:r>
            <a:endParaRPr lang="zh-CN" altLang="en-US" dirty="0">
              <a:solidFill>
                <a:srgbClr val="F00C08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130432" y="1934209"/>
            <a:ext cx="792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4</a:t>
            </a:r>
            <a:endParaRPr lang="zh-CN" altLang="en-US" dirty="0">
              <a:solidFill>
                <a:srgbClr val="F00C08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624400" y="1934209"/>
            <a:ext cx="792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endParaRPr lang="zh-CN" altLang="en-US" dirty="0">
              <a:solidFill>
                <a:srgbClr val="F00C08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738320" y="4091128"/>
            <a:ext cx="149521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  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rPr>
              <a:t>2</a:t>
            </a:r>
            <a:endParaRPr lang="zh-CN" altLang="en-US" dirty="0">
              <a:solidFill>
                <a:srgbClr val="F00C08"/>
              </a:solidFill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3572510" y="4714599"/>
            <a:ext cx="13462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4295800" y="4715912"/>
            <a:ext cx="792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</a:t>
            </a:r>
            <a:endParaRPr lang="zh-CN" altLang="en-US" dirty="0">
              <a:solidFill>
                <a:srgbClr val="F00C08"/>
              </a:solidFill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5048655" y="3474710"/>
            <a:ext cx="5943889" cy="584775"/>
            <a:chOff x="5048655" y="3474710"/>
            <a:chExt cx="5943889" cy="584775"/>
          </a:xfrm>
        </p:grpSpPr>
        <p:cxnSp>
          <p:nvCxnSpPr>
            <p:cNvPr id="51" name="直接箭头连接符 50"/>
            <p:cNvCxnSpPr/>
            <p:nvPr/>
          </p:nvCxnSpPr>
          <p:spPr>
            <a:xfrm>
              <a:off x="5048655" y="3767097"/>
              <a:ext cx="831321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文本框 53"/>
            <p:cNvSpPr txBox="1"/>
            <p:nvPr/>
          </p:nvSpPr>
          <p:spPr>
            <a:xfrm>
              <a:off x="5954628" y="3474710"/>
              <a:ext cx="50379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solidFill>
                    <a:srgbClr val="0070C0"/>
                  </a:solidFill>
                  <a:latin typeface="+mn-ea"/>
                  <a:ea typeface="+mn-ea"/>
                </a:defRPr>
              </a:lvl1pPr>
            </a:lstStyle>
            <a:p>
              <a:r>
                <a:rPr lang="en-US" altLang="zh-CN" dirty="0"/>
                <a:t>13</a:t>
              </a:r>
              <a:r>
                <a:rPr lang="zh-CN" altLang="en-US" dirty="0"/>
                <a:t>根小棒每</a:t>
              </a:r>
              <a:r>
                <a:rPr lang="en-US" altLang="zh-CN" dirty="0"/>
                <a:t>4</a:t>
              </a:r>
              <a:r>
                <a:rPr lang="zh-CN" altLang="en-US" dirty="0"/>
                <a:t>根摆一个</a:t>
              </a:r>
              <a:endParaRPr lang="zh-CN" altLang="en-US" dirty="0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048655" y="2797928"/>
            <a:ext cx="3351601" cy="584775"/>
            <a:chOff x="5048655" y="2797928"/>
            <a:chExt cx="3351601" cy="584775"/>
          </a:xfrm>
        </p:grpSpPr>
        <p:cxnSp>
          <p:nvCxnSpPr>
            <p:cNvPr id="56" name="直接箭头连接符 55"/>
            <p:cNvCxnSpPr/>
            <p:nvPr/>
          </p:nvCxnSpPr>
          <p:spPr>
            <a:xfrm>
              <a:off x="5048655" y="3090315"/>
              <a:ext cx="831321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文本框 56"/>
            <p:cNvSpPr txBox="1"/>
            <p:nvPr/>
          </p:nvSpPr>
          <p:spPr>
            <a:xfrm>
              <a:off x="5954628" y="2797928"/>
              <a:ext cx="244562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solidFill>
                    <a:srgbClr val="0070C0"/>
                  </a:solidFill>
                  <a:latin typeface="+mn-ea"/>
                  <a:ea typeface="+mn-ea"/>
                </a:defRPr>
              </a:lvl1pPr>
            </a:lstStyle>
            <a:p>
              <a:r>
                <a:rPr lang="zh-CN" altLang="en-US" dirty="0"/>
                <a:t>可以摆</a:t>
              </a:r>
              <a:r>
                <a:rPr lang="en-US" altLang="zh-CN" dirty="0"/>
                <a:t>3</a:t>
              </a:r>
              <a:r>
                <a:rPr lang="zh-CN" altLang="en-US" dirty="0"/>
                <a:t>个</a:t>
              </a:r>
              <a:endParaRPr lang="zh-CN" altLang="en-US" dirty="0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5048655" y="4097218"/>
            <a:ext cx="3351601" cy="584775"/>
            <a:chOff x="5048655" y="4097218"/>
            <a:chExt cx="3351601" cy="584775"/>
          </a:xfrm>
        </p:grpSpPr>
        <p:cxnSp>
          <p:nvCxnSpPr>
            <p:cNvPr id="58" name="直接箭头连接符 57"/>
            <p:cNvCxnSpPr/>
            <p:nvPr/>
          </p:nvCxnSpPr>
          <p:spPr>
            <a:xfrm>
              <a:off x="5048655" y="4389605"/>
              <a:ext cx="831321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文本框 58"/>
            <p:cNvSpPr txBox="1"/>
            <p:nvPr/>
          </p:nvSpPr>
          <p:spPr>
            <a:xfrm>
              <a:off x="5954628" y="4097218"/>
              <a:ext cx="244562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solidFill>
                    <a:srgbClr val="0070C0"/>
                  </a:solidFill>
                  <a:latin typeface="+mn-ea"/>
                  <a:ea typeface="+mn-ea"/>
                </a:defRPr>
              </a:lvl1pPr>
            </a:lstStyle>
            <a:p>
              <a:r>
                <a:rPr lang="zh-CN" altLang="en-US" dirty="0"/>
                <a:t>用去了</a:t>
              </a:r>
              <a:r>
                <a:rPr lang="en-US" altLang="zh-CN" dirty="0"/>
                <a:t>12</a:t>
              </a:r>
              <a:r>
                <a:rPr lang="zh-CN" altLang="en-US" dirty="0"/>
                <a:t>根</a:t>
              </a:r>
              <a:endParaRPr lang="zh-CN" altLang="en-US" dirty="0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5048655" y="4742377"/>
            <a:ext cx="3351601" cy="584775"/>
            <a:chOff x="5048655" y="4742377"/>
            <a:chExt cx="3351601" cy="584775"/>
          </a:xfrm>
        </p:grpSpPr>
        <p:cxnSp>
          <p:nvCxnSpPr>
            <p:cNvPr id="60" name="直接箭头连接符 59"/>
            <p:cNvCxnSpPr/>
            <p:nvPr/>
          </p:nvCxnSpPr>
          <p:spPr>
            <a:xfrm>
              <a:off x="5048655" y="5034764"/>
              <a:ext cx="831321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文本框 60"/>
            <p:cNvSpPr txBox="1"/>
            <p:nvPr/>
          </p:nvSpPr>
          <p:spPr>
            <a:xfrm>
              <a:off x="5954628" y="4742377"/>
              <a:ext cx="244562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solidFill>
                    <a:srgbClr val="0070C0"/>
                  </a:solidFill>
                  <a:latin typeface="+mn-ea"/>
                  <a:ea typeface="+mn-ea"/>
                </a:defRPr>
              </a:lvl1pPr>
            </a:lstStyle>
            <a:p>
              <a:r>
                <a:rPr lang="zh-CN" altLang="en-US" dirty="0"/>
                <a:t>还剩</a:t>
              </a:r>
              <a:r>
                <a:rPr lang="en-US" altLang="zh-CN" dirty="0"/>
                <a:t>1</a:t>
              </a:r>
              <a:r>
                <a:rPr lang="zh-CN" altLang="en-US" dirty="0"/>
                <a:t>根</a:t>
              </a:r>
              <a:endParaRPr lang="zh-CN" altLang="en-US" dirty="0"/>
            </a:p>
          </p:txBody>
        </p:sp>
      </p:grpSp>
      <p:sp>
        <p:nvSpPr>
          <p:cNvPr id="67" name="文本框 66"/>
          <p:cNvSpPr txBox="1"/>
          <p:nvPr/>
        </p:nvSpPr>
        <p:spPr>
          <a:xfrm>
            <a:off x="667859" y="5593242"/>
            <a:ext cx="1144927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观察示意图和横式，与同桌互相说一说竖式中各部分的名称。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4600769" y="244979"/>
            <a:ext cx="29904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探索新知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3.33333E-6 L 0.05612 0.22639 " pathEditMode="relative" rAng="0" ptsTypes="AA">
                                      <p:cBhvr>
                                        <p:cTn id="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99" y="11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3.33333E-6 L -0.09062 0.22708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31" y="11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3.33333E-6 L -0.02695 0.12754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4" y="63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8" grpId="0"/>
      <p:bldP spid="38" grpId="1"/>
      <p:bldP spid="38" grpId="2"/>
      <p:bldP spid="39" grpId="0"/>
      <p:bldP spid="39" grpId="1"/>
      <p:bldP spid="42" grpId="0"/>
      <p:bldP spid="42" grpId="1"/>
      <p:bldP spid="43" grpId="0"/>
      <p:bldP spid="49" grpId="0"/>
      <p:bldP spid="6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3215680" y="1916832"/>
            <a:ext cx="667832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+mn-lt"/>
                <a:ea typeface="+mj-ea"/>
              </a:rPr>
              <a:t>13÷4=3</a:t>
            </a:r>
            <a:r>
              <a:rPr lang="zh-CN" altLang="en-US" sz="3600" dirty="0">
                <a:latin typeface="+mn-lt"/>
                <a:ea typeface="+mj-ea"/>
              </a:rPr>
              <a:t>（个）</a:t>
            </a:r>
            <a:r>
              <a:rPr lang="en-US" altLang="zh-CN" sz="3600" dirty="0">
                <a:latin typeface="+mn-ea"/>
                <a:ea typeface="+mn-ea"/>
              </a:rPr>
              <a:t>……</a:t>
            </a:r>
            <a:r>
              <a:rPr lang="en-US" altLang="zh-CN" sz="3600" b="1" dirty="0">
                <a:latin typeface="+mn-lt"/>
                <a:ea typeface="+mj-ea"/>
              </a:rPr>
              <a:t>1</a:t>
            </a:r>
            <a:r>
              <a:rPr lang="zh-CN" altLang="en-US" sz="3600" dirty="0">
                <a:latin typeface="+mn-lt"/>
                <a:ea typeface="+mj-ea"/>
              </a:rPr>
              <a:t>（根）</a:t>
            </a:r>
            <a:endParaRPr lang="zh-CN" altLang="en-US" sz="3600" dirty="0">
              <a:latin typeface="+mn-lt"/>
              <a:ea typeface="+mj-ea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025592" y="2806787"/>
            <a:ext cx="2207942" cy="2555456"/>
            <a:chOff x="3025592" y="2806787"/>
            <a:chExt cx="2207942" cy="2555456"/>
          </a:xfrm>
        </p:grpSpPr>
        <p:grpSp>
          <p:nvGrpSpPr>
            <p:cNvPr id="15" name="组合 14"/>
            <p:cNvGrpSpPr/>
            <p:nvPr/>
          </p:nvGrpSpPr>
          <p:grpSpPr>
            <a:xfrm>
              <a:off x="3067485" y="3198135"/>
              <a:ext cx="1834715" cy="1096703"/>
              <a:chOff x="3067485" y="2885985"/>
              <a:chExt cx="1834715" cy="1096703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3598967" y="3115568"/>
                <a:ext cx="1303233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弧形 16"/>
              <p:cNvSpPr/>
              <p:nvPr/>
            </p:nvSpPr>
            <p:spPr>
              <a:xfrm rot="5871805">
                <a:off x="2798404" y="3155066"/>
                <a:ext cx="1096703" cy="558541"/>
              </a:xfrm>
              <a:prstGeom prst="arc">
                <a:avLst>
                  <a:gd name="adj1" fmla="val 12674334"/>
                  <a:gd name="adj2" fmla="val 20006784"/>
                </a:avLst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3025592" y="3488821"/>
              <a:ext cx="79208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4</a:t>
              </a:r>
              <a:endParaRPr lang="zh-CN" altLang="en-US" dirty="0">
                <a:solidFill>
                  <a:srgbClr val="F00C08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295800" y="2806787"/>
              <a:ext cx="79208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3</a:t>
              </a:r>
              <a:endParaRPr lang="zh-CN" altLang="en-US" dirty="0">
                <a:solidFill>
                  <a:srgbClr val="F00C08"/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738320" y="4091128"/>
              <a:ext cx="1495214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1   </a:t>
              </a: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</a:rPr>
                <a:t>2</a:t>
              </a:r>
              <a:endParaRPr lang="zh-CN" altLang="en-US" dirty="0">
                <a:solidFill>
                  <a:srgbClr val="F00C08"/>
                </a:solidFill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3572510" y="4714599"/>
              <a:ext cx="134620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21"/>
            <p:cNvSpPr txBox="1"/>
            <p:nvPr/>
          </p:nvSpPr>
          <p:spPr>
            <a:xfrm>
              <a:off x="4295800" y="4715912"/>
              <a:ext cx="79208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1</a:t>
              </a:r>
              <a:endParaRPr lang="zh-CN" altLang="en-US" dirty="0">
                <a:solidFill>
                  <a:srgbClr val="F00C08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738320" y="3488821"/>
              <a:ext cx="1495214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1   </a:t>
              </a: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</a:rPr>
                <a:t>3</a:t>
              </a:r>
              <a:endParaRPr lang="zh-CN" altLang="en-US" dirty="0">
                <a:solidFill>
                  <a:srgbClr val="F00C08"/>
                </a:solidFill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4635865" y="3487509"/>
            <a:ext cx="28619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3333CC"/>
                </a:solidFill>
                <a:latin typeface="+mj-ea"/>
                <a:ea typeface="+mj-ea"/>
              </a:rPr>
              <a:t>……</a:t>
            </a:r>
            <a:r>
              <a:rPr lang="zh-CN" altLang="en-US" sz="3200" dirty="0">
                <a:solidFill>
                  <a:srgbClr val="3333CC"/>
                </a:solidFill>
                <a:latin typeface="+mj-ea"/>
                <a:ea typeface="+mj-ea"/>
              </a:rPr>
              <a:t>被除数</a:t>
            </a:r>
            <a:endParaRPr lang="zh-CN" altLang="en-US" sz="3200" dirty="0">
              <a:solidFill>
                <a:srgbClr val="3333CC"/>
              </a:solidFill>
              <a:latin typeface="+mj-ea"/>
              <a:ea typeface="+mj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322050" y="3487509"/>
            <a:ext cx="28619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3333CC"/>
                </a:solidFill>
                <a:latin typeface="+mj-ea"/>
                <a:ea typeface="+mj-ea"/>
              </a:rPr>
              <a:t>除数</a:t>
            </a:r>
            <a:r>
              <a:rPr lang="en-US" altLang="zh-CN" sz="3200" dirty="0">
                <a:solidFill>
                  <a:srgbClr val="3333CC"/>
                </a:solidFill>
                <a:latin typeface="+mj-ea"/>
                <a:ea typeface="+mj-ea"/>
              </a:rPr>
              <a:t>……</a:t>
            </a:r>
            <a:endParaRPr lang="zh-CN" altLang="en-US" sz="3200" dirty="0">
              <a:solidFill>
                <a:srgbClr val="3333CC"/>
              </a:solidFill>
              <a:latin typeface="+mj-ea"/>
              <a:ea typeface="+mj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635865" y="2825091"/>
            <a:ext cx="22522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3333CC"/>
                </a:solidFill>
                <a:latin typeface="+mj-ea"/>
                <a:ea typeface="+mj-ea"/>
              </a:rPr>
              <a:t>……</a:t>
            </a:r>
            <a:r>
              <a:rPr lang="zh-CN" altLang="en-US" sz="3200" dirty="0">
                <a:solidFill>
                  <a:srgbClr val="3333CC"/>
                </a:solidFill>
                <a:latin typeface="+mj-ea"/>
                <a:ea typeface="+mj-ea"/>
              </a:rPr>
              <a:t>商</a:t>
            </a:r>
            <a:endParaRPr lang="zh-CN" altLang="en-US" sz="3200" dirty="0">
              <a:solidFill>
                <a:srgbClr val="3333CC"/>
              </a:solidFill>
              <a:latin typeface="+mj-ea"/>
              <a:ea typeface="+mj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635865" y="4139043"/>
            <a:ext cx="34763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3333CC"/>
                </a:solidFill>
                <a:latin typeface="+mj-ea"/>
                <a:ea typeface="+mj-ea"/>
              </a:rPr>
              <a:t>……</a:t>
            </a:r>
            <a:r>
              <a:rPr lang="en-US" altLang="zh-CN" sz="3200" b="1" dirty="0">
                <a:solidFill>
                  <a:srgbClr val="3333CC"/>
                </a:solidFill>
                <a:latin typeface="+mn-lt"/>
                <a:ea typeface="+mj-ea"/>
              </a:rPr>
              <a:t>4×3</a:t>
            </a:r>
            <a:r>
              <a:rPr lang="zh-CN" altLang="en-US" sz="3200" dirty="0">
                <a:solidFill>
                  <a:srgbClr val="3333CC"/>
                </a:solidFill>
                <a:latin typeface="+mj-ea"/>
                <a:ea typeface="+mj-ea"/>
              </a:rPr>
              <a:t>的积</a:t>
            </a:r>
            <a:endParaRPr lang="zh-CN" altLang="en-US" sz="3200" dirty="0">
              <a:solidFill>
                <a:srgbClr val="3333CC"/>
              </a:solidFill>
              <a:latin typeface="+mj-ea"/>
              <a:ea typeface="+mj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635865" y="4734991"/>
            <a:ext cx="22522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3333CC"/>
                </a:solidFill>
                <a:latin typeface="+mj-ea"/>
                <a:ea typeface="+mj-ea"/>
              </a:rPr>
              <a:t>……</a:t>
            </a:r>
            <a:r>
              <a:rPr lang="zh-CN" altLang="en-US" sz="3200" dirty="0">
                <a:solidFill>
                  <a:srgbClr val="3333CC"/>
                </a:solidFill>
                <a:latin typeface="+mj-ea"/>
                <a:ea typeface="+mj-ea"/>
              </a:rPr>
              <a:t>余数</a:t>
            </a:r>
            <a:endParaRPr lang="zh-CN" altLang="en-US" sz="3200" dirty="0">
              <a:solidFill>
                <a:srgbClr val="3333CC"/>
              </a:solidFill>
              <a:latin typeface="+mj-ea"/>
              <a:ea typeface="+mj-ea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5400" y="620688"/>
            <a:ext cx="1903074" cy="2045185"/>
          </a:xfrm>
          <a:prstGeom prst="rect">
            <a:avLst/>
          </a:prstGeom>
        </p:spPr>
      </p:pic>
      <p:sp>
        <p:nvSpPr>
          <p:cNvPr id="31" name="圆角矩形标注 5"/>
          <p:cNvSpPr/>
          <p:nvPr/>
        </p:nvSpPr>
        <p:spPr bwMode="auto">
          <a:xfrm>
            <a:off x="3025592" y="595070"/>
            <a:ext cx="6094744" cy="1214334"/>
          </a:xfrm>
          <a:prstGeom prst="wedgeRoundRectCallout">
            <a:avLst>
              <a:gd name="adj1" fmla="val -59237"/>
              <a:gd name="adj2" fmla="val 14983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观察横式和竖式，你能发现它们之间的联系吗？</a:t>
            </a:r>
            <a:endParaRPr lang="zh-CN" altLang="en-US" sz="3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215680" y="1928262"/>
            <a:ext cx="170303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13÷4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026999" y="3488701"/>
            <a:ext cx="1893061" cy="646331"/>
            <a:chOff x="3026999" y="3488701"/>
            <a:chExt cx="1893061" cy="646331"/>
          </a:xfrm>
        </p:grpSpPr>
        <p:sp>
          <p:nvSpPr>
            <p:cNvPr id="34" name="文本框 33"/>
            <p:cNvSpPr txBox="1"/>
            <p:nvPr/>
          </p:nvSpPr>
          <p:spPr>
            <a:xfrm>
              <a:off x="3738320" y="3488701"/>
              <a:ext cx="118174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1   3</a:t>
              </a:r>
              <a:endParaRPr lang="zh-CN" altLang="en-US" dirty="0">
                <a:solidFill>
                  <a:srgbClr val="3333CC"/>
                </a:solidFill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3026999" y="3488701"/>
              <a:ext cx="671423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4</a:t>
              </a:r>
              <a:endParaRPr lang="zh-CN" altLang="en-US" dirty="0">
                <a:solidFill>
                  <a:srgbClr val="3333CC"/>
                </a:solidFill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4296086" y="2806787"/>
            <a:ext cx="71979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endParaRPr lang="zh-CN" altLang="en-US" dirty="0">
              <a:solidFill>
                <a:srgbClr val="3333CC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621905" y="1935882"/>
            <a:ext cx="142018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296086" y="4717713"/>
            <a:ext cx="71979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</a:t>
            </a:r>
            <a:endParaRPr lang="zh-CN" altLang="en-US" dirty="0">
              <a:solidFill>
                <a:srgbClr val="3333CC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220966" y="1928262"/>
            <a:ext cx="253933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……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77050" y="5683569"/>
            <a:ext cx="871296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通过对比发现，你觉得竖式有什么好处呢？</a:t>
            </a:r>
            <a:endParaRPr lang="zh-CN" altLang="en-US" dirty="0"/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893331" y="4592546"/>
            <a:ext cx="1804041" cy="1879073"/>
          </a:xfrm>
          <a:prstGeom prst="rect">
            <a:avLst/>
          </a:prstGeom>
        </p:spPr>
      </p:pic>
      <p:sp>
        <p:nvSpPr>
          <p:cNvPr id="44" name="圆角矩形标注 5"/>
          <p:cNvSpPr/>
          <p:nvPr/>
        </p:nvSpPr>
        <p:spPr bwMode="auto">
          <a:xfrm>
            <a:off x="2063551" y="5339766"/>
            <a:ext cx="7484693" cy="1156509"/>
          </a:xfrm>
          <a:prstGeom prst="wedgeRoundRectCallout">
            <a:avLst>
              <a:gd name="adj1" fmla="val 56354"/>
              <a:gd name="adj2" fmla="val -35641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除法竖式能更好地把自己思路的每一步展示出来，步步连贯，不容易出错。</a:t>
            </a:r>
            <a:endParaRPr lang="zh-CN" altLang="en-US" sz="3200" b="1" dirty="0"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1" grpId="0" animBg="1"/>
      <p:bldP spid="33" grpId="0"/>
      <p:bldP spid="37" grpId="0"/>
      <p:bldP spid="38" grpId="0"/>
      <p:bldP spid="39" grpId="0"/>
      <p:bldP spid="40" grpId="0"/>
      <p:bldP spid="42" grpId="0"/>
      <p:bldP spid="42" grpId="1"/>
      <p:bldP spid="4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59496" y="1996549"/>
            <a:ext cx="37444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+mn-lt"/>
                <a:ea typeface="+mj-ea"/>
              </a:rPr>
              <a:t>13÷4=3</a:t>
            </a:r>
            <a:r>
              <a:rPr lang="en-US" altLang="zh-CN" sz="3600" dirty="0">
                <a:latin typeface="+mn-ea"/>
                <a:ea typeface="+mn-ea"/>
              </a:rPr>
              <a:t>……</a:t>
            </a:r>
            <a:r>
              <a:rPr lang="en-US" altLang="zh-CN" sz="3600" b="1" dirty="0">
                <a:latin typeface="+mn-lt"/>
                <a:ea typeface="+mj-ea"/>
              </a:rPr>
              <a:t>1</a:t>
            </a:r>
            <a:endParaRPr lang="zh-CN" altLang="en-US" sz="3600" dirty="0">
              <a:latin typeface="+mn-lt"/>
              <a:ea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75420" y="908720"/>
            <a:ext cx="10441160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marR="0" lvl="0" indent="0" defTabSz="914400" latinLnBrk="0">
              <a:lnSpc>
                <a:spcPct val="120000"/>
              </a:lnSpc>
              <a:buClrTx/>
              <a:buSzTx/>
              <a:buFont typeface="Arial" panose="020B0604020202020204" pitchFamily="34" charset="0"/>
              <a:buNone/>
              <a:defRPr kumimoji="0" sz="360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想一想：被除数、除数、商和余数有什么关系？</a:t>
            </a:r>
            <a:endParaRPr lang="zh-CN" altLang="en-US" dirty="0"/>
          </a:p>
        </p:txBody>
      </p:sp>
      <p:sp>
        <p:nvSpPr>
          <p:cNvPr id="11" name="箭头: 右 10"/>
          <p:cNvSpPr/>
          <p:nvPr/>
        </p:nvSpPr>
        <p:spPr>
          <a:xfrm>
            <a:off x="4952340" y="2103690"/>
            <a:ext cx="703143" cy="432048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951984" y="1996549"/>
            <a:ext cx="37444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+mn-lt"/>
                <a:ea typeface="+mj-ea"/>
              </a:rPr>
              <a:t>13 = 4 × 3 + 1</a:t>
            </a:r>
            <a:endParaRPr lang="zh-CN" altLang="en-US" sz="3600" dirty="0">
              <a:latin typeface="+mn-lt"/>
              <a:ea typeface="+mj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951984" y="2695421"/>
            <a:ext cx="677108" cy="246177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3200" dirty="0">
                <a:solidFill>
                  <a:srgbClr val="3333CC"/>
                </a:solidFill>
                <a:latin typeface="+mj-ea"/>
                <a:ea typeface="+mj-ea"/>
              </a:rPr>
              <a:t>……</a:t>
            </a:r>
            <a:r>
              <a:rPr lang="zh-CN" altLang="en-US" sz="3200" dirty="0">
                <a:solidFill>
                  <a:srgbClr val="3333CC"/>
                </a:solidFill>
                <a:latin typeface="+mj-ea"/>
                <a:ea typeface="+mj-ea"/>
              </a:rPr>
              <a:t>被除数</a:t>
            </a:r>
            <a:endParaRPr lang="zh-CN" altLang="en-US" sz="3200" dirty="0">
              <a:solidFill>
                <a:srgbClr val="3333CC"/>
              </a:solidFill>
              <a:latin typeface="+mj-ea"/>
              <a:ea typeface="+mj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816080" y="2695421"/>
            <a:ext cx="677108" cy="246177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3200" dirty="0">
                <a:solidFill>
                  <a:srgbClr val="3333CC"/>
                </a:solidFill>
                <a:latin typeface="+mj-ea"/>
                <a:ea typeface="+mj-ea"/>
              </a:rPr>
              <a:t>……</a:t>
            </a:r>
            <a:r>
              <a:rPr lang="zh-CN" altLang="en-US" sz="3200" dirty="0">
                <a:solidFill>
                  <a:srgbClr val="3333CC"/>
                </a:solidFill>
                <a:latin typeface="+mj-ea"/>
                <a:ea typeface="+mj-ea"/>
              </a:rPr>
              <a:t>除数</a:t>
            </a:r>
            <a:endParaRPr lang="zh-CN" altLang="en-US" sz="3200" dirty="0">
              <a:solidFill>
                <a:srgbClr val="3333CC"/>
              </a:solidFill>
              <a:latin typeface="+mj-ea"/>
              <a:ea typeface="+mj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680176" y="2695421"/>
            <a:ext cx="677108" cy="246177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3200" dirty="0">
                <a:solidFill>
                  <a:srgbClr val="3333CC"/>
                </a:solidFill>
                <a:latin typeface="+mj-ea"/>
                <a:ea typeface="+mj-ea"/>
              </a:rPr>
              <a:t>……</a:t>
            </a:r>
            <a:r>
              <a:rPr lang="zh-CN" altLang="en-US" sz="3200" dirty="0">
                <a:solidFill>
                  <a:srgbClr val="3333CC"/>
                </a:solidFill>
                <a:latin typeface="+mj-ea"/>
                <a:ea typeface="+mj-ea"/>
              </a:rPr>
              <a:t>商</a:t>
            </a:r>
            <a:endParaRPr lang="zh-CN" altLang="en-US" sz="3200" dirty="0">
              <a:solidFill>
                <a:srgbClr val="3333CC"/>
              </a:solidFill>
              <a:latin typeface="+mj-ea"/>
              <a:ea typeface="+mj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401144" y="2695421"/>
            <a:ext cx="677108" cy="246177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3200" dirty="0">
                <a:solidFill>
                  <a:srgbClr val="3333CC"/>
                </a:solidFill>
                <a:latin typeface="+mj-ea"/>
                <a:ea typeface="+mj-ea"/>
              </a:rPr>
              <a:t>……</a:t>
            </a:r>
            <a:r>
              <a:rPr lang="zh-CN" altLang="en-US" sz="3200" dirty="0">
                <a:solidFill>
                  <a:srgbClr val="3333CC"/>
                </a:solidFill>
                <a:latin typeface="+mj-ea"/>
                <a:ea typeface="+mj-ea"/>
              </a:rPr>
              <a:t>余数</a:t>
            </a:r>
            <a:endParaRPr lang="zh-CN" altLang="en-US" sz="3200" dirty="0">
              <a:solidFill>
                <a:srgbClr val="3333CC"/>
              </a:solidFill>
              <a:latin typeface="+mj-ea"/>
              <a:ea typeface="+mj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273170" y="5247203"/>
            <a:ext cx="5645660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00C08"/>
                </a:solidFill>
                <a:latin typeface="+mn-lt"/>
                <a:ea typeface="+mn-ea"/>
              </a:rPr>
              <a:t>被除数</a:t>
            </a:r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n-ea"/>
              </a:rPr>
              <a:t>=</a:t>
            </a:r>
            <a:r>
              <a:rPr lang="zh-CN" altLang="en-US" sz="3600" b="1" dirty="0">
                <a:solidFill>
                  <a:srgbClr val="F00C08"/>
                </a:solidFill>
                <a:latin typeface="+mn-lt"/>
                <a:ea typeface="+mn-ea"/>
              </a:rPr>
              <a:t>除数</a:t>
            </a:r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n-ea"/>
              </a:rPr>
              <a:t>×</a:t>
            </a:r>
            <a:r>
              <a:rPr lang="zh-CN" altLang="en-US" sz="3600" b="1" dirty="0">
                <a:solidFill>
                  <a:srgbClr val="F00C08"/>
                </a:solidFill>
                <a:latin typeface="+mn-lt"/>
                <a:ea typeface="+mn-ea"/>
              </a:rPr>
              <a:t>商</a:t>
            </a:r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n-ea"/>
              </a:rPr>
              <a:t>+</a:t>
            </a:r>
            <a:r>
              <a:rPr lang="zh-CN" altLang="en-US" sz="3600" b="1" dirty="0">
                <a:solidFill>
                  <a:srgbClr val="F00C08"/>
                </a:solidFill>
                <a:latin typeface="+mn-lt"/>
                <a:ea typeface="+mn-ea"/>
              </a:rPr>
              <a:t>余数</a:t>
            </a:r>
            <a:endParaRPr lang="zh-CN" altLang="en-US" sz="3600" b="1" dirty="0">
              <a:solidFill>
                <a:srgbClr val="F00C08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 animBg="1"/>
      <p:bldP spid="12" grpId="0"/>
      <p:bldP spid="13" grpId="0"/>
      <p:bldP spid="14" grpId="0"/>
      <p:bldP spid="15" grpId="0"/>
      <p:bldP spid="16" grpId="0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67408" y="846543"/>
            <a:ext cx="10657184" cy="1358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试一试：如果有</a:t>
            </a:r>
            <a:r>
              <a:rPr lang="en-US" altLang="zh-CN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15</a:t>
            </a:r>
            <a:r>
              <a:rPr lang="zh-CN" altLang="en-US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、</a:t>
            </a:r>
            <a:r>
              <a:rPr lang="en-US" altLang="zh-CN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16</a:t>
            </a:r>
            <a:r>
              <a:rPr lang="zh-CN" altLang="en-US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根小棒，每</a:t>
            </a:r>
            <a:r>
              <a:rPr lang="en-US" altLang="zh-CN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4</a:t>
            </a:r>
            <a:r>
              <a:rPr lang="zh-CN" altLang="en-US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根摆一个         ， 结果怎样？竖式怎样写？</a:t>
            </a:r>
            <a:endParaRPr lang="zh-CN" altLang="en-US" sz="4400" b="1" dirty="0">
              <a:latin typeface="+mn-lt"/>
              <a:ea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0796" y="846543"/>
            <a:ext cx="787098" cy="765888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2411526" y="3284984"/>
            <a:ext cx="792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endParaRPr lang="zh-CN" altLang="en-US" dirty="0">
              <a:solidFill>
                <a:srgbClr val="F00C08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854046" y="4569325"/>
            <a:ext cx="149521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  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rPr>
              <a:t>2</a:t>
            </a:r>
            <a:endParaRPr lang="zh-CN" altLang="en-US" dirty="0">
              <a:solidFill>
                <a:srgbClr val="F00C08"/>
              </a:solidFill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1688236" y="5192796"/>
            <a:ext cx="13462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2411526" y="5194109"/>
            <a:ext cx="792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endParaRPr lang="zh-CN" altLang="en-US" dirty="0">
              <a:solidFill>
                <a:srgbClr val="F00C08"/>
              </a:solidFill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1141318" y="3676332"/>
            <a:ext cx="2207942" cy="1096703"/>
            <a:chOff x="2135560" y="2956252"/>
            <a:chExt cx="2207942" cy="1096703"/>
          </a:xfrm>
        </p:grpSpPr>
        <p:grpSp>
          <p:nvGrpSpPr>
            <p:cNvPr id="18" name="组合 17"/>
            <p:cNvGrpSpPr/>
            <p:nvPr/>
          </p:nvGrpSpPr>
          <p:grpSpPr>
            <a:xfrm>
              <a:off x="2177453" y="2956252"/>
              <a:ext cx="1834715" cy="1096703"/>
              <a:chOff x="3067485" y="2885985"/>
              <a:chExt cx="1834715" cy="1096703"/>
            </a:xfrm>
          </p:grpSpPr>
          <p:cxnSp>
            <p:nvCxnSpPr>
              <p:cNvPr id="45" name="直接连接符 44"/>
              <p:cNvCxnSpPr/>
              <p:nvPr/>
            </p:nvCxnSpPr>
            <p:spPr>
              <a:xfrm>
                <a:off x="3598967" y="3115568"/>
                <a:ext cx="1303233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弧形 45"/>
              <p:cNvSpPr/>
              <p:nvPr/>
            </p:nvSpPr>
            <p:spPr>
              <a:xfrm rot="5871805">
                <a:off x="2798404" y="3155066"/>
                <a:ext cx="1096703" cy="558541"/>
              </a:xfrm>
              <a:prstGeom prst="arc">
                <a:avLst>
                  <a:gd name="adj1" fmla="val 12674334"/>
                  <a:gd name="adj2" fmla="val 20006784"/>
                </a:avLst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2135560" y="3246938"/>
              <a:ext cx="79208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4</a:t>
              </a:r>
              <a:endParaRPr lang="zh-CN" altLang="en-US" dirty="0">
                <a:solidFill>
                  <a:srgbClr val="F00C08"/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2848288" y="3246938"/>
              <a:ext cx="1495214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1   </a:t>
              </a: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</a:rPr>
                <a:t>5</a:t>
              </a:r>
              <a:endParaRPr lang="zh-CN" altLang="en-US" dirty="0">
                <a:solidFill>
                  <a:srgbClr val="F00C08"/>
                </a:solidFill>
              </a:endParaRP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6108362" y="3284984"/>
            <a:ext cx="792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4</a:t>
            </a:r>
            <a:endParaRPr lang="zh-CN" altLang="en-US" dirty="0">
              <a:solidFill>
                <a:srgbClr val="F00C08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550882" y="4569325"/>
            <a:ext cx="149521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  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rPr>
              <a:t>6</a:t>
            </a:r>
            <a:endParaRPr lang="zh-CN" altLang="en-US" dirty="0">
              <a:solidFill>
                <a:srgbClr val="F00C08"/>
              </a:solidFill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5385072" y="5192796"/>
            <a:ext cx="13462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文本框 59"/>
          <p:cNvSpPr txBox="1"/>
          <p:nvPr/>
        </p:nvSpPr>
        <p:spPr>
          <a:xfrm>
            <a:off x="6108362" y="5194109"/>
            <a:ext cx="792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0</a:t>
            </a:r>
            <a:endParaRPr lang="zh-CN" altLang="en-US" dirty="0">
              <a:solidFill>
                <a:srgbClr val="F00C08"/>
              </a:solidFill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4838154" y="3676332"/>
            <a:ext cx="2207942" cy="1096703"/>
            <a:chOff x="2135560" y="2956252"/>
            <a:chExt cx="2207942" cy="1096703"/>
          </a:xfrm>
        </p:grpSpPr>
        <p:grpSp>
          <p:nvGrpSpPr>
            <p:cNvPr id="62" name="组合 61"/>
            <p:cNvGrpSpPr/>
            <p:nvPr/>
          </p:nvGrpSpPr>
          <p:grpSpPr>
            <a:xfrm>
              <a:off x="2177453" y="2956252"/>
              <a:ext cx="1834715" cy="1096703"/>
              <a:chOff x="3067485" y="2885985"/>
              <a:chExt cx="1834715" cy="1096703"/>
            </a:xfrm>
          </p:grpSpPr>
          <p:cxnSp>
            <p:nvCxnSpPr>
              <p:cNvPr id="65" name="直接连接符 64"/>
              <p:cNvCxnSpPr/>
              <p:nvPr/>
            </p:nvCxnSpPr>
            <p:spPr>
              <a:xfrm>
                <a:off x="3598967" y="3115568"/>
                <a:ext cx="1303233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6" name="弧形 65"/>
              <p:cNvSpPr/>
              <p:nvPr/>
            </p:nvSpPr>
            <p:spPr>
              <a:xfrm rot="5871805">
                <a:off x="2798404" y="3155066"/>
                <a:ext cx="1096703" cy="558541"/>
              </a:xfrm>
              <a:prstGeom prst="arc">
                <a:avLst>
                  <a:gd name="adj1" fmla="val 12674334"/>
                  <a:gd name="adj2" fmla="val 20006784"/>
                </a:avLst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3" name="文本框 62"/>
            <p:cNvSpPr txBox="1"/>
            <p:nvPr/>
          </p:nvSpPr>
          <p:spPr>
            <a:xfrm>
              <a:off x="2135560" y="3246938"/>
              <a:ext cx="79208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4</a:t>
              </a:r>
              <a:endParaRPr lang="zh-CN" altLang="en-US" dirty="0">
                <a:solidFill>
                  <a:srgbClr val="F00C08"/>
                </a:solidFill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2848288" y="3246938"/>
              <a:ext cx="1495214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1   </a:t>
              </a: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</a:rPr>
                <a:t>6</a:t>
              </a:r>
              <a:endParaRPr lang="zh-CN" altLang="en-US" dirty="0">
                <a:solidFill>
                  <a:srgbClr val="F00C08"/>
                </a:solidFill>
              </a:endParaRPr>
            </a:p>
          </p:txBody>
        </p:sp>
      </p:grpSp>
      <p:pic>
        <p:nvPicPr>
          <p:cNvPr id="67" name="图片 6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893331" y="4592546"/>
            <a:ext cx="1804041" cy="1879073"/>
          </a:xfrm>
          <a:prstGeom prst="rect">
            <a:avLst/>
          </a:prstGeom>
        </p:spPr>
      </p:pic>
      <p:sp>
        <p:nvSpPr>
          <p:cNvPr id="68" name="圆角矩形标注 5"/>
          <p:cNvSpPr/>
          <p:nvPr/>
        </p:nvSpPr>
        <p:spPr bwMode="auto">
          <a:xfrm>
            <a:off x="7268838" y="3353060"/>
            <a:ext cx="3240361" cy="1156509"/>
          </a:xfrm>
          <a:prstGeom prst="wedgeRoundRectCallout">
            <a:avLst>
              <a:gd name="adj1" fmla="val 32638"/>
              <a:gd name="adj2" fmla="val 90527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16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根正好摆完，没有剩余。</a:t>
            </a:r>
            <a:endParaRPr lang="zh-CN" altLang="en-US" sz="3200" b="1" dirty="0"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191" y="2451596"/>
            <a:ext cx="3462581" cy="68231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4578" y="2452817"/>
            <a:ext cx="3440727" cy="6823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8" grpId="0"/>
      <p:bldP spid="48" grpId="0"/>
      <p:bldP spid="49" grpId="0"/>
      <p:bldP spid="60" grpId="0"/>
      <p:bldP spid="6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71464" y="1117291"/>
            <a:ext cx="10266868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用     表示酸奶，摆一摆，填一填，并写出竖式。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Times New Roman" panose="02020603050405020304" pitchFamily="18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53669" y="1170138"/>
            <a:ext cx="587829" cy="587829"/>
          </a:xfrm>
          <a:prstGeom prst="ellipse">
            <a:avLst/>
          </a:prstGeom>
          <a:solidFill>
            <a:srgbClr val="FCD4B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rgbClr val="037F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CN" altLang="en-US" sz="3600" b="1" dirty="0">
              <a:solidFill>
                <a:srgbClr val="037FB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11"/>
          <p:cNvSpPr txBox="1">
            <a:spLocks noChangeArrowheads="1"/>
          </p:cNvSpPr>
          <p:nvPr/>
        </p:nvSpPr>
        <p:spPr bwMode="auto">
          <a:xfrm>
            <a:off x="1277472" y="1941317"/>
            <a:ext cx="372374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【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课本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14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页 做一做 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1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题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】</a:t>
            </a:r>
            <a:endParaRPr lang="zh-CN" altLang="en-US" sz="2000" b="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00769" y="244979"/>
            <a:ext cx="29904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895" y="1131025"/>
            <a:ext cx="397625" cy="77631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62566" y="2341427"/>
            <a:ext cx="10266868" cy="1358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（</a:t>
            </a:r>
            <a:r>
              <a:rPr lang="en-US" altLang="zh-CN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1</a:t>
            </a:r>
            <a:r>
              <a:rPr lang="zh-CN" altLang="en-US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）</a:t>
            </a:r>
            <a:r>
              <a:rPr lang="en-US" altLang="zh-CN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11</a:t>
            </a:r>
            <a:r>
              <a:rPr lang="zh-CN" altLang="en-US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盒酸奶，每</a:t>
            </a:r>
            <a:r>
              <a:rPr lang="en-US" altLang="zh-CN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4</a:t>
            </a:r>
            <a:r>
              <a:rPr lang="zh-CN" altLang="en-US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盒装一袋。装了       袋，还剩</a:t>
            </a:r>
            <a:endParaRPr lang="en-US" altLang="zh-CN" sz="36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       </a:t>
            </a:r>
            <a:r>
              <a:rPr lang="zh-CN" altLang="en-US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盒。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427015" y="2413832"/>
            <a:ext cx="651600" cy="651600"/>
          </a:xfrm>
          <a:prstGeom prst="rect">
            <a:avLst/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 anchor="ctr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3200" b="1" kern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06582" y="3065432"/>
            <a:ext cx="651600" cy="651600"/>
          </a:xfrm>
          <a:prstGeom prst="rect">
            <a:avLst/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 anchor="ctr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3200" b="1" kern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246496" y="5542062"/>
            <a:ext cx="7416824" cy="651600"/>
            <a:chOff x="1271464" y="5072214"/>
            <a:chExt cx="7416824" cy="651600"/>
          </a:xfrm>
        </p:grpSpPr>
        <p:sp>
          <p:nvSpPr>
            <p:cNvPr id="11" name="文本框 10"/>
            <p:cNvSpPr txBox="1"/>
            <p:nvPr/>
          </p:nvSpPr>
          <p:spPr>
            <a:xfrm>
              <a:off x="1271464" y="5074849"/>
              <a:ext cx="7416824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marR="0" lvl="0" indent="0" defTabSz="914400" latinLnBrk="0">
                <a:lnSpc>
                  <a:spcPct val="120000"/>
                </a:lnSpc>
                <a:buClrTx/>
                <a:buSzTx/>
                <a:buFontTx/>
                <a:buNone/>
                <a:defRPr sz="3600" b="1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+mn-ea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altLang="zh-CN" dirty="0">
                  <a:latin typeface="+mn-lt"/>
                </a:rPr>
                <a:t>11÷4=     </a:t>
              </a:r>
              <a:r>
                <a:rPr lang="zh-CN" altLang="en-US" dirty="0">
                  <a:latin typeface="+mn-lt"/>
                </a:rPr>
                <a:t>（袋）</a:t>
              </a:r>
              <a:r>
                <a:rPr lang="en-US" altLang="zh-CN" dirty="0">
                  <a:latin typeface="+mn-ea"/>
                  <a:ea typeface="+mn-ea"/>
                </a:rPr>
                <a:t>……   </a:t>
              </a:r>
              <a:r>
                <a:rPr lang="zh-CN" altLang="en-US" dirty="0">
                  <a:latin typeface="+mn-lt"/>
                </a:rPr>
                <a:t>（盒）</a:t>
              </a:r>
              <a:endParaRPr lang="zh-CN" altLang="en-US" dirty="0">
                <a:latin typeface="+mn-lt"/>
              </a:endParaRPr>
            </a:p>
          </p:txBody>
        </p:sp>
        <p:sp>
          <p:nvSpPr>
            <p:cNvPr id="12" name="矩形 11"/>
            <p:cNvSpPr/>
            <p:nvPr/>
          </p:nvSpPr>
          <p:spPr bwMode="auto">
            <a:xfrm>
              <a:off x="2855640" y="5072214"/>
              <a:ext cx="652721" cy="6516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  <p:sp>
          <p:nvSpPr>
            <p:cNvPr id="13" name="矩形 12"/>
            <p:cNvSpPr/>
            <p:nvPr/>
          </p:nvSpPr>
          <p:spPr bwMode="auto">
            <a:xfrm>
              <a:off x="5764186" y="5072214"/>
              <a:ext cx="652721" cy="6516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432382" y="4006231"/>
            <a:ext cx="6325902" cy="1136608"/>
            <a:chOff x="1432382" y="4006231"/>
            <a:chExt cx="6325902" cy="1136608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32382" y="4006231"/>
              <a:ext cx="582164" cy="1136608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06756" y="4006231"/>
              <a:ext cx="582164" cy="1136608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81130" y="4006231"/>
              <a:ext cx="582164" cy="1136608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55504" y="4006231"/>
              <a:ext cx="582164" cy="1136608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29878" y="4006231"/>
              <a:ext cx="582164" cy="1136608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04252" y="4006231"/>
              <a:ext cx="582164" cy="1136608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78626" y="4006231"/>
              <a:ext cx="582164" cy="1136608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53000" y="4006231"/>
              <a:ext cx="582164" cy="1136608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27374" y="4006231"/>
              <a:ext cx="582164" cy="1136608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01748" y="4006231"/>
              <a:ext cx="582164" cy="1136608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76120" y="4006231"/>
              <a:ext cx="582164" cy="1136608"/>
            </a:xfrm>
            <a:prstGeom prst="rect">
              <a:avLst/>
            </a:prstGeom>
          </p:spPr>
        </p:pic>
      </p:grpSp>
      <p:sp>
        <p:nvSpPr>
          <p:cNvPr id="32" name="任意多边形: 形状 31"/>
          <p:cNvSpPr/>
          <p:nvPr/>
        </p:nvSpPr>
        <p:spPr>
          <a:xfrm>
            <a:off x="1369637" y="3867207"/>
            <a:ext cx="2455603" cy="1380433"/>
          </a:xfrm>
          <a:custGeom>
            <a:avLst/>
            <a:gdLst>
              <a:gd name="connsiteX0" fmla="*/ 433763 w 2455603"/>
              <a:gd name="connsiteY0" fmla="*/ 105353 h 1380433"/>
              <a:gd name="connsiteX1" fmla="*/ 322003 w 2455603"/>
              <a:gd name="connsiteY1" fmla="*/ 186633 h 1380433"/>
              <a:gd name="connsiteX2" fmla="*/ 266123 w 2455603"/>
              <a:gd name="connsiteY2" fmla="*/ 267913 h 1380433"/>
              <a:gd name="connsiteX3" fmla="*/ 215323 w 2455603"/>
              <a:gd name="connsiteY3" fmla="*/ 349193 h 1380433"/>
              <a:gd name="connsiteX4" fmla="*/ 174683 w 2455603"/>
              <a:gd name="connsiteY4" fmla="*/ 476193 h 1380433"/>
              <a:gd name="connsiteX5" fmla="*/ 149283 w 2455603"/>
              <a:gd name="connsiteY5" fmla="*/ 521913 h 1380433"/>
              <a:gd name="connsiteX6" fmla="*/ 134043 w 2455603"/>
              <a:gd name="connsiteY6" fmla="*/ 567633 h 1380433"/>
              <a:gd name="connsiteX7" fmla="*/ 113723 w 2455603"/>
              <a:gd name="connsiteY7" fmla="*/ 608273 h 1380433"/>
              <a:gd name="connsiteX8" fmla="*/ 93403 w 2455603"/>
              <a:gd name="connsiteY8" fmla="*/ 669233 h 1380433"/>
              <a:gd name="connsiteX9" fmla="*/ 37523 w 2455603"/>
              <a:gd name="connsiteY9" fmla="*/ 826713 h 1380433"/>
              <a:gd name="connsiteX10" fmla="*/ 17203 w 2455603"/>
              <a:gd name="connsiteY10" fmla="*/ 892753 h 1380433"/>
              <a:gd name="connsiteX11" fmla="*/ 12123 w 2455603"/>
              <a:gd name="connsiteY11" fmla="*/ 979113 h 1380433"/>
              <a:gd name="connsiteX12" fmla="*/ 1963 w 2455603"/>
              <a:gd name="connsiteY12" fmla="*/ 1034993 h 1380433"/>
              <a:gd name="connsiteX13" fmla="*/ 32443 w 2455603"/>
              <a:gd name="connsiteY13" fmla="*/ 1233113 h 1380433"/>
              <a:gd name="connsiteX14" fmla="*/ 42603 w 2455603"/>
              <a:gd name="connsiteY14" fmla="*/ 1263593 h 1380433"/>
              <a:gd name="connsiteX15" fmla="*/ 128963 w 2455603"/>
              <a:gd name="connsiteY15" fmla="*/ 1288993 h 1380433"/>
              <a:gd name="connsiteX16" fmla="*/ 200083 w 2455603"/>
              <a:gd name="connsiteY16" fmla="*/ 1304233 h 1380433"/>
              <a:gd name="connsiteX17" fmla="*/ 357563 w 2455603"/>
              <a:gd name="connsiteY17" fmla="*/ 1299153 h 1380433"/>
              <a:gd name="connsiteX18" fmla="*/ 423603 w 2455603"/>
              <a:gd name="connsiteY18" fmla="*/ 1288993 h 1380433"/>
              <a:gd name="connsiteX19" fmla="*/ 464243 w 2455603"/>
              <a:gd name="connsiteY19" fmla="*/ 1283913 h 1380433"/>
              <a:gd name="connsiteX20" fmla="*/ 789363 w 2455603"/>
              <a:gd name="connsiteY20" fmla="*/ 1288993 h 1380433"/>
              <a:gd name="connsiteX21" fmla="*/ 911283 w 2455603"/>
              <a:gd name="connsiteY21" fmla="*/ 1319473 h 1380433"/>
              <a:gd name="connsiteX22" fmla="*/ 1165283 w 2455603"/>
              <a:gd name="connsiteY22" fmla="*/ 1344873 h 1380433"/>
              <a:gd name="connsiteX23" fmla="*/ 1231323 w 2455603"/>
              <a:gd name="connsiteY23" fmla="*/ 1360113 h 1380433"/>
              <a:gd name="connsiteX24" fmla="*/ 1327843 w 2455603"/>
              <a:gd name="connsiteY24" fmla="*/ 1370273 h 1380433"/>
              <a:gd name="connsiteX25" fmla="*/ 1404043 w 2455603"/>
              <a:gd name="connsiteY25" fmla="*/ 1380433 h 1380433"/>
              <a:gd name="connsiteX26" fmla="*/ 1764723 w 2455603"/>
              <a:gd name="connsiteY26" fmla="*/ 1370273 h 1380433"/>
              <a:gd name="connsiteX27" fmla="*/ 1866323 w 2455603"/>
              <a:gd name="connsiteY27" fmla="*/ 1334713 h 1380433"/>
              <a:gd name="connsiteX28" fmla="*/ 1906963 w 2455603"/>
              <a:gd name="connsiteY28" fmla="*/ 1319473 h 1380433"/>
              <a:gd name="connsiteX29" fmla="*/ 1978083 w 2455603"/>
              <a:gd name="connsiteY29" fmla="*/ 1258513 h 1380433"/>
              <a:gd name="connsiteX30" fmla="*/ 2054283 w 2455603"/>
              <a:gd name="connsiteY30" fmla="*/ 1197553 h 1380433"/>
              <a:gd name="connsiteX31" fmla="*/ 2074603 w 2455603"/>
              <a:gd name="connsiteY31" fmla="*/ 1156913 h 1380433"/>
              <a:gd name="connsiteX32" fmla="*/ 2115243 w 2455603"/>
              <a:gd name="connsiteY32" fmla="*/ 1095953 h 1380433"/>
              <a:gd name="connsiteX33" fmla="*/ 2135563 w 2455603"/>
              <a:gd name="connsiteY33" fmla="*/ 1045153 h 1380433"/>
              <a:gd name="connsiteX34" fmla="*/ 2171123 w 2455603"/>
              <a:gd name="connsiteY34" fmla="*/ 968953 h 1380433"/>
              <a:gd name="connsiteX35" fmla="*/ 2186363 w 2455603"/>
              <a:gd name="connsiteY35" fmla="*/ 923233 h 1380433"/>
              <a:gd name="connsiteX36" fmla="*/ 2211763 w 2455603"/>
              <a:gd name="connsiteY36" fmla="*/ 877513 h 1380433"/>
              <a:gd name="connsiteX37" fmla="*/ 2272723 w 2455603"/>
              <a:gd name="connsiteY37" fmla="*/ 755593 h 1380433"/>
              <a:gd name="connsiteX38" fmla="*/ 2298123 w 2455603"/>
              <a:gd name="connsiteY38" fmla="*/ 714953 h 1380433"/>
              <a:gd name="connsiteX39" fmla="*/ 2343843 w 2455603"/>
              <a:gd name="connsiteY39" fmla="*/ 598113 h 1380433"/>
              <a:gd name="connsiteX40" fmla="*/ 2374323 w 2455603"/>
              <a:gd name="connsiteY40" fmla="*/ 532073 h 1380433"/>
              <a:gd name="connsiteX41" fmla="*/ 2420043 w 2455603"/>
              <a:gd name="connsiteY41" fmla="*/ 410153 h 1380433"/>
              <a:gd name="connsiteX42" fmla="*/ 2430203 w 2455603"/>
              <a:gd name="connsiteY42" fmla="*/ 354273 h 1380433"/>
              <a:gd name="connsiteX43" fmla="*/ 2445443 w 2455603"/>
              <a:gd name="connsiteY43" fmla="*/ 293313 h 1380433"/>
              <a:gd name="connsiteX44" fmla="*/ 2450523 w 2455603"/>
              <a:gd name="connsiteY44" fmla="*/ 242513 h 1380433"/>
              <a:gd name="connsiteX45" fmla="*/ 2455603 w 2455603"/>
              <a:gd name="connsiteY45" fmla="*/ 201873 h 1380433"/>
              <a:gd name="connsiteX46" fmla="*/ 2450523 w 2455603"/>
              <a:gd name="connsiteY46" fmla="*/ 115513 h 1380433"/>
              <a:gd name="connsiteX47" fmla="*/ 2445443 w 2455603"/>
              <a:gd name="connsiteY47" fmla="*/ 85033 h 1380433"/>
              <a:gd name="connsiteX48" fmla="*/ 2384483 w 2455603"/>
              <a:gd name="connsiteY48" fmla="*/ 59633 h 1380433"/>
              <a:gd name="connsiteX49" fmla="*/ 2328603 w 2455603"/>
              <a:gd name="connsiteY49" fmla="*/ 54553 h 1380433"/>
              <a:gd name="connsiteX50" fmla="*/ 2267643 w 2455603"/>
              <a:gd name="connsiteY50" fmla="*/ 34233 h 1380433"/>
              <a:gd name="connsiteX51" fmla="*/ 2227003 w 2455603"/>
              <a:gd name="connsiteY51" fmla="*/ 29153 h 1380433"/>
              <a:gd name="connsiteX52" fmla="*/ 2049203 w 2455603"/>
              <a:gd name="connsiteY52" fmla="*/ 13913 h 1380433"/>
              <a:gd name="connsiteX53" fmla="*/ 1561523 w 2455603"/>
              <a:gd name="connsiteY53" fmla="*/ 8833 h 1380433"/>
              <a:gd name="connsiteX54" fmla="*/ 626803 w 2455603"/>
              <a:gd name="connsiteY54" fmla="*/ 8833 h 1380433"/>
              <a:gd name="connsiteX55" fmla="*/ 591243 w 2455603"/>
              <a:gd name="connsiteY55" fmla="*/ 18993 h 1380433"/>
              <a:gd name="connsiteX56" fmla="*/ 530283 w 2455603"/>
              <a:gd name="connsiteY56" fmla="*/ 39313 h 1380433"/>
              <a:gd name="connsiteX57" fmla="*/ 504883 w 2455603"/>
              <a:gd name="connsiteY57" fmla="*/ 44393 h 1380433"/>
              <a:gd name="connsiteX58" fmla="*/ 464243 w 2455603"/>
              <a:gd name="connsiteY58" fmla="*/ 59633 h 1380433"/>
              <a:gd name="connsiteX59" fmla="*/ 438843 w 2455603"/>
              <a:gd name="connsiteY59" fmla="*/ 64713 h 1380433"/>
              <a:gd name="connsiteX60" fmla="*/ 433763 w 2455603"/>
              <a:gd name="connsiteY60" fmla="*/ 105353 h 1380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2455603" h="1380433">
                <a:moveTo>
                  <a:pt x="433763" y="105353"/>
                </a:moveTo>
                <a:cubicBezTo>
                  <a:pt x="414290" y="125673"/>
                  <a:pt x="367480" y="138481"/>
                  <a:pt x="322003" y="186633"/>
                </a:cubicBezTo>
                <a:cubicBezTo>
                  <a:pt x="276699" y="234602"/>
                  <a:pt x="296985" y="221620"/>
                  <a:pt x="266123" y="267913"/>
                </a:cubicBezTo>
                <a:cubicBezTo>
                  <a:pt x="232384" y="318521"/>
                  <a:pt x="238003" y="295329"/>
                  <a:pt x="215323" y="349193"/>
                </a:cubicBezTo>
                <a:cubicBezTo>
                  <a:pt x="137940" y="532977"/>
                  <a:pt x="260950" y="255732"/>
                  <a:pt x="174683" y="476193"/>
                </a:cubicBezTo>
                <a:cubicBezTo>
                  <a:pt x="168330" y="492428"/>
                  <a:pt x="156364" y="505982"/>
                  <a:pt x="149283" y="521913"/>
                </a:cubicBezTo>
                <a:cubicBezTo>
                  <a:pt x="142759" y="536593"/>
                  <a:pt x="140160" y="552779"/>
                  <a:pt x="134043" y="567633"/>
                </a:cubicBezTo>
                <a:cubicBezTo>
                  <a:pt x="128276" y="581638"/>
                  <a:pt x="119348" y="594211"/>
                  <a:pt x="113723" y="608273"/>
                </a:cubicBezTo>
                <a:cubicBezTo>
                  <a:pt x="105768" y="628160"/>
                  <a:pt x="102102" y="649660"/>
                  <a:pt x="93403" y="669233"/>
                </a:cubicBezTo>
                <a:cubicBezTo>
                  <a:pt x="57930" y="749047"/>
                  <a:pt x="76441" y="702882"/>
                  <a:pt x="37523" y="826713"/>
                </a:cubicBezTo>
                <a:cubicBezTo>
                  <a:pt x="30617" y="848685"/>
                  <a:pt x="17203" y="892753"/>
                  <a:pt x="17203" y="892753"/>
                </a:cubicBezTo>
                <a:cubicBezTo>
                  <a:pt x="15510" y="921540"/>
                  <a:pt x="15195" y="950441"/>
                  <a:pt x="12123" y="979113"/>
                </a:cubicBezTo>
                <a:cubicBezTo>
                  <a:pt x="10106" y="997937"/>
                  <a:pt x="1552" y="1016065"/>
                  <a:pt x="1963" y="1034993"/>
                </a:cubicBezTo>
                <a:cubicBezTo>
                  <a:pt x="5656" y="1204869"/>
                  <a:pt x="-16741" y="1167534"/>
                  <a:pt x="32443" y="1233113"/>
                </a:cubicBezTo>
                <a:cubicBezTo>
                  <a:pt x="35830" y="1243273"/>
                  <a:pt x="35439" y="1255633"/>
                  <a:pt x="42603" y="1263593"/>
                </a:cubicBezTo>
                <a:cubicBezTo>
                  <a:pt x="66072" y="1289670"/>
                  <a:pt x="98069" y="1285904"/>
                  <a:pt x="128963" y="1288993"/>
                </a:cubicBezTo>
                <a:cubicBezTo>
                  <a:pt x="152670" y="1294073"/>
                  <a:pt x="175862" y="1303157"/>
                  <a:pt x="200083" y="1304233"/>
                </a:cubicBezTo>
                <a:cubicBezTo>
                  <a:pt x="252552" y="1306565"/>
                  <a:pt x="305164" y="1302726"/>
                  <a:pt x="357563" y="1299153"/>
                </a:cubicBezTo>
                <a:cubicBezTo>
                  <a:pt x="379784" y="1297638"/>
                  <a:pt x="401555" y="1292143"/>
                  <a:pt x="423603" y="1288993"/>
                </a:cubicBezTo>
                <a:cubicBezTo>
                  <a:pt x="437118" y="1287062"/>
                  <a:pt x="450696" y="1285606"/>
                  <a:pt x="464243" y="1283913"/>
                </a:cubicBezTo>
                <a:lnTo>
                  <a:pt x="789363" y="1288993"/>
                </a:lnTo>
                <a:cubicBezTo>
                  <a:pt x="831122" y="1292315"/>
                  <a:pt x="870206" y="1311258"/>
                  <a:pt x="911283" y="1319473"/>
                </a:cubicBezTo>
                <a:cubicBezTo>
                  <a:pt x="1033345" y="1343885"/>
                  <a:pt x="1044715" y="1339849"/>
                  <a:pt x="1165283" y="1344873"/>
                </a:cubicBezTo>
                <a:cubicBezTo>
                  <a:pt x="1187296" y="1349953"/>
                  <a:pt x="1209002" y="1356625"/>
                  <a:pt x="1231323" y="1360113"/>
                </a:cubicBezTo>
                <a:cubicBezTo>
                  <a:pt x="1263286" y="1365107"/>
                  <a:pt x="1295713" y="1366493"/>
                  <a:pt x="1327843" y="1370273"/>
                </a:cubicBezTo>
                <a:cubicBezTo>
                  <a:pt x="1353292" y="1373267"/>
                  <a:pt x="1378643" y="1377046"/>
                  <a:pt x="1404043" y="1380433"/>
                </a:cubicBezTo>
                <a:cubicBezTo>
                  <a:pt x="1524270" y="1377046"/>
                  <a:pt x="1644672" y="1377593"/>
                  <a:pt x="1764723" y="1370273"/>
                </a:cubicBezTo>
                <a:cubicBezTo>
                  <a:pt x="1800082" y="1368117"/>
                  <a:pt x="1834584" y="1347782"/>
                  <a:pt x="1866323" y="1334713"/>
                </a:cubicBezTo>
                <a:cubicBezTo>
                  <a:pt x="1879701" y="1329204"/>
                  <a:pt x="1893416" y="1324553"/>
                  <a:pt x="1906963" y="1319473"/>
                </a:cubicBezTo>
                <a:cubicBezTo>
                  <a:pt x="1936145" y="1290291"/>
                  <a:pt x="1941589" y="1281974"/>
                  <a:pt x="1978083" y="1258513"/>
                </a:cubicBezTo>
                <a:cubicBezTo>
                  <a:pt x="2012203" y="1236579"/>
                  <a:pt x="2030200" y="1245719"/>
                  <a:pt x="2054283" y="1197553"/>
                </a:cubicBezTo>
                <a:cubicBezTo>
                  <a:pt x="2061056" y="1184006"/>
                  <a:pt x="2066811" y="1169900"/>
                  <a:pt x="2074603" y="1156913"/>
                </a:cubicBezTo>
                <a:cubicBezTo>
                  <a:pt x="2087168" y="1135972"/>
                  <a:pt x="2103549" y="1117393"/>
                  <a:pt x="2115243" y="1095953"/>
                </a:cubicBezTo>
                <a:cubicBezTo>
                  <a:pt x="2123976" y="1079942"/>
                  <a:pt x="2128218" y="1061846"/>
                  <a:pt x="2135563" y="1045153"/>
                </a:cubicBezTo>
                <a:cubicBezTo>
                  <a:pt x="2146852" y="1019497"/>
                  <a:pt x="2160342" y="994827"/>
                  <a:pt x="2171123" y="968953"/>
                </a:cubicBezTo>
                <a:cubicBezTo>
                  <a:pt x="2177302" y="954124"/>
                  <a:pt x="2179839" y="937913"/>
                  <a:pt x="2186363" y="923233"/>
                </a:cubicBezTo>
                <a:cubicBezTo>
                  <a:pt x="2193444" y="907302"/>
                  <a:pt x="2203779" y="893011"/>
                  <a:pt x="2211763" y="877513"/>
                </a:cubicBezTo>
                <a:cubicBezTo>
                  <a:pt x="2232571" y="837121"/>
                  <a:pt x="2248641" y="794123"/>
                  <a:pt x="2272723" y="755593"/>
                </a:cubicBezTo>
                <a:cubicBezTo>
                  <a:pt x="2281190" y="742046"/>
                  <a:pt x="2291548" y="729512"/>
                  <a:pt x="2298123" y="714953"/>
                </a:cubicBezTo>
                <a:cubicBezTo>
                  <a:pt x="2315336" y="676837"/>
                  <a:pt x="2326317" y="636086"/>
                  <a:pt x="2343843" y="598113"/>
                </a:cubicBezTo>
                <a:cubicBezTo>
                  <a:pt x="2354003" y="576100"/>
                  <a:pt x="2365902" y="554809"/>
                  <a:pt x="2374323" y="532073"/>
                </a:cubicBezTo>
                <a:cubicBezTo>
                  <a:pt x="2429011" y="384416"/>
                  <a:pt x="2361220" y="527798"/>
                  <a:pt x="2420043" y="410153"/>
                </a:cubicBezTo>
                <a:cubicBezTo>
                  <a:pt x="2423430" y="391526"/>
                  <a:pt x="2426181" y="372773"/>
                  <a:pt x="2430203" y="354273"/>
                </a:cubicBezTo>
                <a:cubicBezTo>
                  <a:pt x="2434652" y="333806"/>
                  <a:pt x="2441696" y="313921"/>
                  <a:pt x="2445443" y="293313"/>
                </a:cubicBezTo>
                <a:cubicBezTo>
                  <a:pt x="2448487" y="276570"/>
                  <a:pt x="2448644" y="259427"/>
                  <a:pt x="2450523" y="242513"/>
                </a:cubicBezTo>
                <a:cubicBezTo>
                  <a:pt x="2452031" y="228944"/>
                  <a:pt x="2453910" y="215420"/>
                  <a:pt x="2455603" y="201873"/>
                </a:cubicBezTo>
                <a:cubicBezTo>
                  <a:pt x="2453910" y="173086"/>
                  <a:pt x="2453021" y="144241"/>
                  <a:pt x="2450523" y="115513"/>
                </a:cubicBezTo>
                <a:cubicBezTo>
                  <a:pt x="2449631" y="105252"/>
                  <a:pt x="2451156" y="93603"/>
                  <a:pt x="2445443" y="85033"/>
                </a:cubicBezTo>
                <a:cubicBezTo>
                  <a:pt x="2436974" y="72330"/>
                  <a:pt x="2395199" y="61419"/>
                  <a:pt x="2384483" y="59633"/>
                </a:cubicBezTo>
                <a:cubicBezTo>
                  <a:pt x="2366034" y="56558"/>
                  <a:pt x="2347230" y="56246"/>
                  <a:pt x="2328603" y="54553"/>
                </a:cubicBezTo>
                <a:cubicBezTo>
                  <a:pt x="2308283" y="47780"/>
                  <a:pt x="2288423" y="39428"/>
                  <a:pt x="2267643" y="34233"/>
                </a:cubicBezTo>
                <a:cubicBezTo>
                  <a:pt x="2254399" y="30922"/>
                  <a:pt x="2240596" y="30418"/>
                  <a:pt x="2227003" y="29153"/>
                </a:cubicBezTo>
                <a:cubicBezTo>
                  <a:pt x="2167775" y="23643"/>
                  <a:pt x="2108684" y="14533"/>
                  <a:pt x="2049203" y="13913"/>
                </a:cubicBezTo>
                <a:lnTo>
                  <a:pt x="1561523" y="8833"/>
                </a:lnTo>
                <a:cubicBezTo>
                  <a:pt x="1184375" y="-2953"/>
                  <a:pt x="1250548" y="-2936"/>
                  <a:pt x="626803" y="8833"/>
                </a:cubicBezTo>
                <a:cubicBezTo>
                  <a:pt x="614478" y="9066"/>
                  <a:pt x="603154" y="15817"/>
                  <a:pt x="591243" y="18993"/>
                </a:cubicBezTo>
                <a:cubicBezTo>
                  <a:pt x="380016" y="75320"/>
                  <a:pt x="651622" y="-1133"/>
                  <a:pt x="530283" y="39313"/>
                </a:cubicBezTo>
                <a:cubicBezTo>
                  <a:pt x="522092" y="42043"/>
                  <a:pt x="513153" y="41912"/>
                  <a:pt x="504883" y="44393"/>
                </a:cubicBezTo>
                <a:cubicBezTo>
                  <a:pt x="481576" y="51385"/>
                  <a:pt x="483986" y="54697"/>
                  <a:pt x="464243" y="59633"/>
                </a:cubicBezTo>
                <a:cubicBezTo>
                  <a:pt x="455866" y="61727"/>
                  <a:pt x="446391" y="60520"/>
                  <a:pt x="438843" y="64713"/>
                </a:cubicBezTo>
                <a:cubicBezTo>
                  <a:pt x="430470" y="69365"/>
                  <a:pt x="453236" y="85033"/>
                  <a:pt x="433763" y="105353"/>
                </a:cubicBezTo>
                <a:close/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: 形状 33"/>
          <p:cNvSpPr/>
          <p:nvPr/>
        </p:nvSpPr>
        <p:spPr>
          <a:xfrm>
            <a:off x="3651071" y="3870960"/>
            <a:ext cx="2521129" cy="1361440"/>
          </a:xfrm>
          <a:custGeom>
            <a:avLst/>
            <a:gdLst>
              <a:gd name="connsiteX0" fmla="*/ 412929 w 2521129"/>
              <a:gd name="connsiteY0" fmla="*/ 55880 h 1361440"/>
              <a:gd name="connsiteX1" fmla="*/ 402769 w 2521129"/>
              <a:gd name="connsiteY1" fmla="*/ 86360 h 1361440"/>
              <a:gd name="connsiteX2" fmla="*/ 362129 w 2521129"/>
              <a:gd name="connsiteY2" fmla="*/ 152400 h 1361440"/>
              <a:gd name="connsiteX3" fmla="*/ 346889 w 2521129"/>
              <a:gd name="connsiteY3" fmla="*/ 187960 h 1361440"/>
              <a:gd name="connsiteX4" fmla="*/ 321489 w 2521129"/>
              <a:gd name="connsiteY4" fmla="*/ 228600 h 1361440"/>
              <a:gd name="connsiteX5" fmla="*/ 296089 w 2521129"/>
              <a:gd name="connsiteY5" fmla="*/ 274320 h 1361440"/>
              <a:gd name="connsiteX6" fmla="*/ 275769 w 2521129"/>
              <a:gd name="connsiteY6" fmla="*/ 314960 h 1361440"/>
              <a:gd name="connsiteX7" fmla="*/ 240209 w 2521129"/>
              <a:gd name="connsiteY7" fmla="*/ 360680 h 1361440"/>
              <a:gd name="connsiteX8" fmla="*/ 219889 w 2521129"/>
              <a:gd name="connsiteY8" fmla="*/ 411480 h 1361440"/>
              <a:gd name="connsiteX9" fmla="*/ 199569 w 2521129"/>
              <a:gd name="connsiteY9" fmla="*/ 452120 h 1361440"/>
              <a:gd name="connsiteX10" fmla="*/ 174169 w 2521129"/>
              <a:gd name="connsiteY10" fmla="*/ 518160 h 1361440"/>
              <a:gd name="connsiteX11" fmla="*/ 97969 w 2521129"/>
              <a:gd name="connsiteY11" fmla="*/ 695960 h 1361440"/>
              <a:gd name="connsiteX12" fmla="*/ 77649 w 2521129"/>
              <a:gd name="connsiteY12" fmla="*/ 772160 h 1361440"/>
              <a:gd name="connsiteX13" fmla="*/ 42089 w 2521129"/>
              <a:gd name="connsiteY13" fmla="*/ 878840 h 1361440"/>
              <a:gd name="connsiteX14" fmla="*/ 16689 w 2521129"/>
              <a:gd name="connsiteY14" fmla="*/ 980440 h 1361440"/>
              <a:gd name="connsiteX15" fmla="*/ 11609 w 2521129"/>
              <a:gd name="connsiteY15" fmla="*/ 1021080 h 1361440"/>
              <a:gd name="connsiteX16" fmla="*/ 1449 w 2521129"/>
              <a:gd name="connsiteY16" fmla="*/ 1056640 h 1361440"/>
              <a:gd name="connsiteX17" fmla="*/ 6529 w 2521129"/>
              <a:gd name="connsiteY17" fmla="*/ 1173480 h 1361440"/>
              <a:gd name="connsiteX18" fmla="*/ 77649 w 2521129"/>
              <a:gd name="connsiteY18" fmla="*/ 1280160 h 1361440"/>
              <a:gd name="connsiteX19" fmla="*/ 103049 w 2521129"/>
              <a:gd name="connsiteY19" fmla="*/ 1300480 h 1361440"/>
              <a:gd name="connsiteX20" fmla="*/ 174169 w 2521129"/>
              <a:gd name="connsiteY20" fmla="*/ 1315720 h 1361440"/>
              <a:gd name="connsiteX21" fmla="*/ 280849 w 2521129"/>
              <a:gd name="connsiteY21" fmla="*/ 1325880 h 1361440"/>
              <a:gd name="connsiteX22" fmla="*/ 341809 w 2521129"/>
              <a:gd name="connsiteY22" fmla="*/ 1336040 h 1361440"/>
              <a:gd name="connsiteX23" fmla="*/ 367209 w 2521129"/>
              <a:gd name="connsiteY23" fmla="*/ 1341120 h 1361440"/>
              <a:gd name="connsiteX24" fmla="*/ 539929 w 2521129"/>
              <a:gd name="connsiteY24" fmla="*/ 1361440 h 1361440"/>
              <a:gd name="connsiteX25" fmla="*/ 1713409 w 2521129"/>
              <a:gd name="connsiteY25" fmla="*/ 1356360 h 1361440"/>
              <a:gd name="connsiteX26" fmla="*/ 1815009 w 2521129"/>
              <a:gd name="connsiteY26" fmla="*/ 1346200 h 1361440"/>
              <a:gd name="connsiteX27" fmla="*/ 1840409 w 2521129"/>
              <a:gd name="connsiteY27" fmla="*/ 1336040 h 1361440"/>
              <a:gd name="connsiteX28" fmla="*/ 1870889 w 2521129"/>
              <a:gd name="connsiteY28" fmla="*/ 1330960 h 1361440"/>
              <a:gd name="connsiteX29" fmla="*/ 1931849 w 2521129"/>
              <a:gd name="connsiteY29" fmla="*/ 1310640 h 1361440"/>
              <a:gd name="connsiteX30" fmla="*/ 1947089 w 2521129"/>
              <a:gd name="connsiteY30" fmla="*/ 1300480 h 1361440"/>
              <a:gd name="connsiteX31" fmla="*/ 1982649 w 2521129"/>
              <a:gd name="connsiteY31" fmla="*/ 1270000 h 1361440"/>
              <a:gd name="connsiteX32" fmla="*/ 2104569 w 2521129"/>
              <a:gd name="connsiteY32" fmla="*/ 1219200 h 1361440"/>
              <a:gd name="connsiteX33" fmla="*/ 2211249 w 2521129"/>
              <a:gd name="connsiteY33" fmla="*/ 1127760 h 1361440"/>
              <a:gd name="connsiteX34" fmla="*/ 2262049 w 2521129"/>
              <a:gd name="connsiteY34" fmla="*/ 1087120 h 1361440"/>
              <a:gd name="connsiteX35" fmla="*/ 2282369 w 2521129"/>
              <a:gd name="connsiteY35" fmla="*/ 1066800 h 1361440"/>
              <a:gd name="connsiteX36" fmla="*/ 2317929 w 2521129"/>
              <a:gd name="connsiteY36" fmla="*/ 1000760 h 1361440"/>
              <a:gd name="connsiteX37" fmla="*/ 2343329 w 2521129"/>
              <a:gd name="connsiteY37" fmla="*/ 960120 h 1361440"/>
              <a:gd name="connsiteX38" fmla="*/ 2378889 w 2521129"/>
              <a:gd name="connsiteY38" fmla="*/ 848360 h 1361440"/>
              <a:gd name="connsiteX39" fmla="*/ 2394129 w 2521129"/>
              <a:gd name="connsiteY39" fmla="*/ 812800 h 1361440"/>
              <a:gd name="connsiteX40" fmla="*/ 2409369 w 2521129"/>
              <a:gd name="connsiteY40" fmla="*/ 772160 h 1361440"/>
              <a:gd name="connsiteX41" fmla="*/ 2414449 w 2521129"/>
              <a:gd name="connsiteY41" fmla="*/ 726440 h 1361440"/>
              <a:gd name="connsiteX42" fmla="*/ 2450009 w 2521129"/>
              <a:gd name="connsiteY42" fmla="*/ 568960 h 1361440"/>
              <a:gd name="connsiteX43" fmla="*/ 2455089 w 2521129"/>
              <a:gd name="connsiteY43" fmla="*/ 518160 h 1361440"/>
              <a:gd name="connsiteX44" fmla="*/ 2460169 w 2521129"/>
              <a:gd name="connsiteY44" fmla="*/ 457200 h 1361440"/>
              <a:gd name="connsiteX45" fmla="*/ 2480489 w 2521129"/>
              <a:gd name="connsiteY45" fmla="*/ 386080 h 1361440"/>
              <a:gd name="connsiteX46" fmla="*/ 2505889 w 2521129"/>
              <a:gd name="connsiteY46" fmla="*/ 243840 h 1361440"/>
              <a:gd name="connsiteX47" fmla="*/ 2521129 w 2521129"/>
              <a:gd name="connsiteY47" fmla="*/ 193040 h 1361440"/>
              <a:gd name="connsiteX48" fmla="*/ 2450009 w 2521129"/>
              <a:gd name="connsiteY48" fmla="*/ 66040 h 1361440"/>
              <a:gd name="connsiteX49" fmla="*/ 2399209 w 2521129"/>
              <a:gd name="connsiteY49" fmla="*/ 55880 h 1361440"/>
              <a:gd name="connsiteX50" fmla="*/ 2282369 w 2521129"/>
              <a:gd name="connsiteY50" fmla="*/ 30480 h 1361440"/>
              <a:gd name="connsiteX51" fmla="*/ 2190929 w 2521129"/>
              <a:gd name="connsiteY51" fmla="*/ 15240 h 1361440"/>
              <a:gd name="connsiteX52" fmla="*/ 2038529 w 2521129"/>
              <a:gd name="connsiteY52" fmla="*/ 10160 h 1361440"/>
              <a:gd name="connsiteX53" fmla="*/ 1769289 w 2521129"/>
              <a:gd name="connsiteY53" fmla="*/ 5080 h 1361440"/>
              <a:gd name="connsiteX54" fmla="*/ 941249 w 2521129"/>
              <a:gd name="connsiteY54" fmla="*/ 0 h 1361440"/>
              <a:gd name="connsiteX55" fmla="*/ 555169 w 2521129"/>
              <a:gd name="connsiteY55" fmla="*/ 15240 h 1361440"/>
              <a:gd name="connsiteX56" fmla="*/ 534849 w 2521129"/>
              <a:gd name="connsiteY56" fmla="*/ 25400 h 1361440"/>
              <a:gd name="connsiteX57" fmla="*/ 504369 w 2521129"/>
              <a:gd name="connsiteY57" fmla="*/ 35560 h 1361440"/>
              <a:gd name="connsiteX58" fmla="*/ 453569 w 2521129"/>
              <a:gd name="connsiteY58" fmla="*/ 55880 h 1361440"/>
              <a:gd name="connsiteX59" fmla="*/ 443409 w 2521129"/>
              <a:gd name="connsiteY59" fmla="*/ 71120 h 1361440"/>
              <a:gd name="connsiteX60" fmla="*/ 412929 w 2521129"/>
              <a:gd name="connsiteY60" fmla="*/ 55880 h 1361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2521129" h="1361440">
                <a:moveTo>
                  <a:pt x="412929" y="55880"/>
                </a:moveTo>
                <a:cubicBezTo>
                  <a:pt x="406156" y="58420"/>
                  <a:pt x="407757" y="76883"/>
                  <a:pt x="402769" y="86360"/>
                </a:cubicBezTo>
                <a:cubicBezTo>
                  <a:pt x="390731" y="109233"/>
                  <a:pt x="372311" y="128642"/>
                  <a:pt x="362129" y="152400"/>
                </a:cubicBezTo>
                <a:cubicBezTo>
                  <a:pt x="357049" y="164253"/>
                  <a:pt x="352958" y="176581"/>
                  <a:pt x="346889" y="187960"/>
                </a:cubicBezTo>
                <a:cubicBezTo>
                  <a:pt x="339371" y="202055"/>
                  <a:pt x="329589" y="214831"/>
                  <a:pt x="321489" y="228600"/>
                </a:cubicBezTo>
                <a:cubicBezTo>
                  <a:pt x="312650" y="243627"/>
                  <a:pt x="304246" y="258912"/>
                  <a:pt x="296089" y="274320"/>
                </a:cubicBezTo>
                <a:cubicBezTo>
                  <a:pt x="289003" y="287706"/>
                  <a:pt x="283997" y="302244"/>
                  <a:pt x="275769" y="314960"/>
                </a:cubicBezTo>
                <a:cubicBezTo>
                  <a:pt x="265280" y="331170"/>
                  <a:pt x="249882" y="343971"/>
                  <a:pt x="240209" y="360680"/>
                </a:cubicBezTo>
                <a:cubicBezTo>
                  <a:pt x="231071" y="376463"/>
                  <a:pt x="227296" y="394814"/>
                  <a:pt x="219889" y="411480"/>
                </a:cubicBezTo>
                <a:cubicBezTo>
                  <a:pt x="213738" y="425320"/>
                  <a:pt x="205535" y="438199"/>
                  <a:pt x="199569" y="452120"/>
                </a:cubicBezTo>
                <a:cubicBezTo>
                  <a:pt x="190278" y="473798"/>
                  <a:pt x="183573" y="496531"/>
                  <a:pt x="174169" y="518160"/>
                </a:cubicBezTo>
                <a:cubicBezTo>
                  <a:pt x="139606" y="597656"/>
                  <a:pt x="128762" y="580487"/>
                  <a:pt x="97969" y="695960"/>
                </a:cubicBezTo>
                <a:cubicBezTo>
                  <a:pt x="91196" y="721360"/>
                  <a:pt x="85380" y="747035"/>
                  <a:pt x="77649" y="772160"/>
                </a:cubicBezTo>
                <a:cubicBezTo>
                  <a:pt x="54576" y="847148"/>
                  <a:pt x="60091" y="806832"/>
                  <a:pt x="42089" y="878840"/>
                </a:cubicBezTo>
                <a:cubicBezTo>
                  <a:pt x="8021" y="1015111"/>
                  <a:pt x="57817" y="843345"/>
                  <a:pt x="16689" y="980440"/>
                </a:cubicBezTo>
                <a:cubicBezTo>
                  <a:pt x="14996" y="993987"/>
                  <a:pt x="14286" y="1007693"/>
                  <a:pt x="11609" y="1021080"/>
                </a:cubicBezTo>
                <a:cubicBezTo>
                  <a:pt x="9191" y="1033168"/>
                  <a:pt x="1860" y="1044319"/>
                  <a:pt x="1449" y="1056640"/>
                </a:cubicBezTo>
                <a:cubicBezTo>
                  <a:pt x="150" y="1095602"/>
                  <a:pt x="-2685" y="1135601"/>
                  <a:pt x="6529" y="1173480"/>
                </a:cubicBezTo>
                <a:cubicBezTo>
                  <a:pt x="13673" y="1202849"/>
                  <a:pt x="52981" y="1255492"/>
                  <a:pt x="77649" y="1280160"/>
                </a:cubicBezTo>
                <a:cubicBezTo>
                  <a:pt x="85316" y="1287827"/>
                  <a:pt x="92875" y="1296732"/>
                  <a:pt x="103049" y="1300480"/>
                </a:cubicBezTo>
                <a:cubicBezTo>
                  <a:pt x="125799" y="1308862"/>
                  <a:pt x="150352" y="1311183"/>
                  <a:pt x="174169" y="1315720"/>
                </a:cubicBezTo>
                <a:cubicBezTo>
                  <a:pt x="209622" y="1322473"/>
                  <a:pt x="244700" y="1323298"/>
                  <a:pt x="280849" y="1325880"/>
                </a:cubicBezTo>
                <a:lnTo>
                  <a:pt x="341809" y="1336040"/>
                </a:lnTo>
                <a:cubicBezTo>
                  <a:pt x="350312" y="1337541"/>
                  <a:pt x="358645" y="1340022"/>
                  <a:pt x="367209" y="1341120"/>
                </a:cubicBezTo>
                <a:cubicBezTo>
                  <a:pt x="424709" y="1348492"/>
                  <a:pt x="539929" y="1361440"/>
                  <a:pt x="539929" y="1361440"/>
                </a:cubicBezTo>
                <a:lnTo>
                  <a:pt x="1713409" y="1356360"/>
                </a:lnTo>
                <a:cubicBezTo>
                  <a:pt x="1747442" y="1355953"/>
                  <a:pt x="1781401" y="1351577"/>
                  <a:pt x="1815009" y="1346200"/>
                </a:cubicBezTo>
                <a:cubicBezTo>
                  <a:pt x="1824013" y="1344759"/>
                  <a:pt x="1831611" y="1338439"/>
                  <a:pt x="1840409" y="1336040"/>
                </a:cubicBezTo>
                <a:cubicBezTo>
                  <a:pt x="1850346" y="1333330"/>
                  <a:pt x="1860729" y="1332653"/>
                  <a:pt x="1870889" y="1330960"/>
                </a:cubicBezTo>
                <a:cubicBezTo>
                  <a:pt x="1911545" y="1300468"/>
                  <a:pt x="1867628" y="1328155"/>
                  <a:pt x="1931849" y="1310640"/>
                </a:cubicBezTo>
                <a:cubicBezTo>
                  <a:pt x="1937739" y="1309034"/>
                  <a:pt x="1942399" y="1304389"/>
                  <a:pt x="1947089" y="1300480"/>
                </a:cubicBezTo>
                <a:cubicBezTo>
                  <a:pt x="1965569" y="1285080"/>
                  <a:pt x="1959819" y="1282683"/>
                  <a:pt x="1982649" y="1270000"/>
                </a:cubicBezTo>
                <a:cubicBezTo>
                  <a:pt x="2050683" y="1232203"/>
                  <a:pt x="2040987" y="1238275"/>
                  <a:pt x="2104569" y="1219200"/>
                </a:cubicBezTo>
                <a:cubicBezTo>
                  <a:pt x="2266936" y="1094302"/>
                  <a:pt x="2094998" y="1231094"/>
                  <a:pt x="2211249" y="1127760"/>
                </a:cubicBezTo>
                <a:cubicBezTo>
                  <a:pt x="2227457" y="1113353"/>
                  <a:pt x="2245584" y="1101233"/>
                  <a:pt x="2262049" y="1087120"/>
                </a:cubicBezTo>
                <a:cubicBezTo>
                  <a:pt x="2269322" y="1080886"/>
                  <a:pt x="2277165" y="1074842"/>
                  <a:pt x="2282369" y="1066800"/>
                </a:cubicBezTo>
                <a:cubicBezTo>
                  <a:pt x="2295951" y="1045809"/>
                  <a:pt x="2305525" y="1022468"/>
                  <a:pt x="2317929" y="1000760"/>
                </a:cubicBezTo>
                <a:cubicBezTo>
                  <a:pt x="2325855" y="986890"/>
                  <a:pt x="2336490" y="974557"/>
                  <a:pt x="2343329" y="960120"/>
                </a:cubicBezTo>
                <a:cubicBezTo>
                  <a:pt x="2366649" y="910890"/>
                  <a:pt x="2361939" y="899209"/>
                  <a:pt x="2378889" y="848360"/>
                </a:cubicBezTo>
                <a:cubicBezTo>
                  <a:pt x="2382967" y="836126"/>
                  <a:pt x="2389340" y="824774"/>
                  <a:pt x="2394129" y="812800"/>
                </a:cubicBezTo>
                <a:cubicBezTo>
                  <a:pt x="2399502" y="799367"/>
                  <a:pt x="2404289" y="785707"/>
                  <a:pt x="2409369" y="772160"/>
                </a:cubicBezTo>
                <a:cubicBezTo>
                  <a:pt x="2411062" y="756920"/>
                  <a:pt x="2411623" y="741511"/>
                  <a:pt x="2414449" y="726440"/>
                </a:cubicBezTo>
                <a:cubicBezTo>
                  <a:pt x="2435248" y="615511"/>
                  <a:pt x="2424671" y="822338"/>
                  <a:pt x="2450009" y="568960"/>
                </a:cubicBezTo>
                <a:cubicBezTo>
                  <a:pt x="2451702" y="552027"/>
                  <a:pt x="2453548" y="535108"/>
                  <a:pt x="2455089" y="518160"/>
                </a:cubicBezTo>
                <a:cubicBezTo>
                  <a:pt x="2456935" y="497853"/>
                  <a:pt x="2456318" y="477224"/>
                  <a:pt x="2460169" y="457200"/>
                </a:cubicBezTo>
                <a:cubicBezTo>
                  <a:pt x="2464825" y="432988"/>
                  <a:pt x="2474704" y="410047"/>
                  <a:pt x="2480489" y="386080"/>
                </a:cubicBezTo>
                <a:cubicBezTo>
                  <a:pt x="2531482" y="174823"/>
                  <a:pt x="2464804" y="432830"/>
                  <a:pt x="2505889" y="243840"/>
                </a:cubicBezTo>
                <a:cubicBezTo>
                  <a:pt x="2509645" y="226565"/>
                  <a:pt x="2516049" y="209973"/>
                  <a:pt x="2521129" y="193040"/>
                </a:cubicBezTo>
                <a:cubicBezTo>
                  <a:pt x="2496686" y="119711"/>
                  <a:pt x="2512492" y="88093"/>
                  <a:pt x="2450009" y="66040"/>
                </a:cubicBezTo>
                <a:cubicBezTo>
                  <a:pt x="2433725" y="60293"/>
                  <a:pt x="2416142" y="59267"/>
                  <a:pt x="2399209" y="55880"/>
                </a:cubicBezTo>
                <a:cubicBezTo>
                  <a:pt x="2321444" y="21318"/>
                  <a:pt x="2384841" y="43289"/>
                  <a:pt x="2282369" y="30480"/>
                </a:cubicBezTo>
                <a:cubicBezTo>
                  <a:pt x="2251707" y="26647"/>
                  <a:pt x="2221723" y="17806"/>
                  <a:pt x="2190929" y="15240"/>
                </a:cubicBezTo>
                <a:cubicBezTo>
                  <a:pt x="2140276" y="11019"/>
                  <a:pt x="2089342" y="11384"/>
                  <a:pt x="2038529" y="10160"/>
                </a:cubicBezTo>
                <a:lnTo>
                  <a:pt x="1769289" y="5080"/>
                </a:lnTo>
                <a:lnTo>
                  <a:pt x="941249" y="0"/>
                </a:lnTo>
                <a:cubicBezTo>
                  <a:pt x="812556" y="5080"/>
                  <a:pt x="683712" y="7206"/>
                  <a:pt x="555169" y="15240"/>
                </a:cubicBezTo>
                <a:cubicBezTo>
                  <a:pt x="547611" y="15712"/>
                  <a:pt x="541880" y="22588"/>
                  <a:pt x="534849" y="25400"/>
                </a:cubicBezTo>
                <a:cubicBezTo>
                  <a:pt x="524905" y="29377"/>
                  <a:pt x="514365" y="31715"/>
                  <a:pt x="504369" y="35560"/>
                </a:cubicBezTo>
                <a:cubicBezTo>
                  <a:pt x="429188" y="64476"/>
                  <a:pt x="495451" y="41919"/>
                  <a:pt x="453569" y="55880"/>
                </a:cubicBezTo>
                <a:cubicBezTo>
                  <a:pt x="450182" y="60960"/>
                  <a:pt x="448177" y="67306"/>
                  <a:pt x="443409" y="71120"/>
                </a:cubicBezTo>
                <a:cubicBezTo>
                  <a:pt x="439228" y="74465"/>
                  <a:pt x="419702" y="53340"/>
                  <a:pt x="412929" y="55880"/>
                </a:cubicBezTo>
                <a:close/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8544271" y="2413094"/>
            <a:ext cx="6783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</a:rPr>
              <a:t>2</a:t>
            </a:r>
            <a:endParaRPr lang="zh-CN" altLang="en-US" sz="3600" b="1" dirty="0">
              <a:solidFill>
                <a:srgbClr val="F00C08"/>
              </a:solidFill>
              <a:latin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230288" y="3054734"/>
            <a:ext cx="6783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</a:rPr>
              <a:t>3</a:t>
            </a:r>
            <a:endParaRPr lang="zh-CN" altLang="en-US" sz="3600" b="1" dirty="0">
              <a:solidFill>
                <a:srgbClr val="F00C08"/>
              </a:solidFill>
              <a:latin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945427" y="5544247"/>
            <a:ext cx="6783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</a:rPr>
              <a:t>2</a:t>
            </a:r>
            <a:endParaRPr lang="zh-CN" altLang="en-US" sz="3600" b="1" dirty="0">
              <a:solidFill>
                <a:srgbClr val="F00C08"/>
              </a:solidFill>
              <a:latin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861705" y="5544247"/>
            <a:ext cx="6783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</a:rPr>
              <a:t>3</a:t>
            </a:r>
            <a:endParaRPr lang="zh-CN" altLang="en-US" sz="3600" b="1" dirty="0">
              <a:solidFill>
                <a:srgbClr val="F00C08"/>
              </a:solidFill>
              <a:latin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714422" y="3343758"/>
            <a:ext cx="792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endParaRPr lang="zh-CN" altLang="en-US" dirty="0">
              <a:solidFill>
                <a:srgbClr val="F00C08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156942" y="4628099"/>
            <a:ext cx="149521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     8</a:t>
            </a:r>
            <a:endParaRPr lang="zh-CN" altLang="en-US" dirty="0">
              <a:solidFill>
                <a:srgbClr val="F00C08"/>
              </a:solidFill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8991132" y="5251570"/>
            <a:ext cx="13462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9714422" y="5252883"/>
            <a:ext cx="792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endParaRPr lang="zh-CN" altLang="en-US" dirty="0">
              <a:solidFill>
                <a:srgbClr val="F00C08"/>
              </a:solidFill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8444214" y="3735106"/>
            <a:ext cx="2207942" cy="1096703"/>
            <a:chOff x="2135560" y="2956252"/>
            <a:chExt cx="2207942" cy="1096703"/>
          </a:xfrm>
        </p:grpSpPr>
        <p:grpSp>
          <p:nvGrpSpPr>
            <p:cNvPr id="44" name="组合 43"/>
            <p:cNvGrpSpPr/>
            <p:nvPr/>
          </p:nvGrpSpPr>
          <p:grpSpPr>
            <a:xfrm>
              <a:off x="2177453" y="2956252"/>
              <a:ext cx="1834715" cy="1096703"/>
              <a:chOff x="3067485" y="2885985"/>
              <a:chExt cx="1834715" cy="1096703"/>
            </a:xfrm>
          </p:grpSpPr>
          <p:cxnSp>
            <p:nvCxnSpPr>
              <p:cNvPr id="49" name="直接连接符 48"/>
              <p:cNvCxnSpPr/>
              <p:nvPr/>
            </p:nvCxnSpPr>
            <p:spPr>
              <a:xfrm>
                <a:off x="3598967" y="3115568"/>
                <a:ext cx="1303233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" name="弧形 52"/>
              <p:cNvSpPr/>
              <p:nvPr/>
            </p:nvSpPr>
            <p:spPr>
              <a:xfrm rot="5871805">
                <a:off x="2798404" y="3155066"/>
                <a:ext cx="1096703" cy="558541"/>
              </a:xfrm>
              <a:prstGeom prst="arc">
                <a:avLst>
                  <a:gd name="adj1" fmla="val 12674334"/>
                  <a:gd name="adj2" fmla="val 20006784"/>
                </a:avLst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5" name="文本框 44"/>
            <p:cNvSpPr txBox="1"/>
            <p:nvPr/>
          </p:nvSpPr>
          <p:spPr>
            <a:xfrm>
              <a:off x="2135560" y="3246938"/>
              <a:ext cx="79208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4</a:t>
              </a:r>
              <a:endParaRPr lang="zh-CN" altLang="en-US" dirty="0">
                <a:solidFill>
                  <a:srgbClr val="F00C08"/>
                </a:solidFill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2848288" y="3246938"/>
              <a:ext cx="1495214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1   </a:t>
              </a: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</a:rPr>
                <a:t>1</a:t>
              </a:r>
              <a:endParaRPr lang="zh-CN" altLang="en-US" dirty="0">
                <a:solidFill>
                  <a:srgbClr val="F00C08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4" grpId="0" animBg="1"/>
      <p:bldP spid="35" grpId="0"/>
      <p:bldP spid="36" grpId="0"/>
      <p:bldP spid="37" grpId="0"/>
      <p:bldP spid="38" grpId="0"/>
      <p:bldP spid="39" grpId="0"/>
      <p:bldP spid="40" grpId="0"/>
      <p:bldP spid="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62566" y="1113763"/>
            <a:ext cx="10266868" cy="1358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（</a:t>
            </a:r>
            <a:r>
              <a:rPr lang="en-US" altLang="zh-CN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2</a:t>
            </a:r>
            <a:r>
              <a:rPr lang="zh-CN" altLang="en-US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）</a:t>
            </a:r>
            <a:r>
              <a:rPr lang="en-US" altLang="zh-CN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12</a:t>
            </a:r>
            <a:r>
              <a:rPr lang="zh-CN" altLang="en-US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盒酸奶，每</a:t>
            </a:r>
            <a:r>
              <a:rPr lang="en-US" altLang="zh-CN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4</a:t>
            </a:r>
            <a:r>
              <a:rPr lang="zh-CN" altLang="en-US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盒装一袋。装了       袋，还剩</a:t>
            </a:r>
            <a:endParaRPr lang="en-US" altLang="zh-CN" sz="36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       </a:t>
            </a:r>
            <a:r>
              <a:rPr lang="zh-CN" altLang="en-US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盒。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427015" y="1186168"/>
            <a:ext cx="651600" cy="651600"/>
          </a:xfrm>
          <a:prstGeom prst="rect">
            <a:avLst/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 anchor="ctr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3200" b="1" kern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06582" y="1837768"/>
            <a:ext cx="651600" cy="651600"/>
          </a:xfrm>
          <a:prstGeom prst="rect">
            <a:avLst/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 anchor="ctr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3200" b="1" kern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246496" y="5009648"/>
            <a:ext cx="4849504" cy="651600"/>
            <a:chOff x="1271464" y="5072214"/>
            <a:chExt cx="4849504" cy="651600"/>
          </a:xfrm>
        </p:grpSpPr>
        <p:sp>
          <p:nvSpPr>
            <p:cNvPr id="7" name="文本框 6"/>
            <p:cNvSpPr txBox="1"/>
            <p:nvPr/>
          </p:nvSpPr>
          <p:spPr>
            <a:xfrm>
              <a:off x="1271464" y="5074849"/>
              <a:ext cx="4849504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marR="0" lvl="0" indent="0" defTabSz="914400" latinLnBrk="0">
                <a:lnSpc>
                  <a:spcPct val="120000"/>
                </a:lnSpc>
                <a:buClrTx/>
                <a:buSzTx/>
                <a:buFontTx/>
                <a:buNone/>
                <a:defRPr sz="3600" b="1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+mn-ea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altLang="zh-CN" dirty="0">
                  <a:latin typeface="+mn-lt"/>
                </a:rPr>
                <a:t>12÷4=     </a:t>
              </a:r>
              <a:r>
                <a:rPr lang="zh-CN" altLang="en-US" dirty="0">
                  <a:latin typeface="+mn-lt"/>
                </a:rPr>
                <a:t>（袋）</a:t>
              </a:r>
              <a:endParaRPr lang="zh-CN" altLang="en-US" dirty="0">
                <a:latin typeface="+mn-lt"/>
              </a:endParaRPr>
            </a:p>
          </p:txBody>
        </p:sp>
        <p:sp>
          <p:nvSpPr>
            <p:cNvPr id="8" name="矩形 7"/>
            <p:cNvSpPr/>
            <p:nvPr/>
          </p:nvSpPr>
          <p:spPr bwMode="auto">
            <a:xfrm>
              <a:off x="2855640" y="5072214"/>
              <a:ext cx="652721" cy="6516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432382" y="3169830"/>
            <a:ext cx="6908066" cy="1136608"/>
            <a:chOff x="1432382" y="4006231"/>
            <a:chExt cx="6908066" cy="1136608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32382" y="4006231"/>
              <a:ext cx="582164" cy="1136608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06756" y="4006231"/>
              <a:ext cx="582164" cy="1136608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81130" y="4006231"/>
              <a:ext cx="582164" cy="1136608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55504" y="4006231"/>
              <a:ext cx="582164" cy="1136608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29878" y="4006231"/>
              <a:ext cx="582164" cy="1136608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04252" y="4006231"/>
              <a:ext cx="582164" cy="1136608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78626" y="4006231"/>
              <a:ext cx="582164" cy="1136608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53000" y="4006231"/>
              <a:ext cx="582164" cy="1136608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27374" y="4006231"/>
              <a:ext cx="582164" cy="1136608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01748" y="4006231"/>
              <a:ext cx="582164" cy="1136608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76120" y="4006231"/>
              <a:ext cx="582164" cy="1136608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58284" y="4006231"/>
              <a:ext cx="582164" cy="1136608"/>
            </a:xfrm>
            <a:prstGeom prst="rect">
              <a:avLst/>
            </a:prstGeom>
          </p:spPr>
        </p:pic>
      </p:grpSp>
      <p:sp>
        <p:nvSpPr>
          <p:cNvPr id="24" name="任意多边形: 形状 23"/>
          <p:cNvSpPr/>
          <p:nvPr/>
        </p:nvSpPr>
        <p:spPr>
          <a:xfrm>
            <a:off x="1405890" y="2975610"/>
            <a:ext cx="2388870" cy="1455420"/>
          </a:xfrm>
          <a:custGeom>
            <a:avLst/>
            <a:gdLst>
              <a:gd name="connsiteX0" fmla="*/ 403860 w 2388870"/>
              <a:gd name="connsiteY0" fmla="*/ 87630 h 1455420"/>
              <a:gd name="connsiteX1" fmla="*/ 308610 w 2388870"/>
              <a:gd name="connsiteY1" fmla="*/ 171450 h 1455420"/>
              <a:gd name="connsiteX2" fmla="*/ 163830 w 2388870"/>
              <a:gd name="connsiteY2" fmla="*/ 358140 h 1455420"/>
              <a:gd name="connsiteX3" fmla="*/ 121920 w 2388870"/>
              <a:gd name="connsiteY3" fmla="*/ 434340 h 1455420"/>
              <a:gd name="connsiteX4" fmla="*/ 68580 w 2388870"/>
              <a:gd name="connsiteY4" fmla="*/ 560070 h 1455420"/>
              <a:gd name="connsiteX5" fmla="*/ 49530 w 2388870"/>
              <a:gd name="connsiteY5" fmla="*/ 617220 h 1455420"/>
              <a:gd name="connsiteX6" fmla="*/ 45720 w 2388870"/>
              <a:gd name="connsiteY6" fmla="*/ 666750 h 1455420"/>
              <a:gd name="connsiteX7" fmla="*/ 19050 w 2388870"/>
              <a:gd name="connsiteY7" fmla="*/ 769620 h 1455420"/>
              <a:gd name="connsiteX8" fmla="*/ 11430 w 2388870"/>
              <a:gd name="connsiteY8" fmla="*/ 826770 h 1455420"/>
              <a:gd name="connsiteX9" fmla="*/ 7620 w 2388870"/>
              <a:gd name="connsiteY9" fmla="*/ 876300 h 1455420"/>
              <a:gd name="connsiteX10" fmla="*/ 0 w 2388870"/>
              <a:gd name="connsiteY10" fmla="*/ 963930 h 1455420"/>
              <a:gd name="connsiteX11" fmla="*/ 3810 w 2388870"/>
              <a:gd name="connsiteY11" fmla="*/ 1123950 h 1455420"/>
              <a:gd name="connsiteX12" fmla="*/ 15240 w 2388870"/>
              <a:gd name="connsiteY12" fmla="*/ 1165860 h 1455420"/>
              <a:gd name="connsiteX13" fmla="*/ 30480 w 2388870"/>
              <a:gd name="connsiteY13" fmla="*/ 1215390 h 1455420"/>
              <a:gd name="connsiteX14" fmla="*/ 49530 w 2388870"/>
              <a:gd name="connsiteY14" fmla="*/ 1249680 h 1455420"/>
              <a:gd name="connsiteX15" fmla="*/ 91440 w 2388870"/>
              <a:gd name="connsiteY15" fmla="*/ 1333500 h 1455420"/>
              <a:gd name="connsiteX16" fmla="*/ 114300 w 2388870"/>
              <a:gd name="connsiteY16" fmla="*/ 1360170 h 1455420"/>
              <a:gd name="connsiteX17" fmla="*/ 220980 w 2388870"/>
              <a:gd name="connsiteY17" fmla="*/ 1432560 h 1455420"/>
              <a:gd name="connsiteX18" fmla="*/ 396240 w 2388870"/>
              <a:gd name="connsiteY18" fmla="*/ 1455420 h 1455420"/>
              <a:gd name="connsiteX19" fmla="*/ 1318260 w 2388870"/>
              <a:gd name="connsiteY19" fmla="*/ 1443990 h 1455420"/>
              <a:gd name="connsiteX20" fmla="*/ 1390650 w 2388870"/>
              <a:gd name="connsiteY20" fmla="*/ 1428750 h 1455420"/>
              <a:gd name="connsiteX21" fmla="*/ 1451610 w 2388870"/>
              <a:gd name="connsiteY21" fmla="*/ 1421130 h 1455420"/>
              <a:gd name="connsiteX22" fmla="*/ 1504950 w 2388870"/>
              <a:gd name="connsiteY22" fmla="*/ 1409700 h 1455420"/>
              <a:gd name="connsiteX23" fmla="*/ 1546860 w 2388870"/>
              <a:gd name="connsiteY23" fmla="*/ 1398270 h 1455420"/>
              <a:gd name="connsiteX24" fmla="*/ 1642110 w 2388870"/>
              <a:gd name="connsiteY24" fmla="*/ 1386840 h 1455420"/>
              <a:gd name="connsiteX25" fmla="*/ 1684020 w 2388870"/>
              <a:gd name="connsiteY25" fmla="*/ 1375410 h 1455420"/>
              <a:gd name="connsiteX26" fmla="*/ 1725930 w 2388870"/>
              <a:gd name="connsiteY26" fmla="*/ 1367790 h 1455420"/>
              <a:gd name="connsiteX27" fmla="*/ 1760220 w 2388870"/>
              <a:gd name="connsiteY27" fmla="*/ 1356360 h 1455420"/>
              <a:gd name="connsiteX28" fmla="*/ 1832610 w 2388870"/>
              <a:gd name="connsiteY28" fmla="*/ 1337310 h 1455420"/>
              <a:gd name="connsiteX29" fmla="*/ 1870710 w 2388870"/>
              <a:gd name="connsiteY29" fmla="*/ 1325880 h 1455420"/>
              <a:gd name="connsiteX30" fmla="*/ 1927860 w 2388870"/>
              <a:gd name="connsiteY30" fmla="*/ 1318260 h 1455420"/>
              <a:gd name="connsiteX31" fmla="*/ 2026920 w 2388870"/>
              <a:gd name="connsiteY31" fmla="*/ 1276350 h 1455420"/>
              <a:gd name="connsiteX32" fmla="*/ 2068830 w 2388870"/>
              <a:gd name="connsiteY32" fmla="*/ 1257300 h 1455420"/>
              <a:gd name="connsiteX33" fmla="*/ 2091690 w 2388870"/>
              <a:gd name="connsiteY33" fmla="*/ 1242060 h 1455420"/>
              <a:gd name="connsiteX34" fmla="*/ 2137410 w 2388870"/>
              <a:gd name="connsiteY34" fmla="*/ 1158240 h 1455420"/>
              <a:gd name="connsiteX35" fmla="*/ 2194560 w 2388870"/>
              <a:gd name="connsiteY35" fmla="*/ 1043940 h 1455420"/>
              <a:gd name="connsiteX36" fmla="*/ 2232660 w 2388870"/>
              <a:gd name="connsiteY36" fmla="*/ 891540 h 1455420"/>
              <a:gd name="connsiteX37" fmla="*/ 2305050 w 2388870"/>
              <a:gd name="connsiteY37" fmla="*/ 632460 h 1455420"/>
              <a:gd name="connsiteX38" fmla="*/ 2346960 w 2388870"/>
              <a:gd name="connsiteY38" fmla="*/ 457200 h 1455420"/>
              <a:gd name="connsiteX39" fmla="*/ 2373630 w 2388870"/>
              <a:gd name="connsiteY39" fmla="*/ 358140 h 1455420"/>
              <a:gd name="connsiteX40" fmla="*/ 2381250 w 2388870"/>
              <a:gd name="connsiteY40" fmla="*/ 285750 h 1455420"/>
              <a:gd name="connsiteX41" fmla="*/ 2388870 w 2388870"/>
              <a:gd name="connsiteY41" fmla="*/ 217170 h 1455420"/>
              <a:gd name="connsiteX42" fmla="*/ 2385060 w 2388870"/>
              <a:gd name="connsiteY42" fmla="*/ 171450 h 1455420"/>
              <a:gd name="connsiteX43" fmla="*/ 2354580 w 2388870"/>
              <a:gd name="connsiteY43" fmla="*/ 144780 h 1455420"/>
              <a:gd name="connsiteX44" fmla="*/ 2305050 w 2388870"/>
              <a:gd name="connsiteY44" fmla="*/ 129540 h 1455420"/>
              <a:gd name="connsiteX45" fmla="*/ 2251710 w 2388870"/>
              <a:gd name="connsiteY45" fmla="*/ 106680 h 1455420"/>
              <a:gd name="connsiteX46" fmla="*/ 2129790 w 2388870"/>
              <a:gd name="connsiteY46" fmla="*/ 87630 h 1455420"/>
              <a:gd name="connsiteX47" fmla="*/ 2042160 w 2388870"/>
              <a:gd name="connsiteY47" fmla="*/ 72390 h 1455420"/>
              <a:gd name="connsiteX48" fmla="*/ 1748790 w 2388870"/>
              <a:gd name="connsiteY48" fmla="*/ 49530 h 1455420"/>
              <a:gd name="connsiteX49" fmla="*/ 1695450 w 2388870"/>
              <a:gd name="connsiteY49" fmla="*/ 41910 h 1455420"/>
              <a:gd name="connsiteX50" fmla="*/ 1626870 w 2388870"/>
              <a:gd name="connsiteY50" fmla="*/ 30480 h 1455420"/>
              <a:gd name="connsiteX51" fmla="*/ 1577340 w 2388870"/>
              <a:gd name="connsiteY51" fmla="*/ 26670 h 1455420"/>
              <a:gd name="connsiteX52" fmla="*/ 1501140 w 2388870"/>
              <a:gd name="connsiteY52" fmla="*/ 19050 h 1455420"/>
              <a:gd name="connsiteX53" fmla="*/ 1264920 w 2388870"/>
              <a:gd name="connsiteY53" fmla="*/ 0 h 1455420"/>
              <a:gd name="connsiteX54" fmla="*/ 575310 w 2388870"/>
              <a:gd name="connsiteY54" fmla="*/ 15240 h 1455420"/>
              <a:gd name="connsiteX55" fmla="*/ 541020 w 2388870"/>
              <a:gd name="connsiteY55" fmla="*/ 19050 h 1455420"/>
              <a:gd name="connsiteX56" fmla="*/ 487680 w 2388870"/>
              <a:gd name="connsiteY56" fmla="*/ 41910 h 1455420"/>
              <a:gd name="connsiteX57" fmla="*/ 449580 w 2388870"/>
              <a:gd name="connsiteY57" fmla="*/ 64770 h 1455420"/>
              <a:gd name="connsiteX58" fmla="*/ 422910 w 2388870"/>
              <a:gd name="connsiteY58" fmla="*/ 80010 h 1455420"/>
              <a:gd name="connsiteX59" fmla="*/ 403860 w 2388870"/>
              <a:gd name="connsiteY59" fmla="*/ 87630 h 1455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2388870" h="1455420">
                <a:moveTo>
                  <a:pt x="403860" y="87630"/>
                </a:moveTo>
                <a:cubicBezTo>
                  <a:pt x="384810" y="102870"/>
                  <a:pt x="337457" y="140148"/>
                  <a:pt x="308610" y="171450"/>
                </a:cubicBezTo>
                <a:cubicBezTo>
                  <a:pt x="272170" y="210991"/>
                  <a:pt x="199056" y="300498"/>
                  <a:pt x="163830" y="358140"/>
                </a:cubicBezTo>
                <a:cubicBezTo>
                  <a:pt x="148714" y="382875"/>
                  <a:pt x="134884" y="408412"/>
                  <a:pt x="121920" y="434340"/>
                </a:cubicBezTo>
                <a:cubicBezTo>
                  <a:pt x="108699" y="460782"/>
                  <a:pt x="79741" y="529631"/>
                  <a:pt x="68580" y="560070"/>
                </a:cubicBezTo>
                <a:cubicBezTo>
                  <a:pt x="61667" y="578923"/>
                  <a:pt x="55880" y="598170"/>
                  <a:pt x="49530" y="617220"/>
                </a:cubicBezTo>
                <a:cubicBezTo>
                  <a:pt x="48260" y="633730"/>
                  <a:pt x="48238" y="650384"/>
                  <a:pt x="45720" y="666750"/>
                </a:cubicBezTo>
                <a:cubicBezTo>
                  <a:pt x="41390" y="694895"/>
                  <a:pt x="26659" y="742990"/>
                  <a:pt x="19050" y="769620"/>
                </a:cubicBezTo>
                <a:cubicBezTo>
                  <a:pt x="16510" y="788670"/>
                  <a:pt x="13477" y="807661"/>
                  <a:pt x="11430" y="826770"/>
                </a:cubicBezTo>
                <a:cubicBezTo>
                  <a:pt x="9666" y="843235"/>
                  <a:pt x="9190" y="859816"/>
                  <a:pt x="7620" y="876300"/>
                </a:cubicBezTo>
                <a:cubicBezTo>
                  <a:pt x="-1990" y="977209"/>
                  <a:pt x="10891" y="800564"/>
                  <a:pt x="0" y="963930"/>
                </a:cubicBezTo>
                <a:cubicBezTo>
                  <a:pt x="1270" y="1017270"/>
                  <a:pt x="-205" y="1070746"/>
                  <a:pt x="3810" y="1123950"/>
                </a:cubicBezTo>
                <a:cubicBezTo>
                  <a:pt x="4900" y="1138389"/>
                  <a:pt x="11728" y="1151812"/>
                  <a:pt x="15240" y="1165860"/>
                </a:cubicBezTo>
                <a:cubicBezTo>
                  <a:pt x="21982" y="1192829"/>
                  <a:pt x="15428" y="1183406"/>
                  <a:pt x="30480" y="1215390"/>
                </a:cubicBezTo>
                <a:cubicBezTo>
                  <a:pt x="36047" y="1227221"/>
                  <a:pt x="43533" y="1238061"/>
                  <a:pt x="49530" y="1249680"/>
                </a:cubicBezTo>
                <a:cubicBezTo>
                  <a:pt x="63857" y="1277439"/>
                  <a:pt x="71111" y="1309782"/>
                  <a:pt x="91440" y="1333500"/>
                </a:cubicBezTo>
                <a:cubicBezTo>
                  <a:pt x="99060" y="1342390"/>
                  <a:pt x="106021" y="1351891"/>
                  <a:pt x="114300" y="1360170"/>
                </a:cubicBezTo>
                <a:cubicBezTo>
                  <a:pt x="145730" y="1391600"/>
                  <a:pt x="177423" y="1417315"/>
                  <a:pt x="220980" y="1432560"/>
                </a:cubicBezTo>
                <a:cubicBezTo>
                  <a:pt x="263050" y="1447284"/>
                  <a:pt x="353877" y="1451890"/>
                  <a:pt x="396240" y="1455420"/>
                </a:cubicBezTo>
                <a:lnTo>
                  <a:pt x="1318260" y="1443990"/>
                </a:lnTo>
                <a:cubicBezTo>
                  <a:pt x="1342910" y="1443329"/>
                  <a:pt x="1366346" y="1432916"/>
                  <a:pt x="1390650" y="1428750"/>
                </a:cubicBezTo>
                <a:cubicBezTo>
                  <a:pt x="1410834" y="1425290"/>
                  <a:pt x="1431410" y="1424497"/>
                  <a:pt x="1451610" y="1421130"/>
                </a:cubicBezTo>
                <a:cubicBezTo>
                  <a:pt x="1469546" y="1418141"/>
                  <a:pt x="1487268" y="1413944"/>
                  <a:pt x="1504950" y="1409700"/>
                </a:cubicBezTo>
                <a:cubicBezTo>
                  <a:pt x="1519030" y="1406321"/>
                  <a:pt x="1532577" y="1400651"/>
                  <a:pt x="1546860" y="1398270"/>
                </a:cubicBezTo>
                <a:cubicBezTo>
                  <a:pt x="1578403" y="1393013"/>
                  <a:pt x="1642110" y="1386840"/>
                  <a:pt x="1642110" y="1386840"/>
                </a:cubicBezTo>
                <a:cubicBezTo>
                  <a:pt x="1656080" y="1383030"/>
                  <a:pt x="1669900" y="1378619"/>
                  <a:pt x="1684020" y="1375410"/>
                </a:cubicBezTo>
                <a:cubicBezTo>
                  <a:pt x="1697866" y="1372263"/>
                  <a:pt x="1712155" y="1371234"/>
                  <a:pt x="1725930" y="1367790"/>
                </a:cubicBezTo>
                <a:cubicBezTo>
                  <a:pt x="1737619" y="1364868"/>
                  <a:pt x="1748635" y="1359670"/>
                  <a:pt x="1760220" y="1356360"/>
                </a:cubicBezTo>
                <a:cubicBezTo>
                  <a:pt x="1784212" y="1349505"/>
                  <a:pt x="1808711" y="1344480"/>
                  <a:pt x="1832610" y="1337310"/>
                </a:cubicBezTo>
                <a:cubicBezTo>
                  <a:pt x="1845310" y="1333500"/>
                  <a:pt x="1857708" y="1328480"/>
                  <a:pt x="1870710" y="1325880"/>
                </a:cubicBezTo>
                <a:cubicBezTo>
                  <a:pt x="1889555" y="1322111"/>
                  <a:pt x="1908810" y="1320800"/>
                  <a:pt x="1927860" y="1318260"/>
                </a:cubicBezTo>
                <a:lnTo>
                  <a:pt x="2026920" y="1276350"/>
                </a:lnTo>
                <a:cubicBezTo>
                  <a:pt x="2041005" y="1270259"/>
                  <a:pt x="2056062" y="1265812"/>
                  <a:pt x="2068830" y="1257300"/>
                </a:cubicBezTo>
                <a:lnTo>
                  <a:pt x="2091690" y="1242060"/>
                </a:lnTo>
                <a:cubicBezTo>
                  <a:pt x="2106930" y="1214120"/>
                  <a:pt x="2124873" y="1187493"/>
                  <a:pt x="2137410" y="1158240"/>
                </a:cubicBezTo>
                <a:cubicBezTo>
                  <a:pt x="2169454" y="1083471"/>
                  <a:pt x="2150786" y="1121760"/>
                  <a:pt x="2194560" y="1043940"/>
                </a:cubicBezTo>
                <a:cubicBezTo>
                  <a:pt x="2207260" y="993140"/>
                  <a:pt x="2218147" y="941852"/>
                  <a:pt x="2232660" y="891540"/>
                </a:cubicBezTo>
                <a:cubicBezTo>
                  <a:pt x="2295615" y="673295"/>
                  <a:pt x="2273140" y="760101"/>
                  <a:pt x="2305050" y="632460"/>
                </a:cubicBezTo>
                <a:cubicBezTo>
                  <a:pt x="2314153" y="514122"/>
                  <a:pt x="2298943" y="665276"/>
                  <a:pt x="2346960" y="457200"/>
                </a:cubicBezTo>
                <a:cubicBezTo>
                  <a:pt x="2362274" y="390838"/>
                  <a:pt x="2353407" y="423865"/>
                  <a:pt x="2373630" y="358140"/>
                </a:cubicBezTo>
                <a:cubicBezTo>
                  <a:pt x="2376170" y="334010"/>
                  <a:pt x="2379235" y="309930"/>
                  <a:pt x="2381250" y="285750"/>
                </a:cubicBezTo>
                <a:cubicBezTo>
                  <a:pt x="2385702" y="232332"/>
                  <a:pt x="2382546" y="255115"/>
                  <a:pt x="2388870" y="217170"/>
                </a:cubicBezTo>
                <a:cubicBezTo>
                  <a:pt x="2387600" y="201930"/>
                  <a:pt x="2387878" y="186481"/>
                  <a:pt x="2385060" y="171450"/>
                </a:cubicBezTo>
                <a:cubicBezTo>
                  <a:pt x="2381411" y="151987"/>
                  <a:pt x="2370849" y="153654"/>
                  <a:pt x="2354580" y="144780"/>
                </a:cubicBezTo>
                <a:cubicBezTo>
                  <a:pt x="2323140" y="127631"/>
                  <a:pt x="2347870" y="134893"/>
                  <a:pt x="2305050" y="129540"/>
                </a:cubicBezTo>
                <a:cubicBezTo>
                  <a:pt x="2287270" y="121920"/>
                  <a:pt x="2270126" y="112599"/>
                  <a:pt x="2251710" y="106680"/>
                </a:cubicBezTo>
                <a:cubicBezTo>
                  <a:pt x="2192642" y="87694"/>
                  <a:pt x="2195240" y="100720"/>
                  <a:pt x="2129790" y="87630"/>
                </a:cubicBezTo>
                <a:cubicBezTo>
                  <a:pt x="2092208" y="80114"/>
                  <a:pt x="2082697" y="77621"/>
                  <a:pt x="2042160" y="72390"/>
                </a:cubicBezTo>
                <a:cubicBezTo>
                  <a:pt x="1940853" y="59318"/>
                  <a:pt x="1859666" y="57047"/>
                  <a:pt x="1748790" y="49530"/>
                </a:cubicBezTo>
                <a:lnTo>
                  <a:pt x="1695450" y="41910"/>
                </a:lnTo>
                <a:cubicBezTo>
                  <a:pt x="1672552" y="38332"/>
                  <a:pt x="1649855" y="33446"/>
                  <a:pt x="1626870" y="30480"/>
                </a:cubicBezTo>
                <a:cubicBezTo>
                  <a:pt x="1610447" y="28361"/>
                  <a:pt x="1593831" y="28169"/>
                  <a:pt x="1577340" y="26670"/>
                </a:cubicBezTo>
                <a:lnTo>
                  <a:pt x="1501140" y="19050"/>
                </a:lnTo>
                <a:cubicBezTo>
                  <a:pt x="1321968" y="-858"/>
                  <a:pt x="1426748" y="5780"/>
                  <a:pt x="1264920" y="0"/>
                </a:cubicBezTo>
                <a:lnTo>
                  <a:pt x="575310" y="15240"/>
                </a:lnTo>
                <a:cubicBezTo>
                  <a:pt x="563814" y="15543"/>
                  <a:pt x="552215" y="16416"/>
                  <a:pt x="541020" y="19050"/>
                </a:cubicBezTo>
                <a:cubicBezTo>
                  <a:pt x="526905" y="22371"/>
                  <a:pt x="501133" y="34343"/>
                  <a:pt x="487680" y="41910"/>
                </a:cubicBezTo>
                <a:cubicBezTo>
                  <a:pt x="474771" y="49171"/>
                  <a:pt x="462827" y="58146"/>
                  <a:pt x="449580" y="64770"/>
                </a:cubicBezTo>
                <a:cubicBezTo>
                  <a:pt x="440264" y="69428"/>
                  <a:pt x="430988" y="73278"/>
                  <a:pt x="422910" y="80010"/>
                </a:cubicBezTo>
                <a:cubicBezTo>
                  <a:pt x="408116" y="92338"/>
                  <a:pt x="422910" y="72390"/>
                  <a:pt x="403860" y="87630"/>
                </a:cubicBezTo>
                <a:close/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: 形状 25"/>
          <p:cNvSpPr/>
          <p:nvPr/>
        </p:nvSpPr>
        <p:spPr>
          <a:xfrm>
            <a:off x="3630930" y="3051810"/>
            <a:ext cx="2514600" cy="1390650"/>
          </a:xfrm>
          <a:custGeom>
            <a:avLst/>
            <a:gdLst>
              <a:gd name="connsiteX0" fmla="*/ 438150 w 2514600"/>
              <a:gd name="connsiteY0" fmla="*/ 53340 h 1390650"/>
              <a:gd name="connsiteX1" fmla="*/ 285750 w 2514600"/>
              <a:gd name="connsiteY1" fmla="*/ 240030 h 1390650"/>
              <a:gd name="connsiteX2" fmla="*/ 232410 w 2514600"/>
              <a:gd name="connsiteY2" fmla="*/ 381000 h 1390650"/>
              <a:gd name="connsiteX3" fmla="*/ 167640 w 2514600"/>
              <a:gd name="connsiteY3" fmla="*/ 529590 h 1390650"/>
              <a:gd name="connsiteX4" fmla="*/ 152400 w 2514600"/>
              <a:gd name="connsiteY4" fmla="*/ 575310 h 1390650"/>
              <a:gd name="connsiteX5" fmla="*/ 137160 w 2514600"/>
              <a:gd name="connsiteY5" fmla="*/ 651510 h 1390650"/>
              <a:gd name="connsiteX6" fmla="*/ 118110 w 2514600"/>
              <a:gd name="connsiteY6" fmla="*/ 716280 h 1390650"/>
              <a:gd name="connsiteX7" fmla="*/ 106680 w 2514600"/>
              <a:gd name="connsiteY7" fmla="*/ 773430 h 1390650"/>
              <a:gd name="connsiteX8" fmla="*/ 87630 w 2514600"/>
              <a:gd name="connsiteY8" fmla="*/ 822960 h 1390650"/>
              <a:gd name="connsiteX9" fmla="*/ 80010 w 2514600"/>
              <a:gd name="connsiteY9" fmla="*/ 861060 h 1390650"/>
              <a:gd name="connsiteX10" fmla="*/ 49530 w 2514600"/>
              <a:gd name="connsiteY10" fmla="*/ 910590 h 1390650"/>
              <a:gd name="connsiteX11" fmla="*/ 19050 w 2514600"/>
              <a:gd name="connsiteY11" fmla="*/ 1047750 h 1390650"/>
              <a:gd name="connsiteX12" fmla="*/ 0 w 2514600"/>
              <a:gd name="connsiteY12" fmla="*/ 1181100 h 1390650"/>
              <a:gd name="connsiteX13" fmla="*/ 19050 w 2514600"/>
              <a:gd name="connsiteY13" fmla="*/ 1337310 h 1390650"/>
              <a:gd name="connsiteX14" fmla="*/ 49530 w 2514600"/>
              <a:gd name="connsiteY14" fmla="*/ 1356360 h 1390650"/>
              <a:gd name="connsiteX15" fmla="*/ 217170 w 2514600"/>
              <a:gd name="connsiteY15" fmla="*/ 1375410 h 1390650"/>
              <a:gd name="connsiteX16" fmla="*/ 963930 w 2514600"/>
              <a:gd name="connsiteY16" fmla="*/ 1390650 h 1390650"/>
              <a:gd name="connsiteX17" fmla="*/ 1363980 w 2514600"/>
              <a:gd name="connsiteY17" fmla="*/ 1386840 h 1390650"/>
              <a:gd name="connsiteX18" fmla="*/ 1653540 w 2514600"/>
              <a:gd name="connsiteY18" fmla="*/ 1367790 h 1390650"/>
              <a:gd name="connsiteX19" fmla="*/ 1725930 w 2514600"/>
              <a:gd name="connsiteY19" fmla="*/ 1352550 h 1390650"/>
              <a:gd name="connsiteX20" fmla="*/ 1840230 w 2514600"/>
              <a:gd name="connsiteY20" fmla="*/ 1333500 h 1390650"/>
              <a:gd name="connsiteX21" fmla="*/ 1874520 w 2514600"/>
              <a:gd name="connsiteY21" fmla="*/ 1318260 h 1390650"/>
              <a:gd name="connsiteX22" fmla="*/ 1905000 w 2514600"/>
              <a:gd name="connsiteY22" fmla="*/ 1306830 h 1390650"/>
              <a:gd name="connsiteX23" fmla="*/ 1965960 w 2514600"/>
              <a:gd name="connsiteY23" fmla="*/ 1287780 h 1390650"/>
              <a:gd name="connsiteX24" fmla="*/ 2007870 w 2514600"/>
              <a:gd name="connsiteY24" fmla="*/ 1268730 h 1390650"/>
              <a:gd name="connsiteX25" fmla="*/ 2068830 w 2514600"/>
              <a:gd name="connsiteY25" fmla="*/ 1242060 h 1390650"/>
              <a:gd name="connsiteX26" fmla="*/ 2099310 w 2514600"/>
              <a:gd name="connsiteY26" fmla="*/ 1223010 h 1390650"/>
              <a:gd name="connsiteX27" fmla="*/ 2209800 w 2514600"/>
              <a:gd name="connsiteY27" fmla="*/ 1085850 h 1390650"/>
              <a:gd name="connsiteX28" fmla="*/ 2232660 w 2514600"/>
              <a:gd name="connsiteY28" fmla="*/ 1040130 h 1390650"/>
              <a:gd name="connsiteX29" fmla="*/ 2263140 w 2514600"/>
              <a:gd name="connsiteY29" fmla="*/ 998220 h 1390650"/>
              <a:gd name="connsiteX30" fmla="*/ 2301240 w 2514600"/>
              <a:gd name="connsiteY30" fmla="*/ 918210 h 1390650"/>
              <a:gd name="connsiteX31" fmla="*/ 2316480 w 2514600"/>
              <a:gd name="connsiteY31" fmla="*/ 872490 h 1390650"/>
              <a:gd name="connsiteX32" fmla="*/ 2331720 w 2514600"/>
              <a:gd name="connsiteY32" fmla="*/ 838200 h 1390650"/>
              <a:gd name="connsiteX33" fmla="*/ 2366010 w 2514600"/>
              <a:gd name="connsiteY33" fmla="*/ 739140 h 1390650"/>
              <a:gd name="connsiteX34" fmla="*/ 2419350 w 2514600"/>
              <a:gd name="connsiteY34" fmla="*/ 617220 h 1390650"/>
              <a:gd name="connsiteX35" fmla="*/ 2438400 w 2514600"/>
              <a:gd name="connsiteY35" fmla="*/ 537210 h 1390650"/>
              <a:gd name="connsiteX36" fmla="*/ 2457450 w 2514600"/>
              <a:gd name="connsiteY36" fmla="*/ 472440 h 1390650"/>
              <a:gd name="connsiteX37" fmla="*/ 2472690 w 2514600"/>
              <a:gd name="connsiteY37" fmla="*/ 400050 h 1390650"/>
              <a:gd name="connsiteX38" fmla="*/ 2495550 w 2514600"/>
              <a:gd name="connsiteY38" fmla="*/ 316230 h 1390650"/>
              <a:gd name="connsiteX39" fmla="*/ 2499360 w 2514600"/>
              <a:gd name="connsiteY39" fmla="*/ 270510 h 1390650"/>
              <a:gd name="connsiteX40" fmla="*/ 2510790 w 2514600"/>
              <a:gd name="connsiteY40" fmla="*/ 224790 h 1390650"/>
              <a:gd name="connsiteX41" fmla="*/ 2514600 w 2514600"/>
              <a:gd name="connsiteY41" fmla="*/ 125730 h 1390650"/>
              <a:gd name="connsiteX42" fmla="*/ 2487930 w 2514600"/>
              <a:gd name="connsiteY42" fmla="*/ 95250 h 1390650"/>
              <a:gd name="connsiteX43" fmla="*/ 2465070 w 2514600"/>
              <a:gd name="connsiteY43" fmla="*/ 91440 h 1390650"/>
              <a:gd name="connsiteX44" fmla="*/ 2350770 w 2514600"/>
              <a:gd name="connsiteY44" fmla="*/ 64770 h 1390650"/>
              <a:gd name="connsiteX45" fmla="*/ 2320290 w 2514600"/>
              <a:gd name="connsiteY45" fmla="*/ 60960 h 1390650"/>
              <a:gd name="connsiteX46" fmla="*/ 2286000 w 2514600"/>
              <a:gd name="connsiteY46" fmla="*/ 57150 h 1390650"/>
              <a:gd name="connsiteX47" fmla="*/ 2148840 w 2514600"/>
              <a:gd name="connsiteY47" fmla="*/ 38100 h 1390650"/>
              <a:gd name="connsiteX48" fmla="*/ 2065020 w 2514600"/>
              <a:gd name="connsiteY48" fmla="*/ 26670 h 1390650"/>
              <a:gd name="connsiteX49" fmla="*/ 1954530 w 2514600"/>
              <a:gd name="connsiteY49" fmla="*/ 19050 h 1390650"/>
              <a:gd name="connsiteX50" fmla="*/ 1794510 w 2514600"/>
              <a:gd name="connsiteY50" fmla="*/ 3810 h 1390650"/>
              <a:gd name="connsiteX51" fmla="*/ 1344930 w 2514600"/>
              <a:gd name="connsiteY51" fmla="*/ 0 h 1390650"/>
              <a:gd name="connsiteX52" fmla="*/ 579120 w 2514600"/>
              <a:gd name="connsiteY52" fmla="*/ 7620 h 1390650"/>
              <a:gd name="connsiteX53" fmla="*/ 548640 w 2514600"/>
              <a:gd name="connsiteY53" fmla="*/ 15240 h 1390650"/>
              <a:gd name="connsiteX54" fmla="*/ 514350 w 2514600"/>
              <a:gd name="connsiteY54" fmla="*/ 22860 h 1390650"/>
              <a:gd name="connsiteX55" fmla="*/ 483870 w 2514600"/>
              <a:gd name="connsiteY55" fmla="*/ 41910 h 1390650"/>
              <a:gd name="connsiteX56" fmla="*/ 438150 w 2514600"/>
              <a:gd name="connsiteY56" fmla="*/ 53340 h 1390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2514600" h="1390650">
                <a:moveTo>
                  <a:pt x="438150" y="53340"/>
                </a:moveTo>
                <a:cubicBezTo>
                  <a:pt x="405130" y="86360"/>
                  <a:pt x="325093" y="151902"/>
                  <a:pt x="285750" y="240030"/>
                </a:cubicBezTo>
                <a:cubicBezTo>
                  <a:pt x="265269" y="285907"/>
                  <a:pt x="253656" y="335472"/>
                  <a:pt x="232410" y="381000"/>
                </a:cubicBezTo>
                <a:cubicBezTo>
                  <a:pt x="212359" y="423966"/>
                  <a:pt x="181496" y="488023"/>
                  <a:pt x="167640" y="529590"/>
                </a:cubicBezTo>
                <a:cubicBezTo>
                  <a:pt x="162560" y="544830"/>
                  <a:pt x="156296" y="559725"/>
                  <a:pt x="152400" y="575310"/>
                </a:cubicBezTo>
                <a:cubicBezTo>
                  <a:pt x="146118" y="600440"/>
                  <a:pt x="143282" y="626341"/>
                  <a:pt x="137160" y="651510"/>
                </a:cubicBezTo>
                <a:cubicBezTo>
                  <a:pt x="131841" y="673377"/>
                  <a:pt x="123568" y="694447"/>
                  <a:pt x="118110" y="716280"/>
                </a:cubicBezTo>
                <a:cubicBezTo>
                  <a:pt x="113398" y="735127"/>
                  <a:pt x="112017" y="754750"/>
                  <a:pt x="106680" y="773430"/>
                </a:cubicBezTo>
                <a:cubicBezTo>
                  <a:pt x="101820" y="790438"/>
                  <a:pt x="92780" y="806037"/>
                  <a:pt x="87630" y="822960"/>
                </a:cubicBezTo>
                <a:cubicBezTo>
                  <a:pt x="83859" y="835350"/>
                  <a:pt x="85174" y="849183"/>
                  <a:pt x="80010" y="861060"/>
                </a:cubicBezTo>
                <a:cubicBezTo>
                  <a:pt x="72280" y="878838"/>
                  <a:pt x="59690" y="894080"/>
                  <a:pt x="49530" y="910590"/>
                </a:cubicBezTo>
                <a:cubicBezTo>
                  <a:pt x="39718" y="952292"/>
                  <a:pt x="26545" y="1005990"/>
                  <a:pt x="19050" y="1047750"/>
                </a:cubicBezTo>
                <a:cubicBezTo>
                  <a:pt x="12879" y="1082130"/>
                  <a:pt x="4946" y="1144005"/>
                  <a:pt x="0" y="1181100"/>
                </a:cubicBezTo>
                <a:cubicBezTo>
                  <a:pt x="6350" y="1233170"/>
                  <a:pt x="4784" y="1286831"/>
                  <a:pt x="19050" y="1337310"/>
                </a:cubicBezTo>
                <a:cubicBezTo>
                  <a:pt x="22308" y="1348840"/>
                  <a:pt x="38087" y="1352809"/>
                  <a:pt x="49530" y="1356360"/>
                </a:cubicBezTo>
                <a:cubicBezTo>
                  <a:pt x="105277" y="1373661"/>
                  <a:pt x="159475" y="1374093"/>
                  <a:pt x="217170" y="1375410"/>
                </a:cubicBezTo>
                <a:lnTo>
                  <a:pt x="963930" y="1390650"/>
                </a:lnTo>
                <a:lnTo>
                  <a:pt x="1363980" y="1386840"/>
                </a:lnTo>
                <a:cubicBezTo>
                  <a:pt x="1384186" y="1386341"/>
                  <a:pt x="1583094" y="1378913"/>
                  <a:pt x="1653540" y="1367790"/>
                </a:cubicBezTo>
                <a:cubicBezTo>
                  <a:pt x="1677897" y="1363944"/>
                  <a:pt x="1701607" y="1356604"/>
                  <a:pt x="1725930" y="1352550"/>
                </a:cubicBezTo>
                <a:cubicBezTo>
                  <a:pt x="1781587" y="1343274"/>
                  <a:pt x="1789737" y="1349566"/>
                  <a:pt x="1840230" y="1333500"/>
                </a:cubicBezTo>
                <a:cubicBezTo>
                  <a:pt x="1852149" y="1329708"/>
                  <a:pt x="1862954" y="1323022"/>
                  <a:pt x="1874520" y="1318260"/>
                </a:cubicBezTo>
                <a:cubicBezTo>
                  <a:pt x="1884554" y="1314129"/>
                  <a:pt x="1894706" y="1310261"/>
                  <a:pt x="1905000" y="1306830"/>
                </a:cubicBezTo>
                <a:cubicBezTo>
                  <a:pt x="1911755" y="1304578"/>
                  <a:pt x="1954170" y="1292635"/>
                  <a:pt x="1965960" y="1287780"/>
                </a:cubicBezTo>
                <a:cubicBezTo>
                  <a:pt x="1980150" y="1281937"/>
                  <a:pt x="1993727" y="1274685"/>
                  <a:pt x="2007870" y="1268730"/>
                </a:cubicBezTo>
                <a:cubicBezTo>
                  <a:pt x="2045411" y="1252923"/>
                  <a:pt x="2032387" y="1262559"/>
                  <a:pt x="2068830" y="1242060"/>
                </a:cubicBezTo>
                <a:cubicBezTo>
                  <a:pt x="2079272" y="1236186"/>
                  <a:pt x="2090685" y="1231327"/>
                  <a:pt x="2099310" y="1223010"/>
                </a:cubicBezTo>
                <a:cubicBezTo>
                  <a:pt x="2151179" y="1172993"/>
                  <a:pt x="2176670" y="1143276"/>
                  <a:pt x="2209800" y="1085850"/>
                </a:cubicBezTo>
                <a:cubicBezTo>
                  <a:pt x="2218315" y="1071091"/>
                  <a:pt x="2223801" y="1054685"/>
                  <a:pt x="2232660" y="1040130"/>
                </a:cubicBezTo>
                <a:cubicBezTo>
                  <a:pt x="2241641" y="1025375"/>
                  <a:pt x="2254048" y="1012907"/>
                  <a:pt x="2263140" y="998220"/>
                </a:cubicBezTo>
                <a:cubicBezTo>
                  <a:pt x="2269730" y="987575"/>
                  <a:pt x="2297197" y="928541"/>
                  <a:pt x="2301240" y="918210"/>
                </a:cubicBezTo>
                <a:cubicBezTo>
                  <a:pt x="2307094" y="903250"/>
                  <a:pt x="2310761" y="887502"/>
                  <a:pt x="2316480" y="872490"/>
                </a:cubicBezTo>
                <a:cubicBezTo>
                  <a:pt x="2320933" y="860801"/>
                  <a:pt x="2327365" y="849925"/>
                  <a:pt x="2331720" y="838200"/>
                </a:cubicBezTo>
                <a:cubicBezTo>
                  <a:pt x="2343886" y="805444"/>
                  <a:pt x="2352004" y="771153"/>
                  <a:pt x="2366010" y="739140"/>
                </a:cubicBezTo>
                <a:cubicBezTo>
                  <a:pt x="2383790" y="698500"/>
                  <a:pt x="2409076" y="660373"/>
                  <a:pt x="2419350" y="617220"/>
                </a:cubicBezTo>
                <a:cubicBezTo>
                  <a:pt x="2425700" y="590550"/>
                  <a:pt x="2431423" y="563723"/>
                  <a:pt x="2438400" y="537210"/>
                </a:cubicBezTo>
                <a:cubicBezTo>
                  <a:pt x="2444127" y="515447"/>
                  <a:pt x="2451992" y="494273"/>
                  <a:pt x="2457450" y="472440"/>
                </a:cubicBezTo>
                <a:cubicBezTo>
                  <a:pt x="2463431" y="448517"/>
                  <a:pt x="2466847" y="424007"/>
                  <a:pt x="2472690" y="400050"/>
                </a:cubicBezTo>
                <a:cubicBezTo>
                  <a:pt x="2479552" y="371914"/>
                  <a:pt x="2487930" y="344170"/>
                  <a:pt x="2495550" y="316230"/>
                </a:cubicBezTo>
                <a:cubicBezTo>
                  <a:pt x="2496820" y="300990"/>
                  <a:pt x="2496846" y="285595"/>
                  <a:pt x="2499360" y="270510"/>
                </a:cubicBezTo>
                <a:cubicBezTo>
                  <a:pt x="2501943" y="255015"/>
                  <a:pt x="2509146" y="240413"/>
                  <a:pt x="2510790" y="224790"/>
                </a:cubicBezTo>
                <a:cubicBezTo>
                  <a:pt x="2514249" y="191927"/>
                  <a:pt x="2513330" y="158750"/>
                  <a:pt x="2514600" y="125730"/>
                </a:cubicBezTo>
                <a:cubicBezTo>
                  <a:pt x="2509054" y="109092"/>
                  <a:pt x="2510416" y="106493"/>
                  <a:pt x="2487930" y="95250"/>
                </a:cubicBezTo>
                <a:cubicBezTo>
                  <a:pt x="2481020" y="91795"/>
                  <a:pt x="2472564" y="93314"/>
                  <a:pt x="2465070" y="91440"/>
                </a:cubicBezTo>
                <a:cubicBezTo>
                  <a:pt x="2404391" y="76270"/>
                  <a:pt x="2435611" y="75375"/>
                  <a:pt x="2350770" y="64770"/>
                </a:cubicBezTo>
                <a:lnTo>
                  <a:pt x="2320290" y="60960"/>
                </a:lnTo>
                <a:cubicBezTo>
                  <a:pt x="2308868" y="59616"/>
                  <a:pt x="2297367" y="58899"/>
                  <a:pt x="2286000" y="57150"/>
                </a:cubicBezTo>
                <a:cubicBezTo>
                  <a:pt x="2089911" y="26983"/>
                  <a:pt x="2361922" y="64086"/>
                  <a:pt x="2148840" y="38100"/>
                </a:cubicBezTo>
                <a:cubicBezTo>
                  <a:pt x="2120849" y="34686"/>
                  <a:pt x="2093084" y="29421"/>
                  <a:pt x="2065020" y="26670"/>
                </a:cubicBezTo>
                <a:cubicBezTo>
                  <a:pt x="2028279" y="23068"/>
                  <a:pt x="1991284" y="22517"/>
                  <a:pt x="1954530" y="19050"/>
                </a:cubicBezTo>
                <a:cubicBezTo>
                  <a:pt x="1864724" y="10578"/>
                  <a:pt x="1875608" y="5003"/>
                  <a:pt x="1794510" y="3810"/>
                </a:cubicBezTo>
                <a:lnTo>
                  <a:pt x="1344930" y="0"/>
                </a:lnTo>
                <a:lnTo>
                  <a:pt x="579120" y="7620"/>
                </a:lnTo>
                <a:cubicBezTo>
                  <a:pt x="568649" y="7820"/>
                  <a:pt x="558834" y="12841"/>
                  <a:pt x="548640" y="15240"/>
                </a:cubicBezTo>
                <a:cubicBezTo>
                  <a:pt x="537242" y="17922"/>
                  <a:pt x="525780" y="20320"/>
                  <a:pt x="514350" y="22860"/>
                </a:cubicBezTo>
                <a:cubicBezTo>
                  <a:pt x="504190" y="29210"/>
                  <a:pt x="494343" y="36091"/>
                  <a:pt x="483870" y="41910"/>
                </a:cubicBezTo>
                <a:cubicBezTo>
                  <a:pt x="448558" y="61528"/>
                  <a:pt x="471170" y="20320"/>
                  <a:pt x="438150" y="53340"/>
                </a:cubicBezTo>
                <a:close/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: 形状 26"/>
          <p:cNvSpPr/>
          <p:nvPr/>
        </p:nvSpPr>
        <p:spPr>
          <a:xfrm>
            <a:off x="5985495" y="3032760"/>
            <a:ext cx="2575950" cy="1367790"/>
          </a:xfrm>
          <a:custGeom>
            <a:avLst/>
            <a:gdLst>
              <a:gd name="connsiteX0" fmla="*/ 415305 w 2575950"/>
              <a:gd name="connsiteY0" fmla="*/ 72390 h 1367790"/>
              <a:gd name="connsiteX1" fmla="*/ 396255 w 2575950"/>
              <a:gd name="connsiteY1" fmla="*/ 95250 h 1367790"/>
              <a:gd name="connsiteX2" fmla="*/ 365775 w 2575950"/>
              <a:gd name="connsiteY2" fmla="*/ 129540 h 1367790"/>
              <a:gd name="connsiteX3" fmla="*/ 350535 w 2575950"/>
              <a:gd name="connsiteY3" fmla="*/ 156210 h 1367790"/>
              <a:gd name="connsiteX4" fmla="*/ 285765 w 2575950"/>
              <a:gd name="connsiteY4" fmla="*/ 247650 h 1367790"/>
              <a:gd name="connsiteX5" fmla="*/ 262905 w 2575950"/>
              <a:gd name="connsiteY5" fmla="*/ 289560 h 1367790"/>
              <a:gd name="connsiteX6" fmla="*/ 247665 w 2575950"/>
              <a:gd name="connsiteY6" fmla="*/ 339090 h 1367790"/>
              <a:gd name="connsiteX7" fmla="*/ 220995 w 2575950"/>
              <a:gd name="connsiteY7" fmla="*/ 392430 h 1367790"/>
              <a:gd name="connsiteX8" fmla="*/ 213375 w 2575950"/>
              <a:gd name="connsiteY8" fmla="*/ 422910 h 1367790"/>
              <a:gd name="connsiteX9" fmla="*/ 201945 w 2575950"/>
              <a:gd name="connsiteY9" fmla="*/ 453390 h 1367790"/>
              <a:gd name="connsiteX10" fmla="*/ 156225 w 2575950"/>
              <a:gd name="connsiteY10" fmla="*/ 552450 h 1367790"/>
              <a:gd name="connsiteX11" fmla="*/ 137175 w 2575950"/>
              <a:gd name="connsiteY11" fmla="*/ 609600 h 1367790"/>
              <a:gd name="connsiteX12" fmla="*/ 118125 w 2575950"/>
              <a:gd name="connsiteY12" fmla="*/ 666750 h 1367790"/>
              <a:gd name="connsiteX13" fmla="*/ 72405 w 2575950"/>
              <a:gd name="connsiteY13" fmla="*/ 792480 h 1367790"/>
              <a:gd name="connsiteX14" fmla="*/ 57165 w 2575950"/>
              <a:gd name="connsiteY14" fmla="*/ 845820 h 1367790"/>
              <a:gd name="connsiteX15" fmla="*/ 34305 w 2575950"/>
              <a:gd name="connsiteY15" fmla="*/ 914400 h 1367790"/>
              <a:gd name="connsiteX16" fmla="*/ 3825 w 2575950"/>
              <a:gd name="connsiteY16" fmla="*/ 1074420 h 1367790"/>
              <a:gd name="connsiteX17" fmla="*/ 7635 w 2575950"/>
              <a:gd name="connsiteY17" fmla="*/ 1242060 h 1367790"/>
              <a:gd name="connsiteX18" fmla="*/ 15255 w 2575950"/>
              <a:gd name="connsiteY18" fmla="*/ 1261110 h 1367790"/>
              <a:gd name="connsiteX19" fmla="*/ 83835 w 2575950"/>
              <a:gd name="connsiteY19" fmla="*/ 1310640 h 1367790"/>
              <a:gd name="connsiteX20" fmla="*/ 133365 w 2575950"/>
              <a:gd name="connsiteY20" fmla="*/ 1322070 h 1367790"/>
              <a:gd name="connsiteX21" fmla="*/ 186705 w 2575950"/>
              <a:gd name="connsiteY21" fmla="*/ 1337310 h 1367790"/>
              <a:gd name="connsiteX22" fmla="*/ 312435 w 2575950"/>
              <a:gd name="connsiteY22" fmla="*/ 1344930 h 1367790"/>
              <a:gd name="connsiteX23" fmla="*/ 388635 w 2575950"/>
              <a:gd name="connsiteY23" fmla="*/ 1348740 h 1367790"/>
              <a:gd name="connsiteX24" fmla="*/ 1394475 w 2575950"/>
              <a:gd name="connsiteY24" fmla="*/ 1367790 h 1367790"/>
              <a:gd name="connsiteX25" fmla="*/ 1691655 w 2575950"/>
              <a:gd name="connsiteY25" fmla="*/ 1341120 h 1367790"/>
              <a:gd name="connsiteX26" fmla="*/ 1832625 w 2575950"/>
              <a:gd name="connsiteY26" fmla="*/ 1325880 h 1367790"/>
              <a:gd name="connsiteX27" fmla="*/ 1931685 w 2575950"/>
              <a:gd name="connsiteY27" fmla="*/ 1287780 h 1367790"/>
              <a:gd name="connsiteX28" fmla="*/ 1985025 w 2575950"/>
              <a:gd name="connsiteY28" fmla="*/ 1280160 h 1367790"/>
              <a:gd name="connsiteX29" fmla="*/ 2026935 w 2575950"/>
              <a:gd name="connsiteY29" fmla="*/ 1253490 h 1367790"/>
              <a:gd name="connsiteX30" fmla="*/ 2122185 w 2575950"/>
              <a:gd name="connsiteY30" fmla="*/ 1207770 h 1367790"/>
              <a:gd name="connsiteX31" fmla="*/ 2324115 w 2575950"/>
              <a:gd name="connsiteY31" fmla="*/ 1036320 h 1367790"/>
              <a:gd name="connsiteX32" fmla="*/ 2388885 w 2575950"/>
              <a:gd name="connsiteY32" fmla="*/ 918210 h 1367790"/>
              <a:gd name="connsiteX33" fmla="*/ 2415555 w 2575950"/>
              <a:gd name="connsiteY33" fmla="*/ 849630 h 1367790"/>
              <a:gd name="connsiteX34" fmla="*/ 2506995 w 2575950"/>
              <a:gd name="connsiteY34" fmla="*/ 628650 h 1367790"/>
              <a:gd name="connsiteX35" fmla="*/ 2541285 w 2575950"/>
              <a:gd name="connsiteY35" fmla="*/ 548640 h 1367790"/>
              <a:gd name="connsiteX36" fmla="*/ 2560335 w 2575950"/>
              <a:gd name="connsiteY36" fmla="*/ 441960 h 1367790"/>
              <a:gd name="connsiteX37" fmla="*/ 2564145 w 2575950"/>
              <a:gd name="connsiteY37" fmla="*/ 381000 h 1367790"/>
              <a:gd name="connsiteX38" fmla="*/ 2575575 w 2575950"/>
              <a:gd name="connsiteY38" fmla="*/ 335280 h 1367790"/>
              <a:gd name="connsiteX39" fmla="*/ 2564145 w 2575950"/>
              <a:gd name="connsiteY39" fmla="*/ 243840 h 1367790"/>
              <a:gd name="connsiteX40" fmla="*/ 2518425 w 2575950"/>
              <a:gd name="connsiteY40" fmla="*/ 163830 h 1367790"/>
              <a:gd name="connsiteX41" fmla="*/ 2449845 w 2575950"/>
              <a:gd name="connsiteY41" fmla="*/ 102870 h 1367790"/>
              <a:gd name="connsiteX42" fmla="*/ 2373645 w 2575950"/>
              <a:gd name="connsiteY42" fmla="*/ 76200 h 1367790"/>
              <a:gd name="connsiteX43" fmla="*/ 2118375 w 2575950"/>
              <a:gd name="connsiteY43" fmla="*/ 7620 h 1367790"/>
              <a:gd name="connsiteX44" fmla="*/ 2030745 w 2575950"/>
              <a:gd name="connsiteY44" fmla="*/ 0 h 1367790"/>
              <a:gd name="connsiteX45" fmla="*/ 548655 w 2575950"/>
              <a:gd name="connsiteY45" fmla="*/ 3810 h 1367790"/>
              <a:gd name="connsiteX46" fmla="*/ 514365 w 2575950"/>
              <a:gd name="connsiteY46" fmla="*/ 19050 h 1367790"/>
              <a:gd name="connsiteX47" fmla="*/ 491505 w 2575950"/>
              <a:gd name="connsiteY47" fmla="*/ 22860 h 1367790"/>
              <a:gd name="connsiteX48" fmla="*/ 468645 w 2575950"/>
              <a:gd name="connsiteY48" fmla="*/ 38100 h 1367790"/>
              <a:gd name="connsiteX49" fmla="*/ 438165 w 2575950"/>
              <a:gd name="connsiteY49" fmla="*/ 49530 h 1367790"/>
              <a:gd name="connsiteX50" fmla="*/ 415305 w 2575950"/>
              <a:gd name="connsiteY50" fmla="*/ 72390 h 1367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2575950" h="1367790">
                <a:moveTo>
                  <a:pt x="415305" y="72390"/>
                </a:moveTo>
                <a:cubicBezTo>
                  <a:pt x="408320" y="80010"/>
                  <a:pt x="402890" y="87877"/>
                  <a:pt x="396255" y="95250"/>
                </a:cubicBezTo>
                <a:cubicBezTo>
                  <a:pt x="380472" y="112787"/>
                  <a:pt x="379609" y="108789"/>
                  <a:pt x="365775" y="129540"/>
                </a:cubicBezTo>
                <a:cubicBezTo>
                  <a:pt x="360095" y="138059"/>
                  <a:pt x="356382" y="147805"/>
                  <a:pt x="350535" y="156210"/>
                </a:cubicBezTo>
                <a:cubicBezTo>
                  <a:pt x="308880" y="216089"/>
                  <a:pt x="312969" y="200662"/>
                  <a:pt x="285765" y="247650"/>
                </a:cubicBezTo>
                <a:cubicBezTo>
                  <a:pt x="277792" y="261422"/>
                  <a:pt x="269025" y="274871"/>
                  <a:pt x="262905" y="289560"/>
                </a:cubicBezTo>
                <a:cubicBezTo>
                  <a:pt x="256261" y="305505"/>
                  <a:pt x="254182" y="323093"/>
                  <a:pt x="247665" y="339090"/>
                </a:cubicBezTo>
                <a:cubicBezTo>
                  <a:pt x="240165" y="357499"/>
                  <a:pt x="228522" y="374031"/>
                  <a:pt x="220995" y="392430"/>
                </a:cubicBezTo>
                <a:cubicBezTo>
                  <a:pt x="217030" y="402123"/>
                  <a:pt x="216499" y="412914"/>
                  <a:pt x="213375" y="422910"/>
                </a:cubicBezTo>
                <a:cubicBezTo>
                  <a:pt x="210138" y="433267"/>
                  <a:pt x="206219" y="443416"/>
                  <a:pt x="201945" y="453390"/>
                </a:cubicBezTo>
                <a:cubicBezTo>
                  <a:pt x="176754" y="512168"/>
                  <a:pt x="176259" y="512382"/>
                  <a:pt x="156225" y="552450"/>
                </a:cubicBezTo>
                <a:cubicBezTo>
                  <a:pt x="148940" y="596160"/>
                  <a:pt x="157850" y="554468"/>
                  <a:pt x="137175" y="609600"/>
                </a:cubicBezTo>
                <a:cubicBezTo>
                  <a:pt x="130124" y="628402"/>
                  <a:pt x="124879" y="647839"/>
                  <a:pt x="118125" y="666750"/>
                </a:cubicBezTo>
                <a:cubicBezTo>
                  <a:pt x="100839" y="715151"/>
                  <a:pt x="87539" y="739512"/>
                  <a:pt x="72405" y="792480"/>
                </a:cubicBezTo>
                <a:cubicBezTo>
                  <a:pt x="67325" y="810260"/>
                  <a:pt x="61806" y="827920"/>
                  <a:pt x="57165" y="845820"/>
                </a:cubicBezTo>
                <a:cubicBezTo>
                  <a:pt x="41223" y="907310"/>
                  <a:pt x="55697" y="878747"/>
                  <a:pt x="34305" y="914400"/>
                </a:cubicBezTo>
                <a:cubicBezTo>
                  <a:pt x="7682" y="1038642"/>
                  <a:pt x="16588" y="985078"/>
                  <a:pt x="3825" y="1074420"/>
                </a:cubicBezTo>
                <a:cubicBezTo>
                  <a:pt x="74" y="1153189"/>
                  <a:pt x="-3894" y="1161354"/>
                  <a:pt x="7635" y="1242060"/>
                </a:cubicBezTo>
                <a:cubicBezTo>
                  <a:pt x="8602" y="1248830"/>
                  <a:pt x="11030" y="1255732"/>
                  <a:pt x="15255" y="1261110"/>
                </a:cubicBezTo>
                <a:cubicBezTo>
                  <a:pt x="37679" y="1289649"/>
                  <a:pt x="50800" y="1300129"/>
                  <a:pt x="83835" y="1310640"/>
                </a:cubicBezTo>
                <a:cubicBezTo>
                  <a:pt x="99981" y="1315777"/>
                  <a:pt x="116963" y="1317818"/>
                  <a:pt x="133365" y="1322070"/>
                </a:cubicBezTo>
                <a:cubicBezTo>
                  <a:pt x="151265" y="1326711"/>
                  <a:pt x="168362" y="1334968"/>
                  <a:pt x="186705" y="1337310"/>
                </a:cubicBezTo>
                <a:cubicBezTo>
                  <a:pt x="228354" y="1342627"/>
                  <a:pt x="270515" y="1342557"/>
                  <a:pt x="312435" y="1344930"/>
                </a:cubicBezTo>
                <a:cubicBezTo>
                  <a:pt x="337826" y="1346367"/>
                  <a:pt x="363209" y="1348203"/>
                  <a:pt x="388635" y="1348740"/>
                </a:cubicBezTo>
                <a:lnTo>
                  <a:pt x="1394475" y="1367790"/>
                </a:lnTo>
                <a:cubicBezTo>
                  <a:pt x="1803147" y="1345499"/>
                  <a:pt x="1463259" y="1372265"/>
                  <a:pt x="1691655" y="1341120"/>
                </a:cubicBezTo>
                <a:cubicBezTo>
                  <a:pt x="1744508" y="1333913"/>
                  <a:pt x="1781422" y="1335023"/>
                  <a:pt x="1832625" y="1325880"/>
                </a:cubicBezTo>
                <a:cubicBezTo>
                  <a:pt x="1931697" y="1308189"/>
                  <a:pt x="1821186" y="1323298"/>
                  <a:pt x="1931685" y="1287780"/>
                </a:cubicBezTo>
                <a:cubicBezTo>
                  <a:pt x="1948784" y="1282284"/>
                  <a:pt x="1967245" y="1282700"/>
                  <a:pt x="1985025" y="1280160"/>
                </a:cubicBezTo>
                <a:cubicBezTo>
                  <a:pt x="1998995" y="1271270"/>
                  <a:pt x="2012291" y="1261219"/>
                  <a:pt x="2026935" y="1253490"/>
                </a:cubicBezTo>
                <a:cubicBezTo>
                  <a:pt x="2058081" y="1237052"/>
                  <a:pt x="2094684" y="1229771"/>
                  <a:pt x="2122185" y="1207770"/>
                </a:cubicBezTo>
                <a:cubicBezTo>
                  <a:pt x="2132194" y="1199763"/>
                  <a:pt x="2286232" y="1085733"/>
                  <a:pt x="2324115" y="1036320"/>
                </a:cubicBezTo>
                <a:cubicBezTo>
                  <a:pt x="2338976" y="1016936"/>
                  <a:pt x="2377454" y="944338"/>
                  <a:pt x="2388885" y="918210"/>
                </a:cubicBezTo>
                <a:cubicBezTo>
                  <a:pt x="2398716" y="895739"/>
                  <a:pt x="2405775" y="872124"/>
                  <a:pt x="2415555" y="849630"/>
                </a:cubicBezTo>
                <a:cubicBezTo>
                  <a:pt x="2559078" y="519527"/>
                  <a:pt x="2371988" y="972918"/>
                  <a:pt x="2506995" y="628650"/>
                </a:cubicBezTo>
                <a:cubicBezTo>
                  <a:pt x="2517588" y="601637"/>
                  <a:pt x="2531874" y="576088"/>
                  <a:pt x="2541285" y="548640"/>
                </a:cubicBezTo>
                <a:cubicBezTo>
                  <a:pt x="2549967" y="523318"/>
                  <a:pt x="2556575" y="468280"/>
                  <a:pt x="2560335" y="441960"/>
                </a:cubicBezTo>
                <a:cubicBezTo>
                  <a:pt x="2561605" y="421640"/>
                  <a:pt x="2561266" y="401155"/>
                  <a:pt x="2564145" y="381000"/>
                </a:cubicBezTo>
                <a:cubicBezTo>
                  <a:pt x="2566367" y="365449"/>
                  <a:pt x="2574415" y="350946"/>
                  <a:pt x="2575575" y="335280"/>
                </a:cubicBezTo>
                <a:cubicBezTo>
                  <a:pt x="2577476" y="309611"/>
                  <a:pt x="2571926" y="270297"/>
                  <a:pt x="2564145" y="243840"/>
                </a:cubicBezTo>
                <a:cubicBezTo>
                  <a:pt x="2553661" y="208194"/>
                  <a:pt x="2544093" y="197048"/>
                  <a:pt x="2518425" y="163830"/>
                </a:cubicBezTo>
                <a:cubicBezTo>
                  <a:pt x="2497167" y="136320"/>
                  <a:pt x="2480684" y="119691"/>
                  <a:pt x="2449845" y="102870"/>
                </a:cubicBezTo>
                <a:cubicBezTo>
                  <a:pt x="2412350" y="82418"/>
                  <a:pt x="2408793" y="86159"/>
                  <a:pt x="2373645" y="76200"/>
                </a:cubicBezTo>
                <a:cubicBezTo>
                  <a:pt x="2348205" y="68992"/>
                  <a:pt x="2188839" y="16892"/>
                  <a:pt x="2118375" y="7620"/>
                </a:cubicBezTo>
                <a:cubicBezTo>
                  <a:pt x="2089305" y="3795"/>
                  <a:pt x="2059955" y="2540"/>
                  <a:pt x="2030745" y="0"/>
                </a:cubicBezTo>
                <a:lnTo>
                  <a:pt x="548655" y="3810"/>
                </a:lnTo>
                <a:cubicBezTo>
                  <a:pt x="536148" y="3967"/>
                  <a:pt x="526231" y="15095"/>
                  <a:pt x="514365" y="19050"/>
                </a:cubicBezTo>
                <a:cubicBezTo>
                  <a:pt x="507036" y="21493"/>
                  <a:pt x="499125" y="21590"/>
                  <a:pt x="491505" y="22860"/>
                </a:cubicBezTo>
                <a:cubicBezTo>
                  <a:pt x="483885" y="27940"/>
                  <a:pt x="476836" y="34004"/>
                  <a:pt x="468645" y="38100"/>
                </a:cubicBezTo>
                <a:cubicBezTo>
                  <a:pt x="458940" y="42953"/>
                  <a:pt x="447739" y="44424"/>
                  <a:pt x="438165" y="49530"/>
                </a:cubicBezTo>
                <a:cubicBezTo>
                  <a:pt x="420942" y="58716"/>
                  <a:pt x="422290" y="64770"/>
                  <a:pt x="415305" y="72390"/>
                </a:cubicBezTo>
                <a:close/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8544271" y="1183208"/>
            <a:ext cx="6783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</a:rPr>
              <a:t>3</a:t>
            </a:r>
            <a:endParaRPr lang="zh-CN" altLang="en-US" sz="3600" b="1" dirty="0">
              <a:solidFill>
                <a:srgbClr val="F00C08"/>
              </a:solidFill>
              <a:latin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223839" y="1846240"/>
            <a:ext cx="6783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</a:rPr>
              <a:t>0</a:t>
            </a:r>
            <a:endParaRPr lang="zh-CN" altLang="en-US" sz="3600" b="1" dirty="0">
              <a:solidFill>
                <a:srgbClr val="F00C08"/>
              </a:solidFill>
              <a:latin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950508" y="5007679"/>
            <a:ext cx="6783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</a:rPr>
              <a:t>3</a:t>
            </a:r>
            <a:endParaRPr lang="zh-CN" altLang="en-US" sz="3600" b="1" dirty="0">
              <a:solidFill>
                <a:srgbClr val="F00C08"/>
              </a:solidFill>
              <a:latin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0208570" y="2778482"/>
            <a:ext cx="792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endParaRPr lang="zh-CN" altLang="en-US" dirty="0">
              <a:solidFill>
                <a:srgbClr val="F00C08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651090" y="4062823"/>
            <a:ext cx="149521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1   2</a:t>
            </a:r>
            <a:endParaRPr lang="zh-CN" altLang="en-US" dirty="0">
              <a:solidFill>
                <a:srgbClr val="F00C08"/>
              </a:solidFill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9485280" y="4686294"/>
            <a:ext cx="13462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10208570" y="4687607"/>
            <a:ext cx="792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0</a:t>
            </a:r>
            <a:endParaRPr lang="zh-CN" altLang="en-US" dirty="0">
              <a:solidFill>
                <a:srgbClr val="F00C08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8938362" y="3169830"/>
            <a:ext cx="2207942" cy="1096703"/>
            <a:chOff x="2135560" y="2956252"/>
            <a:chExt cx="2207942" cy="1096703"/>
          </a:xfrm>
        </p:grpSpPr>
        <p:grpSp>
          <p:nvGrpSpPr>
            <p:cNvPr id="41" name="组合 40"/>
            <p:cNvGrpSpPr/>
            <p:nvPr/>
          </p:nvGrpSpPr>
          <p:grpSpPr>
            <a:xfrm>
              <a:off x="2177453" y="2956252"/>
              <a:ext cx="1834715" cy="1096703"/>
              <a:chOff x="3067485" y="2885985"/>
              <a:chExt cx="1834715" cy="1096703"/>
            </a:xfrm>
          </p:grpSpPr>
          <p:cxnSp>
            <p:nvCxnSpPr>
              <p:cNvPr id="44" name="直接连接符 43"/>
              <p:cNvCxnSpPr/>
              <p:nvPr/>
            </p:nvCxnSpPr>
            <p:spPr>
              <a:xfrm>
                <a:off x="3598967" y="3115568"/>
                <a:ext cx="1303233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弧形 44"/>
              <p:cNvSpPr/>
              <p:nvPr/>
            </p:nvSpPr>
            <p:spPr>
              <a:xfrm rot="5871805">
                <a:off x="2798404" y="3155066"/>
                <a:ext cx="1096703" cy="558541"/>
              </a:xfrm>
              <a:prstGeom prst="arc">
                <a:avLst>
                  <a:gd name="adj1" fmla="val 12674334"/>
                  <a:gd name="adj2" fmla="val 20006784"/>
                </a:avLst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2" name="文本框 41"/>
            <p:cNvSpPr txBox="1"/>
            <p:nvPr/>
          </p:nvSpPr>
          <p:spPr>
            <a:xfrm>
              <a:off x="2135560" y="3246938"/>
              <a:ext cx="79208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4</a:t>
              </a:r>
              <a:endParaRPr lang="zh-CN" altLang="en-US" dirty="0">
                <a:solidFill>
                  <a:srgbClr val="F00C08"/>
                </a:solidFill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2848288" y="3246938"/>
              <a:ext cx="1495214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1   </a:t>
              </a: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</a:rPr>
                <a:t>2</a:t>
              </a:r>
              <a:endParaRPr lang="zh-CN" altLang="en-US" dirty="0">
                <a:solidFill>
                  <a:srgbClr val="F00C08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27" grpId="0" animBg="1"/>
      <p:bldP spid="28" grpId="0"/>
      <p:bldP spid="29" grpId="0"/>
      <p:bldP spid="30" grpId="0"/>
      <p:bldP spid="31" grpId="0"/>
      <p:bldP spid="32" grpId="0"/>
      <p:bldP spid="3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71464" y="1340768"/>
            <a:ext cx="10266868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看图填空。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Times New Roman" panose="02020603050405020304" pitchFamily="18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53669" y="1393615"/>
            <a:ext cx="587829" cy="587829"/>
          </a:xfrm>
          <a:prstGeom prst="ellipse">
            <a:avLst/>
          </a:prstGeom>
          <a:solidFill>
            <a:srgbClr val="FCD4B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rgbClr val="037F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CN" altLang="en-US" sz="3600" b="1" dirty="0">
              <a:solidFill>
                <a:srgbClr val="037FB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11"/>
          <p:cNvSpPr txBox="1">
            <a:spLocks noChangeArrowheads="1"/>
          </p:cNvSpPr>
          <p:nvPr/>
        </p:nvSpPr>
        <p:spPr bwMode="auto">
          <a:xfrm>
            <a:off x="3316872" y="1566417"/>
            <a:ext cx="403244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【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课本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14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页 做一做 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2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题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】</a:t>
            </a:r>
            <a:endParaRPr lang="zh-CN" altLang="en-US" sz="2000" b="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0795" y="2260595"/>
            <a:ext cx="10870410" cy="306381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59788" y="3406227"/>
            <a:ext cx="8412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00C08"/>
                </a:solidFill>
                <a:latin typeface="+mn-lt"/>
                <a:ea typeface="+mj-ea"/>
              </a:defRPr>
            </a:lvl1pPr>
          </a:lstStyle>
          <a:p>
            <a:r>
              <a:rPr lang="en-US" altLang="zh-CN" dirty="0"/>
              <a:t>10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1567116" y="3406227"/>
            <a:ext cx="8412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÷</a:t>
            </a:r>
            <a:endParaRPr lang="zh-CN" altLang="en-US" sz="3600" b="1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65572" y="3406227"/>
            <a:ext cx="8412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00C08"/>
                </a:solidFill>
                <a:latin typeface="+mn-lt"/>
                <a:ea typeface="+mj-ea"/>
              </a:defRPr>
            </a:lvl1pPr>
          </a:lstStyle>
          <a:p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3637568" y="3406227"/>
            <a:ext cx="8412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00C08"/>
                </a:solidFill>
                <a:latin typeface="+mn-lt"/>
                <a:ea typeface="+mj-ea"/>
              </a:defRPr>
            </a:lvl1pPr>
          </a:lstStyle>
          <a:p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5289688" y="3406227"/>
            <a:ext cx="8412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00C08"/>
                </a:solidFill>
                <a:latin typeface="+mn-lt"/>
                <a:ea typeface="+mj-ea"/>
              </a:defRPr>
            </a:lvl1pPr>
          </a:lstStyle>
          <a:p>
            <a:r>
              <a:rPr lang="en-US" altLang="zh-CN" dirty="0"/>
              <a:t>1</a:t>
            </a:r>
            <a:endParaRPr lang="zh-CN" altLang="en-US" dirty="0"/>
          </a:p>
        </p:txBody>
      </p:sp>
      <p:grpSp>
        <p:nvGrpSpPr>
          <p:cNvPr id="38" name="组合 37"/>
          <p:cNvGrpSpPr/>
          <p:nvPr/>
        </p:nvGrpSpPr>
        <p:grpSpPr>
          <a:xfrm>
            <a:off x="897488" y="4567099"/>
            <a:ext cx="4189712" cy="646331"/>
            <a:chOff x="897488" y="4543899"/>
            <a:chExt cx="4189712" cy="646331"/>
          </a:xfrm>
        </p:grpSpPr>
        <p:sp>
          <p:nvSpPr>
            <p:cNvPr id="13" name="文本框 12"/>
            <p:cNvSpPr txBox="1"/>
            <p:nvPr/>
          </p:nvSpPr>
          <p:spPr>
            <a:xfrm>
              <a:off x="897488" y="4543899"/>
              <a:ext cx="8412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rgbClr val="F00C08"/>
                  </a:solidFill>
                  <a:latin typeface="+mn-lt"/>
                  <a:ea typeface="+mj-ea"/>
                </a:defRPr>
              </a:lvl1pPr>
            </a:lstStyle>
            <a:p>
              <a:r>
                <a:rPr lang="en-US" altLang="zh-CN" dirty="0"/>
                <a:t>3</a:t>
              </a:r>
              <a:endParaRPr lang="zh-CN" altLang="en-US" dirty="0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055114" y="4543899"/>
              <a:ext cx="8412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rgbClr val="F00C08"/>
                  </a:solidFill>
                  <a:latin typeface="+mn-lt"/>
                  <a:ea typeface="+mj-ea"/>
                </a:defRPr>
              </a:lvl1pPr>
            </a:lstStyle>
            <a:p>
              <a:r>
                <a:rPr lang="en-US" altLang="zh-CN" dirty="0"/>
                <a:t>3</a:t>
              </a:r>
              <a:endParaRPr lang="zh-CN" altLang="en-US" dirty="0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212740" y="4543899"/>
              <a:ext cx="8412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rgbClr val="F00C08"/>
                  </a:solidFill>
                  <a:latin typeface="+mn-lt"/>
                  <a:ea typeface="+mj-ea"/>
                </a:defRPr>
              </a:lvl1pPr>
            </a:lstStyle>
            <a:p>
              <a:r>
                <a:rPr lang="en-US" altLang="zh-CN" dirty="0"/>
                <a:t>1</a:t>
              </a:r>
              <a:endParaRPr lang="zh-CN" altLang="en-US" dirty="0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245964" y="4543899"/>
              <a:ext cx="8412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rgbClr val="F00C08"/>
                  </a:solidFill>
                  <a:latin typeface="+mn-lt"/>
                  <a:ea typeface="+mj-ea"/>
                </a:defRPr>
              </a:lvl1pPr>
            </a:lstStyle>
            <a:p>
              <a:r>
                <a:rPr lang="en-US" altLang="zh-CN" dirty="0"/>
                <a:t>10</a:t>
              </a:r>
              <a:endParaRPr lang="zh-CN" altLang="en-US" dirty="0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6359936" y="3406227"/>
            <a:ext cx="8412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00C08"/>
                </a:solidFill>
                <a:latin typeface="+mn-lt"/>
                <a:ea typeface="+mj-ea"/>
              </a:defRPr>
            </a:lvl1pPr>
          </a:lstStyle>
          <a:p>
            <a:r>
              <a:rPr lang="en-US" altLang="zh-CN" dirty="0"/>
              <a:t>26</a:t>
            </a:r>
            <a:endParaRPr lang="zh-CN" altLang="en-US" dirty="0"/>
          </a:p>
        </p:txBody>
      </p:sp>
      <p:sp>
        <p:nvSpPr>
          <p:cNvPr id="18" name="文本框 17"/>
          <p:cNvSpPr txBox="1"/>
          <p:nvPr/>
        </p:nvSpPr>
        <p:spPr>
          <a:xfrm>
            <a:off x="7167264" y="3406227"/>
            <a:ext cx="8412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÷</a:t>
            </a:r>
            <a:endParaRPr lang="zh-CN" altLang="en-US" sz="3600" b="1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065720" y="3406227"/>
            <a:ext cx="8412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00C08"/>
                </a:solidFill>
                <a:latin typeface="+mn-lt"/>
                <a:ea typeface="+mj-ea"/>
              </a:defRPr>
            </a:lvl1pPr>
          </a:lstStyle>
          <a:p>
            <a:r>
              <a:rPr lang="en-US" altLang="zh-CN" dirty="0"/>
              <a:t>6</a:t>
            </a:r>
            <a:endParaRPr lang="zh-CN" altLang="en-US" dirty="0"/>
          </a:p>
        </p:txBody>
      </p:sp>
      <p:sp>
        <p:nvSpPr>
          <p:cNvPr id="23" name="文本框 22"/>
          <p:cNvSpPr txBox="1"/>
          <p:nvPr/>
        </p:nvSpPr>
        <p:spPr>
          <a:xfrm>
            <a:off x="9208532" y="3406227"/>
            <a:ext cx="8412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00C08"/>
                </a:solidFill>
                <a:latin typeface="+mn-lt"/>
                <a:ea typeface="+mj-ea"/>
              </a:defRPr>
            </a:lvl1pPr>
          </a:lstStyle>
          <a:p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25" name="文本框 24"/>
          <p:cNvSpPr txBox="1"/>
          <p:nvPr/>
        </p:nvSpPr>
        <p:spPr>
          <a:xfrm>
            <a:off x="10889836" y="3406227"/>
            <a:ext cx="8412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00C08"/>
                </a:solidFill>
                <a:latin typeface="+mn-lt"/>
                <a:ea typeface="+mj-ea"/>
              </a:defRPr>
            </a:lvl1pPr>
          </a:lstStyle>
          <a:p>
            <a:r>
              <a:rPr lang="en-US" altLang="zh-CN" dirty="0"/>
              <a:t>2</a:t>
            </a:r>
            <a:endParaRPr lang="zh-CN" altLang="en-US" dirty="0"/>
          </a:p>
        </p:txBody>
      </p:sp>
      <p:grpSp>
        <p:nvGrpSpPr>
          <p:cNvPr id="37" name="组合 36"/>
          <p:cNvGrpSpPr/>
          <p:nvPr/>
        </p:nvGrpSpPr>
        <p:grpSpPr>
          <a:xfrm>
            <a:off x="6459316" y="4567099"/>
            <a:ext cx="5057641" cy="646331"/>
            <a:chOff x="6459316" y="4543899"/>
            <a:chExt cx="5057641" cy="646331"/>
          </a:xfrm>
        </p:grpSpPr>
        <p:sp>
          <p:nvSpPr>
            <p:cNvPr id="31" name="文本框 30"/>
            <p:cNvSpPr txBox="1"/>
            <p:nvPr/>
          </p:nvSpPr>
          <p:spPr>
            <a:xfrm>
              <a:off x="6459316" y="4543899"/>
              <a:ext cx="8412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rgbClr val="F00C08"/>
                  </a:solidFill>
                  <a:latin typeface="+mn-lt"/>
                  <a:ea typeface="+mj-ea"/>
                </a:defRPr>
              </a:lvl1pPr>
            </a:lstStyle>
            <a:p>
              <a:r>
                <a:rPr lang="en-US" altLang="zh-CN" dirty="0"/>
                <a:t>4</a:t>
              </a:r>
              <a:endParaRPr lang="zh-CN" altLang="en-US" dirty="0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8059624" y="4543899"/>
              <a:ext cx="8412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rgbClr val="F00C08"/>
                  </a:solidFill>
                  <a:latin typeface="+mn-lt"/>
                  <a:ea typeface="+mj-ea"/>
                </a:defRPr>
              </a:lvl1pPr>
            </a:lstStyle>
            <a:p>
              <a:r>
                <a:rPr lang="en-US" altLang="zh-CN" dirty="0"/>
                <a:t>6</a:t>
              </a:r>
              <a:endParaRPr lang="zh-CN" altLang="en-US" dirty="0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835422" y="4543899"/>
              <a:ext cx="8412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rgbClr val="F00C08"/>
                  </a:solidFill>
                  <a:latin typeface="+mn-lt"/>
                  <a:ea typeface="+mj-ea"/>
                </a:defRPr>
              </a:lvl1pPr>
            </a:lstStyle>
            <a:p>
              <a:r>
                <a:rPr lang="en-US" altLang="zh-CN" dirty="0"/>
                <a:t>+</a:t>
              </a:r>
              <a:endParaRPr lang="zh-CN" altLang="en-US" dirty="0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9629508" y="4543899"/>
              <a:ext cx="8412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rgbClr val="F00C08"/>
                  </a:solidFill>
                  <a:latin typeface="+mn-lt"/>
                  <a:ea typeface="+mj-ea"/>
                </a:defRPr>
              </a:lvl1pPr>
            </a:lstStyle>
            <a:p>
              <a:r>
                <a:rPr lang="en-US" altLang="zh-CN" dirty="0"/>
                <a:t>2</a:t>
              </a:r>
              <a:endParaRPr lang="zh-CN" altLang="en-US" dirty="0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7157866" y="4543899"/>
              <a:ext cx="8412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rgbClr val="F00C08"/>
                  </a:solidFill>
                  <a:latin typeface="+mn-lt"/>
                  <a:ea typeface="+mj-ea"/>
                </a:defRPr>
              </a:lvl1pPr>
            </a:lstStyle>
            <a:p>
              <a:r>
                <a:rPr lang="en-US" altLang="zh-CN" dirty="0"/>
                <a:t>×</a:t>
              </a:r>
              <a:endParaRPr lang="zh-CN" altLang="en-US" dirty="0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0675721" y="4543899"/>
              <a:ext cx="8412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rgbClr val="F00C08"/>
                  </a:solidFill>
                  <a:latin typeface="+mn-lt"/>
                  <a:ea typeface="+mj-ea"/>
                </a:defRPr>
              </a:lvl1pPr>
            </a:lstStyle>
            <a:p>
              <a:r>
                <a:rPr lang="en-US" altLang="zh-CN" dirty="0"/>
                <a:t>26</a:t>
              </a:r>
              <a:endParaRPr lang="zh-CN" alt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2" grpId="0"/>
      <p:bldP spid="17" grpId="0"/>
      <p:bldP spid="18" grpId="0"/>
      <p:bldP spid="19" grpId="0"/>
      <p:bldP spid="23" grpId="0"/>
      <p:bldP spid="25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839</Words>
  <Application>WPS 演示</Application>
  <PresentationFormat>宽屏</PresentationFormat>
  <Paragraphs>272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6" baseType="lpstr">
      <vt:lpstr>Arial</vt:lpstr>
      <vt:lpstr>宋体</vt:lpstr>
      <vt:lpstr>Wingdings</vt:lpstr>
      <vt:lpstr>等线</vt:lpstr>
      <vt:lpstr>Times New Roman</vt:lpstr>
      <vt:lpstr>黑体</vt:lpstr>
      <vt:lpstr>等线 Light</vt:lpstr>
      <vt:lpstr>楷体</vt:lpstr>
      <vt:lpstr>阿里巴巴普惠体 R</vt:lpstr>
      <vt:lpstr>微软雅黑</vt:lpstr>
      <vt:lpstr>Calibri</vt:lpstr>
      <vt:lpstr>Times New Roman</vt:lpstr>
      <vt:lpstr>Arial</vt:lpstr>
      <vt:lpstr>Arial Unicode MS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状元成才路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状元成才路;Administrator</dc:creator>
  <cp:keywords>状元成才路</cp:keywords>
  <dc:description>www.wookey.cn</dc:description>
  <dc:subject>状元成才路</dc:subject>
  <cp:category>状元成才路</cp:category>
  <cp:lastModifiedBy>唐唐唐小糖1</cp:lastModifiedBy>
  <cp:revision>57</cp:revision>
  <dcterms:created xsi:type="dcterms:W3CDTF">2015-08-27T07:30:00Z</dcterms:created>
  <dcterms:modified xsi:type="dcterms:W3CDTF">2026-02-28T06:45:31Z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E2C8BABD333E4240BF780491DBDFA20A_12</vt:lpwstr>
  </property>
</Properties>
</file>