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263" r:id="rId3"/>
    <p:sldId id="372" r:id="rId5"/>
    <p:sldId id="373" r:id="rId6"/>
    <p:sldId id="384" r:id="rId7"/>
    <p:sldId id="381" r:id="rId8"/>
    <p:sldId id="382" r:id="rId9"/>
    <p:sldId id="383" r:id="rId10"/>
    <p:sldId id="374" r:id="rId11"/>
    <p:sldId id="375" r:id="rId1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F00C08"/>
    <a:srgbClr val="F9B6AE"/>
    <a:srgbClr val="118A8D"/>
    <a:srgbClr val="22C0C4"/>
    <a:srgbClr val="FFFFFF"/>
    <a:srgbClr val="CAD7D7"/>
    <a:srgbClr val="1CA1A4"/>
    <a:srgbClr val="FF66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6391" autoAdjust="0"/>
  </p:normalViewPr>
  <p:slideViewPr>
    <p:cSldViewPr showGuides="1">
      <p:cViewPr varScale="1">
        <p:scale>
          <a:sx n="69" d="100"/>
          <a:sy n="69" d="100"/>
        </p:scale>
        <p:origin x="48" y="990"/>
      </p:cViewPr>
      <p:guideLst>
        <p:guide orient="horz" pos="2176"/>
        <p:guide orient="horz" pos="951"/>
        <p:guide orient="horz" pos="3960"/>
        <p:guide pos="211"/>
        <p:guide pos="47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F0A4EBF-4035-4209-9D48-2CC843AEFB8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AAF7BCC-D6D3-4748-BCBC-7004F99D5B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6C8733-8C9B-4C0C-9B5B-24940581C8E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D35FB4A-6E19-4F88-B39F-5061E54895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E782B2BA-9D42-4B66-BDC3-26BC85D677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9336" y="4234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1" y="209550"/>
            <a:ext cx="11545973" cy="621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240" y="2729132"/>
            <a:ext cx="3220760" cy="41288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3543"/>
            <a:ext cx="3074796" cy="35872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 userDrawn="1"/>
        </p:nvGrpSpPr>
        <p:grpSpPr>
          <a:xfrm>
            <a:off x="4578574" y="165857"/>
            <a:ext cx="3034853" cy="814871"/>
            <a:chOff x="5015479" y="484442"/>
            <a:chExt cx="2061221" cy="553447"/>
          </a:xfrm>
        </p:grpSpPr>
        <p:sp>
          <p:nvSpPr>
            <p:cNvPr id="21" name="矩形 20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rgbClr val="118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015479" y="517964"/>
              <a:ext cx="2028825" cy="5199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18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928">
            <a:off x="6842525" y="-97654"/>
            <a:ext cx="1056178" cy="1069464"/>
          </a:xfrm>
          <a:prstGeom prst="rect">
            <a:avLst/>
          </a:prstGeom>
        </p:spPr>
      </p:pic>
      <p:cxnSp>
        <p:nvCxnSpPr>
          <p:cNvPr id="27" name="直接连接符 26"/>
          <p:cNvCxnSpPr/>
          <p:nvPr userDrawn="1"/>
        </p:nvCxnSpPr>
        <p:spPr>
          <a:xfrm>
            <a:off x="4937691" y="918568"/>
            <a:ext cx="2316619" cy="0"/>
          </a:xfrm>
          <a:prstGeom prst="line">
            <a:avLst/>
          </a:prstGeom>
          <a:ln w="19050">
            <a:solidFill>
              <a:srgbClr val="CA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672" y="1700808"/>
            <a:ext cx="6408712" cy="1080000"/>
            <a:chOff x="950552" y="1314629"/>
            <a:chExt cx="6408712" cy="1080000"/>
          </a:xfrm>
        </p:grpSpPr>
        <p:sp>
          <p:nvSpPr>
            <p:cNvPr id="3" name="文本框 2"/>
            <p:cNvSpPr txBox="1"/>
            <p:nvPr/>
          </p:nvSpPr>
          <p:spPr>
            <a:xfrm>
              <a:off x="1953234" y="1392964"/>
              <a:ext cx="54060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有余数的除法</a:t>
              </a:r>
              <a:endPara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950552" y="1314629"/>
              <a:ext cx="1080000" cy="1080000"/>
            </a:xfrm>
            <a:prstGeom prst="ellipse">
              <a:avLst/>
            </a:prstGeom>
            <a:solidFill>
              <a:srgbClr val="0079AD"/>
            </a:solidFill>
            <a:ln>
              <a:noFill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endPara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271" y="186501"/>
            <a:ext cx="27082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R·</a:t>
            </a:r>
            <a:r>
              <a:rPr lang="zh-CN" altLang="en-US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二年级数学下册</a:t>
            </a:r>
            <a:endParaRPr lang="zh-CN" altLang="en-US" sz="2000" dirty="0">
              <a:solidFill>
                <a:prstClr val="black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2783632" y="2997745"/>
            <a:ext cx="662473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sz="80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练一练</a:t>
            </a:r>
            <a:endParaRPr lang="zh-CN" altLang="en-US" sz="8000" b="1" dirty="0">
              <a:solidFill>
                <a:srgbClr val="22C0C4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8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032" y="2059366"/>
            <a:ext cx="9714362" cy="215874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7199" y="980728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把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21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个窝头装袋，选一种装法圈一圈，填一填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00743" y="1033575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>
            <a:off x="1155855" y="1706049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88571" y="4230476"/>
            <a:ext cx="10602685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20000"/>
              </a:lnSpc>
              <a:buClrTx/>
              <a:buSzTx/>
              <a:buFontTx/>
              <a:buNone/>
              <a:defRPr kumimoji="0" sz="3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 eaLnBrk="1" hangingPunct="1"/>
            <a:r>
              <a:rPr lang="zh-CN" altLang="en-US" dirty="0"/>
              <a:t>我选装法</a:t>
            </a:r>
            <a:r>
              <a:rPr lang="en-US" altLang="zh-CN" dirty="0">
                <a:latin typeface="+mn-ea"/>
                <a:ea typeface="+mn-ea"/>
              </a:rPr>
              <a:t>(   )</a:t>
            </a:r>
            <a:r>
              <a:rPr lang="zh-CN" altLang="en-US" dirty="0"/>
              <a:t>。按这种装法，这些窝头可以装</a:t>
            </a:r>
            <a:r>
              <a:rPr lang="en-US" altLang="zh-CN" dirty="0">
                <a:latin typeface="+mn-ea"/>
                <a:ea typeface="+mn-ea"/>
              </a:rPr>
              <a:t>(   )</a:t>
            </a:r>
            <a:r>
              <a:rPr lang="zh-CN" altLang="en-US" dirty="0"/>
              <a:t>袋，还剩</a:t>
            </a:r>
            <a:r>
              <a:rPr lang="en-US" altLang="zh-CN" dirty="0">
                <a:latin typeface="+mn-ea"/>
                <a:ea typeface="+mn-ea"/>
              </a:rPr>
              <a:t>(   )</a:t>
            </a:r>
            <a:r>
              <a:rPr lang="zh-CN" altLang="en-US" dirty="0"/>
              <a:t>个。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2387588" y="5727094"/>
            <a:ext cx="7416824" cy="654234"/>
            <a:chOff x="1271464" y="5069580"/>
            <a:chExt cx="7416824" cy="654234"/>
          </a:xfrm>
        </p:grpSpPr>
        <p:sp>
          <p:nvSpPr>
            <p:cNvPr id="33" name="文本框 32"/>
            <p:cNvSpPr txBox="1"/>
            <p:nvPr/>
          </p:nvSpPr>
          <p:spPr>
            <a:xfrm>
              <a:off x="1271464" y="5074849"/>
              <a:ext cx="741682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21÷       =     </a:t>
              </a:r>
              <a:r>
                <a:rPr lang="zh-CN" altLang="en-US" dirty="0">
                  <a:latin typeface="+mn-lt"/>
                </a:rPr>
                <a:t>（袋）</a:t>
              </a:r>
              <a:r>
                <a:rPr lang="en-US" altLang="zh-CN" dirty="0">
                  <a:latin typeface="+mn-ea"/>
                  <a:ea typeface="+mn-ea"/>
                </a:rPr>
                <a:t>……   </a:t>
              </a:r>
              <a:r>
                <a:rPr lang="zh-CN" altLang="en-US" dirty="0">
                  <a:latin typeface="+mn-lt"/>
                </a:rPr>
                <a:t>（个）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3436030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46" name="矩形 45"/>
            <p:cNvSpPr/>
            <p:nvPr/>
          </p:nvSpPr>
          <p:spPr bwMode="auto">
            <a:xfrm>
              <a:off x="6348028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2317485" y="5069580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73" name="TextBox 17"/>
          <p:cNvSpPr txBox="1">
            <a:spLocks noChangeArrowheads="1"/>
          </p:cNvSpPr>
          <p:nvPr/>
        </p:nvSpPr>
        <p:spPr bwMode="auto">
          <a:xfrm>
            <a:off x="3404281" y="4270030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4" name="TextBox 17"/>
          <p:cNvSpPr txBox="1">
            <a:spLocks noChangeArrowheads="1"/>
          </p:cNvSpPr>
          <p:nvPr/>
        </p:nvSpPr>
        <p:spPr bwMode="auto">
          <a:xfrm>
            <a:off x="10988630" y="4270030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5" name="TextBox 17"/>
          <p:cNvSpPr txBox="1">
            <a:spLocks noChangeArrowheads="1"/>
          </p:cNvSpPr>
          <p:nvPr/>
        </p:nvSpPr>
        <p:spPr bwMode="auto">
          <a:xfrm>
            <a:off x="3404281" y="4927848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6" name="TextBox 17"/>
          <p:cNvSpPr txBox="1">
            <a:spLocks noChangeArrowheads="1"/>
          </p:cNvSpPr>
          <p:nvPr/>
        </p:nvSpPr>
        <p:spPr bwMode="auto">
          <a:xfrm>
            <a:off x="3544628" y="5729728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7" name="TextBox 17"/>
          <p:cNvSpPr txBox="1">
            <a:spLocks noChangeArrowheads="1"/>
          </p:cNvSpPr>
          <p:nvPr/>
        </p:nvSpPr>
        <p:spPr bwMode="auto">
          <a:xfrm>
            <a:off x="4680054" y="5729728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8" name="TextBox 17"/>
          <p:cNvSpPr txBox="1">
            <a:spLocks noChangeArrowheads="1"/>
          </p:cNvSpPr>
          <p:nvPr/>
        </p:nvSpPr>
        <p:spPr bwMode="auto">
          <a:xfrm>
            <a:off x="7571052" y="5729728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1634431" y="2232455"/>
            <a:ext cx="3755324" cy="1851865"/>
            <a:chOff x="1634431" y="2232455"/>
            <a:chExt cx="3755324" cy="1851865"/>
          </a:xfrm>
        </p:grpSpPr>
        <p:sp>
          <p:nvSpPr>
            <p:cNvPr id="79" name="任意多边形: 形状 78"/>
            <p:cNvSpPr/>
            <p:nvPr/>
          </p:nvSpPr>
          <p:spPr>
            <a:xfrm>
              <a:off x="1716822" y="2945130"/>
              <a:ext cx="1311933" cy="1104900"/>
            </a:xfrm>
            <a:custGeom>
              <a:avLst/>
              <a:gdLst>
                <a:gd name="connsiteX0" fmla="*/ 165318 w 1311933"/>
                <a:gd name="connsiteY0" fmla="*/ 53340 h 1104900"/>
                <a:gd name="connsiteX1" fmla="*/ 146268 w 1311933"/>
                <a:gd name="connsiteY1" fmla="*/ 60960 h 1104900"/>
                <a:gd name="connsiteX2" fmla="*/ 85308 w 1311933"/>
                <a:gd name="connsiteY2" fmla="*/ 106680 h 1104900"/>
                <a:gd name="connsiteX3" fmla="*/ 70068 w 1311933"/>
                <a:gd name="connsiteY3" fmla="*/ 140970 h 1104900"/>
                <a:gd name="connsiteX4" fmla="*/ 35778 w 1311933"/>
                <a:gd name="connsiteY4" fmla="*/ 194310 h 1104900"/>
                <a:gd name="connsiteX5" fmla="*/ 5298 w 1311933"/>
                <a:gd name="connsiteY5" fmla="*/ 323850 h 1104900"/>
                <a:gd name="connsiteX6" fmla="*/ 9108 w 1311933"/>
                <a:gd name="connsiteY6" fmla="*/ 601980 h 1104900"/>
                <a:gd name="connsiteX7" fmla="*/ 28158 w 1311933"/>
                <a:gd name="connsiteY7" fmla="*/ 659130 h 1104900"/>
                <a:gd name="connsiteX8" fmla="*/ 51018 w 1311933"/>
                <a:gd name="connsiteY8" fmla="*/ 735330 h 1104900"/>
                <a:gd name="connsiteX9" fmla="*/ 115788 w 1311933"/>
                <a:gd name="connsiteY9" fmla="*/ 864870 h 1104900"/>
                <a:gd name="connsiteX10" fmla="*/ 153888 w 1311933"/>
                <a:gd name="connsiteY10" fmla="*/ 925830 h 1104900"/>
                <a:gd name="connsiteX11" fmla="*/ 214848 w 1311933"/>
                <a:gd name="connsiteY11" fmla="*/ 1002030 h 1104900"/>
                <a:gd name="connsiteX12" fmla="*/ 245328 w 1311933"/>
                <a:gd name="connsiteY12" fmla="*/ 1021080 h 1104900"/>
                <a:gd name="connsiteX13" fmla="*/ 374868 w 1311933"/>
                <a:gd name="connsiteY13" fmla="*/ 1082040 h 1104900"/>
                <a:gd name="connsiteX14" fmla="*/ 435828 w 1311933"/>
                <a:gd name="connsiteY14" fmla="*/ 1097280 h 1104900"/>
                <a:gd name="connsiteX15" fmla="*/ 462498 w 1311933"/>
                <a:gd name="connsiteY15" fmla="*/ 1104900 h 1104900"/>
                <a:gd name="connsiteX16" fmla="*/ 679668 w 1311933"/>
                <a:gd name="connsiteY16" fmla="*/ 1101090 h 1104900"/>
                <a:gd name="connsiteX17" fmla="*/ 729198 w 1311933"/>
                <a:gd name="connsiteY17" fmla="*/ 1089660 h 1104900"/>
                <a:gd name="connsiteX18" fmla="*/ 847308 w 1311933"/>
                <a:gd name="connsiteY18" fmla="*/ 1036320 h 1104900"/>
                <a:gd name="connsiteX19" fmla="*/ 889218 w 1311933"/>
                <a:gd name="connsiteY19" fmla="*/ 1005840 h 1104900"/>
                <a:gd name="connsiteX20" fmla="*/ 984468 w 1311933"/>
                <a:gd name="connsiteY20" fmla="*/ 960120 h 1104900"/>
                <a:gd name="connsiteX21" fmla="*/ 1007328 w 1311933"/>
                <a:gd name="connsiteY21" fmla="*/ 944880 h 1104900"/>
                <a:gd name="connsiteX22" fmla="*/ 1079718 w 1311933"/>
                <a:gd name="connsiteY22" fmla="*/ 906780 h 1104900"/>
                <a:gd name="connsiteX23" fmla="*/ 1110198 w 1311933"/>
                <a:gd name="connsiteY23" fmla="*/ 891540 h 1104900"/>
                <a:gd name="connsiteX24" fmla="*/ 1209258 w 1311933"/>
                <a:gd name="connsiteY24" fmla="*/ 822960 h 1104900"/>
                <a:gd name="connsiteX25" fmla="*/ 1232118 w 1311933"/>
                <a:gd name="connsiteY25" fmla="*/ 800100 h 1104900"/>
                <a:gd name="connsiteX26" fmla="*/ 1266408 w 1311933"/>
                <a:gd name="connsiteY26" fmla="*/ 754380 h 1104900"/>
                <a:gd name="connsiteX27" fmla="*/ 1285458 w 1311933"/>
                <a:gd name="connsiteY27" fmla="*/ 708660 h 1104900"/>
                <a:gd name="connsiteX28" fmla="*/ 1300698 w 1311933"/>
                <a:gd name="connsiteY28" fmla="*/ 670560 h 1104900"/>
                <a:gd name="connsiteX29" fmla="*/ 1304508 w 1311933"/>
                <a:gd name="connsiteY29" fmla="*/ 621030 h 1104900"/>
                <a:gd name="connsiteX30" fmla="*/ 1304508 w 1311933"/>
                <a:gd name="connsiteY30" fmla="*/ 476250 h 1104900"/>
                <a:gd name="connsiteX31" fmla="*/ 1274028 w 1311933"/>
                <a:gd name="connsiteY31" fmla="*/ 426720 h 1104900"/>
                <a:gd name="connsiteX32" fmla="*/ 1216878 w 1311933"/>
                <a:gd name="connsiteY32" fmla="*/ 339090 h 1104900"/>
                <a:gd name="connsiteX33" fmla="*/ 1194018 w 1311933"/>
                <a:gd name="connsiteY33" fmla="*/ 308610 h 1104900"/>
                <a:gd name="connsiteX34" fmla="*/ 1152108 w 1311933"/>
                <a:gd name="connsiteY34" fmla="*/ 251460 h 1104900"/>
                <a:gd name="connsiteX35" fmla="*/ 1140678 w 1311933"/>
                <a:gd name="connsiteY35" fmla="*/ 224790 h 1104900"/>
                <a:gd name="connsiteX36" fmla="*/ 1075908 w 1311933"/>
                <a:gd name="connsiteY36" fmla="*/ 156210 h 1104900"/>
                <a:gd name="connsiteX37" fmla="*/ 1041618 w 1311933"/>
                <a:gd name="connsiteY37" fmla="*/ 137160 h 1104900"/>
                <a:gd name="connsiteX38" fmla="*/ 1018758 w 1311933"/>
                <a:gd name="connsiteY38" fmla="*/ 121920 h 1104900"/>
                <a:gd name="connsiteX39" fmla="*/ 984468 w 1311933"/>
                <a:gd name="connsiteY39" fmla="*/ 110490 h 1104900"/>
                <a:gd name="connsiteX40" fmla="*/ 912078 w 1311933"/>
                <a:gd name="connsiteY40" fmla="*/ 80010 h 1104900"/>
                <a:gd name="connsiteX41" fmla="*/ 877788 w 1311933"/>
                <a:gd name="connsiteY41" fmla="*/ 72390 h 1104900"/>
                <a:gd name="connsiteX42" fmla="*/ 797778 w 1311933"/>
                <a:gd name="connsiteY42" fmla="*/ 49530 h 1104900"/>
                <a:gd name="connsiteX43" fmla="*/ 767298 w 1311933"/>
                <a:gd name="connsiteY43" fmla="*/ 41910 h 1104900"/>
                <a:gd name="connsiteX44" fmla="*/ 721578 w 1311933"/>
                <a:gd name="connsiteY44" fmla="*/ 30480 h 1104900"/>
                <a:gd name="connsiteX45" fmla="*/ 614898 w 1311933"/>
                <a:gd name="connsiteY45" fmla="*/ 19050 h 1104900"/>
                <a:gd name="connsiteX46" fmla="*/ 576798 w 1311933"/>
                <a:gd name="connsiteY46" fmla="*/ 15240 h 1104900"/>
                <a:gd name="connsiteX47" fmla="*/ 542508 w 1311933"/>
                <a:gd name="connsiteY47" fmla="*/ 7620 h 1104900"/>
                <a:gd name="connsiteX48" fmla="*/ 473928 w 1311933"/>
                <a:gd name="connsiteY48" fmla="*/ 0 h 1104900"/>
                <a:gd name="connsiteX49" fmla="*/ 287238 w 1311933"/>
                <a:gd name="connsiteY49" fmla="*/ 3810 h 1104900"/>
                <a:gd name="connsiteX50" fmla="*/ 268188 w 1311933"/>
                <a:gd name="connsiteY50" fmla="*/ 11430 h 1104900"/>
                <a:gd name="connsiteX51" fmla="*/ 233898 w 1311933"/>
                <a:gd name="connsiteY51" fmla="*/ 19050 h 1104900"/>
                <a:gd name="connsiteX52" fmla="*/ 222468 w 1311933"/>
                <a:gd name="connsiteY52" fmla="*/ 26670 h 1104900"/>
                <a:gd name="connsiteX53" fmla="*/ 195798 w 1311933"/>
                <a:gd name="connsiteY53" fmla="*/ 34290 h 1104900"/>
                <a:gd name="connsiteX54" fmla="*/ 165318 w 1311933"/>
                <a:gd name="connsiteY54" fmla="*/ 5334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11933" h="1104900">
                  <a:moveTo>
                    <a:pt x="165318" y="53340"/>
                  </a:moveTo>
                  <a:cubicBezTo>
                    <a:pt x="157063" y="57785"/>
                    <a:pt x="152133" y="57441"/>
                    <a:pt x="146268" y="60960"/>
                  </a:cubicBezTo>
                  <a:cubicBezTo>
                    <a:pt x="119853" y="76809"/>
                    <a:pt x="107401" y="88269"/>
                    <a:pt x="85308" y="106680"/>
                  </a:cubicBezTo>
                  <a:cubicBezTo>
                    <a:pt x="80228" y="118110"/>
                    <a:pt x="76223" y="130081"/>
                    <a:pt x="70068" y="140970"/>
                  </a:cubicBezTo>
                  <a:cubicBezTo>
                    <a:pt x="59667" y="159371"/>
                    <a:pt x="43826" y="174765"/>
                    <a:pt x="35778" y="194310"/>
                  </a:cubicBezTo>
                  <a:cubicBezTo>
                    <a:pt x="28790" y="211281"/>
                    <a:pt x="10774" y="298297"/>
                    <a:pt x="5298" y="323850"/>
                  </a:cubicBezTo>
                  <a:cubicBezTo>
                    <a:pt x="-338" y="430935"/>
                    <a:pt x="-4464" y="468195"/>
                    <a:pt x="9108" y="601980"/>
                  </a:cubicBezTo>
                  <a:cubicBezTo>
                    <a:pt x="11135" y="621958"/>
                    <a:pt x="22137" y="639973"/>
                    <a:pt x="28158" y="659130"/>
                  </a:cubicBezTo>
                  <a:cubicBezTo>
                    <a:pt x="36109" y="684428"/>
                    <a:pt x="41707" y="710500"/>
                    <a:pt x="51018" y="735330"/>
                  </a:cubicBezTo>
                  <a:cubicBezTo>
                    <a:pt x="76967" y="804527"/>
                    <a:pt x="83800" y="806225"/>
                    <a:pt x="115788" y="864870"/>
                  </a:cubicBezTo>
                  <a:cubicBezTo>
                    <a:pt x="151567" y="930465"/>
                    <a:pt x="107599" y="859703"/>
                    <a:pt x="153888" y="925830"/>
                  </a:cubicBezTo>
                  <a:cubicBezTo>
                    <a:pt x="179946" y="963056"/>
                    <a:pt x="181138" y="974640"/>
                    <a:pt x="214848" y="1002030"/>
                  </a:cubicBezTo>
                  <a:cubicBezTo>
                    <a:pt x="224147" y="1009585"/>
                    <a:pt x="234747" y="1015459"/>
                    <a:pt x="245328" y="1021080"/>
                  </a:cubicBezTo>
                  <a:cubicBezTo>
                    <a:pt x="284977" y="1042144"/>
                    <a:pt x="330826" y="1066496"/>
                    <a:pt x="374868" y="1082040"/>
                  </a:cubicBezTo>
                  <a:cubicBezTo>
                    <a:pt x="397256" y="1089942"/>
                    <a:pt x="412192" y="1091371"/>
                    <a:pt x="435828" y="1097280"/>
                  </a:cubicBezTo>
                  <a:cubicBezTo>
                    <a:pt x="444798" y="1099522"/>
                    <a:pt x="453608" y="1102360"/>
                    <a:pt x="462498" y="1104900"/>
                  </a:cubicBezTo>
                  <a:cubicBezTo>
                    <a:pt x="534888" y="1103630"/>
                    <a:pt x="607385" y="1105220"/>
                    <a:pt x="679668" y="1101090"/>
                  </a:cubicBezTo>
                  <a:cubicBezTo>
                    <a:pt x="696584" y="1100123"/>
                    <a:pt x="712932" y="1094404"/>
                    <a:pt x="729198" y="1089660"/>
                  </a:cubicBezTo>
                  <a:cubicBezTo>
                    <a:pt x="762021" y="1080087"/>
                    <a:pt x="826158" y="1051702"/>
                    <a:pt x="847308" y="1036320"/>
                  </a:cubicBezTo>
                  <a:cubicBezTo>
                    <a:pt x="861278" y="1026160"/>
                    <a:pt x="874357" y="1014646"/>
                    <a:pt x="889218" y="1005840"/>
                  </a:cubicBezTo>
                  <a:cubicBezTo>
                    <a:pt x="998618" y="941011"/>
                    <a:pt x="908908" y="1000419"/>
                    <a:pt x="984468" y="960120"/>
                  </a:cubicBezTo>
                  <a:cubicBezTo>
                    <a:pt x="992549" y="955810"/>
                    <a:pt x="999338" y="949355"/>
                    <a:pt x="1007328" y="944880"/>
                  </a:cubicBezTo>
                  <a:cubicBezTo>
                    <a:pt x="1031120" y="931557"/>
                    <a:pt x="1055511" y="919332"/>
                    <a:pt x="1079718" y="906780"/>
                  </a:cubicBezTo>
                  <a:cubicBezTo>
                    <a:pt x="1089802" y="901551"/>
                    <a:pt x="1100661" y="897711"/>
                    <a:pt x="1110198" y="891540"/>
                  </a:cubicBezTo>
                  <a:cubicBezTo>
                    <a:pt x="1147886" y="867154"/>
                    <a:pt x="1176765" y="851121"/>
                    <a:pt x="1209258" y="822960"/>
                  </a:cubicBezTo>
                  <a:cubicBezTo>
                    <a:pt x="1217402" y="815902"/>
                    <a:pt x="1225219" y="808379"/>
                    <a:pt x="1232118" y="800100"/>
                  </a:cubicBezTo>
                  <a:cubicBezTo>
                    <a:pt x="1244314" y="785465"/>
                    <a:pt x="1257889" y="771419"/>
                    <a:pt x="1266408" y="754380"/>
                  </a:cubicBezTo>
                  <a:cubicBezTo>
                    <a:pt x="1286900" y="713396"/>
                    <a:pt x="1269987" y="749916"/>
                    <a:pt x="1285458" y="708660"/>
                  </a:cubicBezTo>
                  <a:cubicBezTo>
                    <a:pt x="1290261" y="695853"/>
                    <a:pt x="1300698" y="670560"/>
                    <a:pt x="1300698" y="670560"/>
                  </a:cubicBezTo>
                  <a:cubicBezTo>
                    <a:pt x="1301968" y="654050"/>
                    <a:pt x="1303009" y="637521"/>
                    <a:pt x="1304508" y="621030"/>
                  </a:cubicBezTo>
                  <a:cubicBezTo>
                    <a:pt x="1309343" y="567846"/>
                    <a:pt x="1318471" y="541410"/>
                    <a:pt x="1304508" y="476250"/>
                  </a:cubicBezTo>
                  <a:cubicBezTo>
                    <a:pt x="1300446" y="457295"/>
                    <a:pt x="1283567" y="443596"/>
                    <a:pt x="1274028" y="426720"/>
                  </a:cubicBezTo>
                  <a:cubicBezTo>
                    <a:pt x="1230458" y="349635"/>
                    <a:pt x="1285939" y="429733"/>
                    <a:pt x="1216878" y="339090"/>
                  </a:cubicBezTo>
                  <a:cubicBezTo>
                    <a:pt x="1209181" y="328988"/>
                    <a:pt x="1201733" y="318698"/>
                    <a:pt x="1194018" y="308610"/>
                  </a:cubicBezTo>
                  <a:cubicBezTo>
                    <a:pt x="1184352" y="295969"/>
                    <a:pt x="1161070" y="268104"/>
                    <a:pt x="1152108" y="251460"/>
                  </a:cubicBezTo>
                  <a:cubicBezTo>
                    <a:pt x="1147522" y="242944"/>
                    <a:pt x="1145747" y="233027"/>
                    <a:pt x="1140678" y="224790"/>
                  </a:cubicBezTo>
                  <a:cubicBezTo>
                    <a:pt x="1130970" y="209015"/>
                    <a:pt x="1078363" y="157574"/>
                    <a:pt x="1075908" y="156210"/>
                  </a:cubicBezTo>
                  <a:cubicBezTo>
                    <a:pt x="1064478" y="149860"/>
                    <a:pt x="1052830" y="143887"/>
                    <a:pt x="1041618" y="137160"/>
                  </a:cubicBezTo>
                  <a:cubicBezTo>
                    <a:pt x="1033765" y="132448"/>
                    <a:pt x="1027057" y="125793"/>
                    <a:pt x="1018758" y="121920"/>
                  </a:cubicBezTo>
                  <a:cubicBezTo>
                    <a:pt x="1007840" y="116825"/>
                    <a:pt x="995655" y="114965"/>
                    <a:pt x="984468" y="110490"/>
                  </a:cubicBezTo>
                  <a:cubicBezTo>
                    <a:pt x="954451" y="98483"/>
                    <a:pt x="941532" y="88673"/>
                    <a:pt x="912078" y="80010"/>
                  </a:cubicBezTo>
                  <a:cubicBezTo>
                    <a:pt x="900845" y="76706"/>
                    <a:pt x="889101" y="75407"/>
                    <a:pt x="877788" y="72390"/>
                  </a:cubicBezTo>
                  <a:cubicBezTo>
                    <a:pt x="850987" y="65243"/>
                    <a:pt x="824516" y="56906"/>
                    <a:pt x="797778" y="49530"/>
                  </a:cubicBezTo>
                  <a:cubicBezTo>
                    <a:pt x="787682" y="46745"/>
                    <a:pt x="777458" y="44450"/>
                    <a:pt x="767298" y="41910"/>
                  </a:cubicBezTo>
                  <a:cubicBezTo>
                    <a:pt x="752058" y="38100"/>
                    <a:pt x="737166" y="32428"/>
                    <a:pt x="721578" y="30480"/>
                  </a:cubicBezTo>
                  <a:cubicBezTo>
                    <a:pt x="665768" y="23504"/>
                    <a:pt x="701286" y="27689"/>
                    <a:pt x="614898" y="19050"/>
                  </a:cubicBezTo>
                  <a:lnTo>
                    <a:pt x="576798" y="15240"/>
                  </a:lnTo>
                  <a:cubicBezTo>
                    <a:pt x="565368" y="12700"/>
                    <a:pt x="554090" y="9336"/>
                    <a:pt x="542508" y="7620"/>
                  </a:cubicBezTo>
                  <a:cubicBezTo>
                    <a:pt x="519756" y="4249"/>
                    <a:pt x="473928" y="0"/>
                    <a:pt x="473928" y="0"/>
                  </a:cubicBezTo>
                  <a:cubicBezTo>
                    <a:pt x="411698" y="1270"/>
                    <a:pt x="349385" y="357"/>
                    <a:pt x="287238" y="3810"/>
                  </a:cubicBezTo>
                  <a:cubicBezTo>
                    <a:pt x="280409" y="4189"/>
                    <a:pt x="274786" y="9630"/>
                    <a:pt x="268188" y="11430"/>
                  </a:cubicBezTo>
                  <a:cubicBezTo>
                    <a:pt x="255311" y="14942"/>
                    <a:pt x="245407" y="13295"/>
                    <a:pt x="233898" y="19050"/>
                  </a:cubicBezTo>
                  <a:cubicBezTo>
                    <a:pt x="229802" y="21098"/>
                    <a:pt x="226564" y="24622"/>
                    <a:pt x="222468" y="26670"/>
                  </a:cubicBezTo>
                  <a:cubicBezTo>
                    <a:pt x="217002" y="29403"/>
                    <a:pt x="200681" y="33069"/>
                    <a:pt x="195798" y="34290"/>
                  </a:cubicBezTo>
                  <a:cubicBezTo>
                    <a:pt x="175659" y="46373"/>
                    <a:pt x="173573" y="48895"/>
                    <a:pt x="165318" y="53340"/>
                  </a:cubicBez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1634431" y="2282190"/>
              <a:ext cx="1851719" cy="758190"/>
            </a:xfrm>
            <a:custGeom>
              <a:avLst/>
              <a:gdLst>
                <a:gd name="connsiteX0" fmla="*/ 350579 w 1851719"/>
                <a:gd name="connsiteY0" fmla="*/ 110490 h 758190"/>
                <a:gd name="connsiteX1" fmla="*/ 331529 w 1851719"/>
                <a:gd name="connsiteY1" fmla="*/ 114300 h 758190"/>
                <a:gd name="connsiteX2" fmla="*/ 247709 w 1851719"/>
                <a:gd name="connsiteY2" fmla="*/ 167640 h 758190"/>
                <a:gd name="connsiteX3" fmla="*/ 209609 w 1851719"/>
                <a:gd name="connsiteY3" fmla="*/ 201930 h 758190"/>
                <a:gd name="connsiteX4" fmla="*/ 171509 w 1851719"/>
                <a:gd name="connsiteY4" fmla="*/ 220980 h 758190"/>
                <a:gd name="connsiteX5" fmla="*/ 129599 w 1851719"/>
                <a:gd name="connsiteY5" fmla="*/ 278130 h 758190"/>
                <a:gd name="connsiteX6" fmla="*/ 114359 w 1851719"/>
                <a:gd name="connsiteY6" fmla="*/ 293370 h 758190"/>
                <a:gd name="connsiteX7" fmla="*/ 99119 w 1851719"/>
                <a:gd name="connsiteY7" fmla="*/ 320040 h 758190"/>
                <a:gd name="connsiteX8" fmla="*/ 80069 w 1851719"/>
                <a:gd name="connsiteY8" fmla="*/ 346710 h 758190"/>
                <a:gd name="connsiteX9" fmla="*/ 72449 w 1851719"/>
                <a:gd name="connsiteY9" fmla="*/ 365760 h 758190"/>
                <a:gd name="connsiteX10" fmla="*/ 41969 w 1851719"/>
                <a:gd name="connsiteY10" fmla="*/ 411480 h 758190"/>
                <a:gd name="connsiteX11" fmla="*/ 11489 w 1851719"/>
                <a:gd name="connsiteY11" fmla="*/ 464820 h 758190"/>
                <a:gd name="connsiteX12" fmla="*/ 7679 w 1851719"/>
                <a:gd name="connsiteY12" fmla="*/ 491490 h 758190"/>
                <a:gd name="connsiteX13" fmla="*/ 59 w 1851719"/>
                <a:gd name="connsiteY13" fmla="*/ 514350 h 758190"/>
                <a:gd name="connsiteX14" fmla="*/ 19109 w 1851719"/>
                <a:gd name="connsiteY14" fmla="*/ 613410 h 758190"/>
                <a:gd name="connsiteX15" fmla="*/ 57209 w 1851719"/>
                <a:gd name="connsiteY15" fmla="*/ 624840 h 758190"/>
                <a:gd name="connsiteX16" fmla="*/ 121979 w 1851719"/>
                <a:gd name="connsiteY16" fmla="*/ 640080 h 758190"/>
                <a:gd name="connsiteX17" fmla="*/ 148649 w 1851719"/>
                <a:gd name="connsiteY17" fmla="*/ 647700 h 758190"/>
                <a:gd name="connsiteX18" fmla="*/ 224849 w 1851719"/>
                <a:gd name="connsiteY18" fmla="*/ 651510 h 758190"/>
                <a:gd name="connsiteX19" fmla="*/ 365819 w 1851719"/>
                <a:gd name="connsiteY19" fmla="*/ 643890 h 758190"/>
                <a:gd name="connsiteX20" fmla="*/ 407729 w 1851719"/>
                <a:gd name="connsiteY20" fmla="*/ 636270 h 758190"/>
                <a:gd name="connsiteX21" fmla="*/ 445829 w 1851719"/>
                <a:gd name="connsiteY21" fmla="*/ 632460 h 758190"/>
                <a:gd name="connsiteX22" fmla="*/ 647759 w 1851719"/>
                <a:gd name="connsiteY22" fmla="*/ 636270 h 758190"/>
                <a:gd name="connsiteX23" fmla="*/ 678239 w 1851719"/>
                <a:gd name="connsiteY23" fmla="*/ 640080 h 758190"/>
                <a:gd name="connsiteX24" fmla="*/ 708719 w 1851719"/>
                <a:gd name="connsiteY24" fmla="*/ 655320 h 758190"/>
                <a:gd name="connsiteX25" fmla="*/ 819209 w 1851719"/>
                <a:gd name="connsiteY25" fmla="*/ 685800 h 758190"/>
                <a:gd name="connsiteX26" fmla="*/ 937319 w 1851719"/>
                <a:gd name="connsiteY26" fmla="*/ 720090 h 758190"/>
                <a:gd name="connsiteX27" fmla="*/ 986849 w 1851719"/>
                <a:gd name="connsiteY27" fmla="*/ 735330 h 758190"/>
                <a:gd name="connsiteX28" fmla="*/ 1070669 w 1851719"/>
                <a:gd name="connsiteY28" fmla="*/ 758190 h 758190"/>
                <a:gd name="connsiteX29" fmla="*/ 1158299 w 1851719"/>
                <a:gd name="connsiteY29" fmla="*/ 742950 h 758190"/>
                <a:gd name="connsiteX30" fmla="*/ 1184969 w 1851719"/>
                <a:gd name="connsiteY30" fmla="*/ 723900 h 758190"/>
                <a:gd name="connsiteX31" fmla="*/ 1226879 w 1851719"/>
                <a:gd name="connsiteY31" fmla="*/ 697230 h 758190"/>
                <a:gd name="connsiteX32" fmla="*/ 1329749 w 1851719"/>
                <a:gd name="connsiteY32" fmla="*/ 621030 h 758190"/>
                <a:gd name="connsiteX33" fmla="*/ 1402139 w 1851719"/>
                <a:gd name="connsiteY33" fmla="*/ 571500 h 758190"/>
                <a:gd name="connsiteX34" fmla="*/ 1436429 w 1851719"/>
                <a:gd name="connsiteY34" fmla="*/ 560070 h 758190"/>
                <a:gd name="connsiteX35" fmla="*/ 1463099 w 1851719"/>
                <a:gd name="connsiteY35" fmla="*/ 548640 h 758190"/>
                <a:gd name="connsiteX36" fmla="*/ 1623119 w 1851719"/>
                <a:gd name="connsiteY36" fmla="*/ 541020 h 758190"/>
                <a:gd name="connsiteX37" fmla="*/ 1653599 w 1851719"/>
                <a:gd name="connsiteY37" fmla="*/ 537210 h 758190"/>
                <a:gd name="connsiteX38" fmla="*/ 1714559 w 1851719"/>
                <a:gd name="connsiteY38" fmla="*/ 514350 h 758190"/>
                <a:gd name="connsiteX39" fmla="*/ 1805999 w 1851719"/>
                <a:gd name="connsiteY39" fmla="*/ 430530 h 758190"/>
                <a:gd name="connsiteX40" fmla="*/ 1821239 w 1851719"/>
                <a:gd name="connsiteY40" fmla="*/ 392430 h 758190"/>
                <a:gd name="connsiteX41" fmla="*/ 1840289 w 1851719"/>
                <a:gd name="connsiteY41" fmla="*/ 350520 h 758190"/>
                <a:gd name="connsiteX42" fmla="*/ 1851719 w 1851719"/>
                <a:gd name="connsiteY42" fmla="*/ 312420 h 758190"/>
                <a:gd name="connsiteX43" fmla="*/ 1790759 w 1851719"/>
                <a:gd name="connsiteY43" fmla="*/ 156210 h 758190"/>
                <a:gd name="connsiteX44" fmla="*/ 1748849 w 1851719"/>
                <a:gd name="connsiteY44" fmla="*/ 125730 h 758190"/>
                <a:gd name="connsiteX45" fmla="*/ 1706939 w 1851719"/>
                <a:gd name="connsiteY45" fmla="*/ 99060 h 758190"/>
                <a:gd name="connsiteX46" fmla="*/ 1535489 w 1851719"/>
                <a:gd name="connsiteY46" fmla="*/ 49530 h 758190"/>
                <a:gd name="connsiteX47" fmla="*/ 1455479 w 1851719"/>
                <a:gd name="connsiteY47" fmla="*/ 41910 h 758190"/>
                <a:gd name="connsiteX48" fmla="*/ 1383089 w 1851719"/>
                <a:gd name="connsiteY48" fmla="*/ 34290 h 758190"/>
                <a:gd name="connsiteX49" fmla="*/ 1299269 w 1851719"/>
                <a:gd name="connsiteY49" fmla="*/ 19050 h 758190"/>
                <a:gd name="connsiteX50" fmla="*/ 1120199 w 1851719"/>
                <a:gd name="connsiteY50" fmla="*/ 0 h 758190"/>
                <a:gd name="connsiteX51" fmla="*/ 758249 w 1851719"/>
                <a:gd name="connsiteY51" fmla="*/ 7620 h 758190"/>
                <a:gd name="connsiteX52" fmla="*/ 678239 w 1851719"/>
                <a:gd name="connsiteY52" fmla="*/ 22860 h 758190"/>
                <a:gd name="connsiteX53" fmla="*/ 647759 w 1851719"/>
                <a:gd name="connsiteY53" fmla="*/ 26670 h 758190"/>
                <a:gd name="connsiteX54" fmla="*/ 582989 w 1851719"/>
                <a:gd name="connsiteY54" fmla="*/ 38100 h 758190"/>
                <a:gd name="connsiteX55" fmla="*/ 544889 w 1851719"/>
                <a:gd name="connsiteY55" fmla="*/ 49530 h 758190"/>
                <a:gd name="connsiteX56" fmla="*/ 506789 w 1851719"/>
                <a:gd name="connsiteY56" fmla="*/ 53340 h 758190"/>
                <a:gd name="connsiteX57" fmla="*/ 472499 w 1851719"/>
                <a:gd name="connsiteY57" fmla="*/ 57150 h 758190"/>
                <a:gd name="connsiteX58" fmla="*/ 449639 w 1851719"/>
                <a:gd name="connsiteY58" fmla="*/ 64770 h 758190"/>
                <a:gd name="connsiteX59" fmla="*/ 403919 w 1851719"/>
                <a:gd name="connsiteY59" fmla="*/ 72390 h 758190"/>
                <a:gd name="connsiteX60" fmla="*/ 369629 w 1851719"/>
                <a:gd name="connsiteY60" fmla="*/ 83820 h 758190"/>
                <a:gd name="connsiteX61" fmla="*/ 350579 w 1851719"/>
                <a:gd name="connsiteY61" fmla="*/ 110490 h 75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851719" h="758190">
                  <a:moveTo>
                    <a:pt x="350579" y="110490"/>
                  </a:moveTo>
                  <a:cubicBezTo>
                    <a:pt x="344229" y="115570"/>
                    <a:pt x="337481" y="111749"/>
                    <a:pt x="331529" y="114300"/>
                  </a:cubicBezTo>
                  <a:cubicBezTo>
                    <a:pt x="308292" y="124259"/>
                    <a:pt x="264057" y="154846"/>
                    <a:pt x="247709" y="167640"/>
                  </a:cubicBezTo>
                  <a:cubicBezTo>
                    <a:pt x="234254" y="178170"/>
                    <a:pt x="223606" y="192132"/>
                    <a:pt x="209609" y="201930"/>
                  </a:cubicBezTo>
                  <a:cubicBezTo>
                    <a:pt x="197977" y="210073"/>
                    <a:pt x="184209" y="214630"/>
                    <a:pt x="171509" y="220980"/>
                  </a:cubicBezTo>
                  <a:cubicBezTo>
                    <a:pt x="157539" y="240030"/>
                    <a:pt x="146303" y="261426"/>
                    <a:pt x="129599" y="278130"/>
                  </a:cubicBezTo>
                  <a:cubicBezTo>
                    <a:pt x="124519" y="283210"/>
                    <a:pt x="118585" y="287560"/>
                    <a:pt x="114359" y="293370"/>
                  </a:cubicBezTo>
                  <a:cubicBezTo>
                    <a:pt x="108337" y="301651"/>
                    <a:pt x="104656" y="311427"/>
                    <a:pt x="99119" y="320040"/>
                  </a:cubicBezTo>
                  <a:cubicBezTo>
                    <a:pt x="93211" y="329230"/>
                    <a:pt x="85574" y="337273"/>
                    <a:pt x="80069" y="346710"/>
                  </a:cubicBezTo>
                  <a:cubicBezTo>
                    <a:pt x="76623" y="352618"/>
                    <a:pt x="75917" y="359865"/>
                    <a:pt x="72449" y="365760"/>
                  </a:cubicBezTo>
                  <a:cubicBezTo>
                    <a:pt x="63162" y="381547"/>
                    <a:pt x="50160" y="395097"/>
                    <a:pt x="41969" y="411480"/>
                  </a:cubicBezTo>
                  <a:cubicBezTo>
                    <a:pt x="20079" y="455260"/>
                    <a:pt x="31438" y="438221"/>
                    <a:pt x="11489" y="464820"/>
                  </a:cubicBezTo>
                  <a:cubicBezTo>
                    <a:pt x="10219" y="473710"/>
                    <a:pt x="9698" y="482740"/>
                    <a:pt x="7679" y="491490"/>
                  </a:cubicBezTo>
                  <a:cubicBezTo>
                    <a:pt x="5873" y="499316"/>
                    <a:pt x="-691" y="506353"/>
                    <a:pt x="59" y="514350"/>
                  </a:cubicBezTo>
                  <a:cubicBezTo>
                    <a:pt x="3198" y="547828"/>
                    <a:pt x="8819" y="581398"/>
                    <a:pt x="19109" y="613410"/>
                  </a:cubicBezTo>
                  <a:cubicBezTo>
                    <a:pt x="21616" y="621211"/>
                    <a:pt x="55463" y="624549"/>
                    <a:pt x="57209" y="624840"/>
                  </a:cubicBezTo>
                  <a:cubicBezTo>
                    <a:pt x="115784" y="646806"/>
                    <a:pt x="58541" y="628185"/>
                    <a:pt x="121979" y="640080"/>
                  </a:cubicBezTo>
                  <a:cubicBezTo>
                    <a:pt x="131066" y="641784"/>
                    <a:pt x="139460" y="646679"/>
                    <a:pt x="148649" y="647700"/>
                  </a:cubicBezTo>
                  <a:cubicBezTo>
                    <a:pt x="173925" y="650508"/>
                    <a:pt x="199449" y="650240"/>
                    <a:pt x="224849" y="651510"/>
                  </a:cubicBezTo>
                  <a:cubicBezTo>
                    <a:pt x="247860" y="650551"/>
                    <a:pt x="331995" y="648118"/>
                    <a:pt x="365819" y="643890"/>
                  </a:cubicBezTo>
                  <a:cubicBezTo>
                    <a:pt x="379908" y="642129"/>
                    <a:pt x="393673" y="638278"/>
                    <a:pt x="407729" y="636270"/>
                  </a:cubicBezTo>
                  <a:cubicBezTo>
                    <a:pt x="420364" y="634465"/>
                    <a:pt x="433129" y="633730"/>
                    <a:pt x="445829" y="632460"/>
                  </a:cubicBezTo>
                  <a:lnTo>
                    <a:pt x="647759" y="636270"/>
                  </a:lnTo>
                  <a:cubicBezTo>
                    <a:pt x="657993" y="636606"/>
                    <a:pt x="668466" y="637026"/>
                    <a:pt x="678239" y="640080"/>
                  </a:cubicBezTo>
                  <a:cubicBezTo>
                    <a:pt x="689081" y="643468"/>
                    <a:pt x="698067" y="651375"/>
                    <a:pt x="708719" y="655320"/>
                  </a:cubicBezTo>
                  <a:cubicBezTo>
                    <a:pt x="766311" y="676651"/>
                    <a:pt x="770191" y="675996"/>
                    <a:pt x="819209" y="685800"/>
                  </a:cubicBezTo>
                  <a:cubicBezTo>
                    <a:pt x="880782" y="716587"/>
                    <a:pt x="797341" y="677020"/>
                    <a:pt x="937319" y="720090"/>
                  </a:cubicBezTo>
                  <a:cubicBezTo>
                    <a:pt x="953829" y="725170"/>
                    <a:pt x="970197" y="730736"/>
                    <a:pt x="986849" y="735330"/>
                  </a:cubicBezTo>
                  <a:cubicBezTo>
                    <a:pt x="1086540" y="762831"/>
                    <a:pt x="1016074" y="739992"/>
                    <a:pt x="1070669" y="758190"/>
                  </a:cubicBezTo>
                  <a:cubicBezTo>
                    <a:pt x="1099879" y="753110"/>
                    <a:pt x="1129901" y="751469"/>
                    <a:pt x="1158299" y="742950"/>
                  </a:cubicBezTo>
                  <a:cubicBezTo>
                    <a:pt x="1168763" y="739811"/>
                    <a:pt x="1175879" y="729960"/>
                    <a:pt x="1184969" y="723900"/>
                  </a:cubicBezTo>
                  <a:cubicBezTo>
                    <a:pt x="1198747" y="714715"/>
                    <a:pt x="1213314" y="706726"/>
                    <a:pt x="1226879" y="697230"/>
                  </a:cubicBezTo>
                  <a:cubicBezTo>
                    <a:pt x="1248620" y="682012"/>
                    <a:pt x="1301084" y="642529"/>
                    <a:pt x="1329749" y="621030"/>
                  </a:cubicBezTo>
                  <a:cubicBezTo>
                    <a:pt x="1349206" y="606437"/>
                    <a:pt x="1377448" y="582303"/>
                    <a:pt x="1402139" y="571500"/>
                  </a:cubicBezTo>
                  <a:cubicBezTo>
                    <a:pt x="1413177" y="566671"/>
                    <a:pt x="1425148" y="564300"/>
                    <a:pt x="1436429" y="560070"/>
                  </a:cubicBezTo>
                  <a:cubicBezTo>
                    <a:pt x="1445485" y="556674"/>
                    <a:pt x="1453477" y="549622"/>
                    <a:pt x="1463099" y="548640"/>
                  </a:cubicBezTo>
                  <a:cubicBezTo>
                    <a:pt x="1516224" y="543219"/>
                    <a:pt x="1569779" y="543560"/>
                    <a:pt x="1623119" y="541020"/>
                  </a:cubicBezTo>
                  <a:cubicBezTo>
                    <a:pt x="1633279" y="539750"/>
                    <a:pt x="1643697" y="539816"/>
                    <a:pt x="1653599" y="537210"/>
                  </a:cubicBezTo>
                  <a:cubicBezTo>
                    <a:pt x="1666444" y="533830"/>
                    <a:pt x="1698037" y="520959"/>
                    <a:pt x="1714559" y="514350"/>
                  </a:cubicBezTo>
                  <a:cubicBezTo>
                    <a:pt x="1792134" y="449704"/>
                    <a:pt x="1763773" y="479793"/>
                    <a:pt x="1805999" y="430530"/>
                  </a:cubicBezTo>
                  <a:cubicBezTo>
                    <a:pt x="1811079" y="417830"/>
                    <a:pt x="1815851" y="405002"/>
                    <a:pt x="1821239" y="392430"/>
                  </a:cubicBezTo>
                  <a:cubicBezTo>
                    <a:pt x="1827284" y="378325"/>
                    <a:pt x="1834826" y="364860"/>
                    <a:pt x="1840289" y="350520"/>
                  </a:cubicBezTo>
                  <a:cubicBezTo>
                    <a:pt x="1845009" y="338129"/>
                    <a:pt x="1847909" y="325120"/>
                    <a:pt x="1851719" y="312420"/>
                  </a:cubicBezTo>
                  <a:cubicBezTo>
                    <a:pt x="1833721" y="231429"/>
                    <a:pt x="1843303" y="211256"/>
                    <a:pt x="1790759" y="156210"/>
                  </a:cubicBezTo>
                  <a:cubicBezTo>
                    <a:pt x="1778832" y="143715"/>
                    <a:pt x="1763121" y="135461"/>
                    <a:pt x="1748849" y="125730"/>
                  </a:cubicBezTo>
                  <a:cubicBezTo>
                    <a:pt x="1735168" y="116402"/>
                    <a:pt x="1722200" y="105486"/>
                    <a:pt x="1706939" y="99060"/>
                  </a:cubicBezTo>
                  <a:cubicBezTo>
                    <a:pt x="1663939" y="80955"/>
                    <a:pt x="1586171" y="57327"/>
                    <a:pt x="1535489" y="49530"/>
                  </a:cubicBezTo>
                  <a:cubicBezTo>
                    <a:pt x="1509010" y="45456"/>
                    <a:pt x="1482137" y="44576"/>
                    <a:pt x="1455479" y="41910"/>
                  </a:cubicBezTo>
                  <a:cubicBezTo>
                    <a:pt x="1431336" y="39496"/>
                    <a:pt x="1407097" y="37803"/>
                    <a:pt x="1383089" y="34290"/>
                  </a:cubicBezTo>
                  <a:cubicBezTo>
                    <a:pt x="1354990" y="30178"/>
                    <a:pt x="1327357" y="23233"/>
                    <a:pt x="1299269" y="19050"/>
                  </a:cubicBezTo>
                  <a:cubicBezTo>
                    <a:pt x="1237552" y="9858"/>
                    <a:pt x="1182007" y="5619"/>
                    <a:pt x="1120199" y="0"/>
                  </a:cubicBezTo>
                  <a:lnTo>
                    <a:pt x="758249" y="7620"/>
                  </a:lnTo>
                  <a:cubicBezTo>
                    <a:pt x="732782" y="8572"/>
                    <a:pt x="703510" y="18400"/>
                    <a:pt x="678239" y="22860"/>
                  </a:cubicBezTo>
                  <a:cubicBezTo>
                    <a:pt x="668156" y="24639"/>
                    <a:pt x="657823" y="24783"/>
                    <a:pt x="647759" y="26670"/>
                  </a:cubicBezTo>
                  <a:cubicBezTo>
                    <a:pt x="572055" y="40864"/>
                    <a:pt x="665097" y="28977"/>
                    <a:pt x="582989" y="38100"/>
                  </a:cubicBezTo>
                  <a:cubicBezTo>
                    <a:pt x="570289" y="41910"/>
                    <a:pt x="557891" y="46930"/>
                    <a:pt x="544889" y="49530"/>
                  </a:cubicBezTo>
                  <a:cubicBezTo>
                    <a:pt x="532374" y="52033"/>
                    <a:pt x="519482" y="52004"/>
                    <a:pt x="506789" y="53340"/>
                  </a:cubicBezTo>
                  <a:lnTo>
                    <a:pt x="472499" y="57150"/>
                  </a:lnTo>
                  <a:cubicBezTo>
                    <a:pt x="464879" y="59690"/>
                    <a:pt x="457465" y="62964"/>
                    <a:pt x="449639" y="64770"/>
                  </a:cubicBezTo>
                  <a:cubicBezTo>
                    <a:pt x="423891" y="70712"/>
                    <a:pt x="426487" y="65942"/>
                    <a:pt x="403919" y="72390"/>
                  </a:cubicBezTo>
                  <a:cubicBezTo>
                    <a:pt x="392334" y="75700"/>
                    <a:pt x="381129" y="80226"/>
                    <a:pt x="369629" y="83820"/>
                  </a:cubicBezTo>
                  <a:cubicBezTo>
                    <a:pt x="338331" y="93600"/>
                    <a:pt x="356929" y="105410"/>
                    <a:pt x="350579" y="110490"/>
                  </a:cubicBez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2865120" y="2712666"/>
              <a:ext cx="1028700" cy="1371654"/>
            </a:xfrm>
            <a:custGeom>
              <a:avLst/>
              <a:gdLst>
                <a:gd name="connsiteX0" fmla="*/ 750570 w 1028700"/>
                <a:gd name="connsiteY0" fmla="*/ 54 h 1371654"/>
                <a:gd name="connsiteX1" fmla="*/ 731520 w 1028700"/>
                <a:gd name="connsiteY1" fmla="*/ 7674 h 1371654"/>
                <a:gd name="connsiteX2" fmla="*/ 670560 w 1028700"/>
                <a:gd name="connsiteY2" fmla="*/ 41964 h 1371654"/>
                <a:gd name="connsiteX3" fmla="*/ 636270 w 1028700"/>
                <a:gd name="connsiteY3" fmla="*/ 57204 h 1371654"/>
                <a:gd name="connsiteX4" fmla="*/ 548640 w 1028700"/>
                <a:gd name="connsiteY4" fmla="*/ 99114 h 1371654"/>
                <a:gd name="connsiteX5" fmla="*/ 518160 w 1028700"/>
                <a:gd name="connsiteY5" fmla="*/ 106734 h 1371654"/>
                <a:gd name="connsiteX6" fmla="*/ 438150 w 1028700"/>
                <a:gd name="connsiteY6" fmla="*/ 121974 h 1371654"/>
                <a:gd name="connsiteX7" fmla="*/ 396240 w 1028700"/>
                <a:gd name="connsiteY7" fmla="*/ 137214 h 1371654"/>
                <a:gd name="connsiteX8" fmla="*/ 240030 w 1028700"/>
                <a:gd name="connsiteY8" fmla="*/ 152454 h 1371654"/>
                <a:gd name="connsiteX9" fmla="*/ 186690 w 1028700"/>
                <a:gd name="connsiteY9" fmla="*/ 156264 h 1371654"/>
                <a:gd name="connsiteX10" fmla="*/ 144780 w 1028700"/>
                <a:gd name="connsiteY10" fmla="*/ 175314 h 1371654"/>
                <a:gd name="connsiteX11" fmla="*/ 110490 w 1028700"/>
                <a:gd name="connsiteY11" fmla="*/ 194364 h 1371654"/>
                <a:gd name="connsiteX12" fmla="*/ 95250 w 1028700"/>
                <a:gd name="connsiteY12" fmla="*/ 201984 h 1371654"/>
                <a:gd name="connsiteX13" fmla="*/ 68580 w 1028700"/>
                <a:gd name="connsiteY13" fmla="*/ 228654 h 1371654"/>
                <a:gd name="connsiteX14" fmla="*/ 45720 w 1028700"/>
                <a:gd name="connsiteY14" fmla="*/ 251514 h 1371654"/>
                <a:gd name="connsiteX15" fmla="*/ 22860 w 1028700"/>
                <a:gd name="connsiteY15" fmla="*/ 301044 h 1371654"/>
                <a:gd name="connsiteX16" fmla="*/ 15240 w 1028700"/>
                <a:gd name="connsiteY16" fmla="*/ 327714 h 1371654"/>
                <a:gd name="connsiteX17" fmla="*/ 0 w 1028700"/>
                <a:gd name="connsiteY17" fmla="*/ 365814 h 1371654"/>
                <a:gd name="connsiteX18" fmla="*/ 3810 w 1028700"/>
                <a:gd name="connsiteY18" fmla="*/ 434394 h 1371654"/>
                <a:gd name="connsiteX19" fmla="*/ 11430 w 1028700"/>
                <a:gd name="connsiteY19" fmla="*/ 453444 h 1371654"/>
                <a:gd name="connsiteX20" fmla="*/ 34290 w 1028700"/>
                <a:gd name="connsiteY20" fmla="*/ 499164 h 1371654"/>
                <a:gd name="connsiteX21" fmla="*/ 57150 w 1028700"/>
                <a:gd name="connsiteY21" fmla="*/ 537264 h 1371654"/>
                <a:gd name="connsiteX22" fmla="*/ 68580 w 1028700"/>
                <a:gd name="connsiteY22" fmla="*/ 552504 h 1371654"/>
                <a:gd name="connsiteX23" fmla="*/ 95250 w 1028700"/>
                <a:gd name="connsiteY23" fmla="*/ 598224 h 1371654"/>
                <a:gd name="connsiteX24" fmla="*/ 106680 w 1028700"/>
                <a:gd name="connsiteY24" fmla="*/ 613464 h 1371654"/>
                <a:gd name="connsiteX25" fmla="*/ 114300 w 1028700"/>
                <a:gd name="connsiteY25" fmla="*/ 628704 h 1371654"/>
                <a:gd name="connsiteX26" fmla="*/ 121920 w 1028700"/>
                <a:gd name="connsiteY26" fmla="*/ 640134 h 1371654"/>
                <a:gd name="connsiteX27" fmla="*/ 137160 w 1028700"/>
                <a:gd name="connsiteY27" fmla="*/ 685854 h 1371654"/>
                <a:gd name="connsiteX28" fmla="*/ 152400 w 1028700"/>
                <a:gd name="connsiteY28" fmla="*/ 723954 h 1371654"/>
                <a:gd name="connsiteX29" fmla="*/ 160020 w 1028700"/>
                <a:gd name="connsiteY29" fmla="*/ 769674 h 1371654"/>
                <a:gd name="connsiteX30" fmla="*/ 163830 w 1028700"/>
                <a:gd name="connsiteY30" fmla="*/ 792534 h 1371654"/>
                <a:gd name="connsiteX31" fmla="*/ 137160 w 1028700"/>
                <a:gd name="connsiteY31" fmla="*/ 922074 h 1371654"/>
                <a:gd name="connsiteX32" fmla="*/ 106680 w 1028700"/>
                <a:gd name="connsiteY32" fmla="*/ 967794 h 1371654"/>
                <a:gd name="connsiteX33" fmla="*/ 87630 w 1028700"/>
                <a:gd name="connsiteY33" fmla="*/ 994464 h 1371654"/>
                <a:gd name="connsiteX34" fmla="*/ 80010 w 1028700"/>
                <a:gd name="connsiteY34" fmla="*/ 1017324 h 1371654"/>
                <a:gd name="connsiteX35" fmla="*/ 53340 w 1028700"/>
                <a:gd name="connsiteY35" fmla="*/ 1063044 h 1371654"/>
                <a:gd name="connsiteX36" fmla="*/ 45720 w 1028700"/>
                <a:gd name="connsiteY36" fmla="*/ 1101144 h 1371654"/>
                <a:gd name="connsiteX37" fmla="*/ 34290 w 1028700"/>
                <a:gd name="connsiteY37" fmla="*/ 1146864 h 1371654"/>
                <a:gd name="connsiteX38" fmla="*/ 38100 w 1028700"/>
                <a:gd name="connsiteY38" fmla="*/ 1223064 h 1371654"/>
                <a:gd name="connsiteX39" fmla="*/ 53340 w 1028700"/>
                <a:gd name="connsiteY39" fmla="*/ 1245924 h 1371654"/>
                <a:gd name="connsiteX40" fmla="*/ 106680 w 1028700"/>
                <a:gd name="connsiteY40" fmla="*/ 1287834 h 1371654"/>
                <a:gd name="connsiteX41" fmla="*/ 137160 w 1028700"/>
                <a:gd name="connsiteY41" fmla="*/ 1303074 h 1371654"/>
                <a:gd name="connsiteX42" fmla="*/ 186690 w 1028700"/>
                <a:gd name="connsiteY42" fmla="*/ 1337364 h 1371654"/>
                <a:gd name="connsiteX43" fmla="*/ 312420 w 1028700"/>
                <a:gd name="connsiteY43" fmla="*/ 1371654 h 1371654"/>
                <a:gd name="connsiteX44" fmla="*/ 445770 w 1028700"/>
                <a:gd name="connsiteY44" fmla="*/ 1364034 h 1371654"/>
                <a:gd name="connsiteX45" fmla="*/ 468630 w 1028700"/>
                <a:gd name="connsiteY45" fmla="*/ 1352604 h 1371654"/>
                <a:gd name="connsiteX46" fmla="*/ 506730 w 1028700"/>
                <a:gd name="connsiteY46" fmla="*/ 1344984 h 1371654"/>
                <a:gd name="connsiteX47" fmla="*/ 590550 w 1028700"/>
                <a:gd name="connsiteY47" fmla="*/ 1253544 h 1371654"/>
                <a:gd name="connsiteX48" fmla="*/ 624840 w 1028700"/>
                <a:gd name="connsiteY48" fmla="*/ 1207824 h 1371654"/>
                <a:gd name="connsiteX49" fmla="*/ 647700 w 1028700"/>
                <a:gd name="connsiteY49" fmla="*/ 1146864 h 1371654"/>
                <a:gd name="connsiteX50" fmla="*/ 681990 w 1028700"/>
                <a:gd name="connsiteY50" fmla="*/ 1082094 h 1371654"/>
                <a:gd name="connsiteX51" fmla="*/ 701040 w 1028700"/>
                <a:gd name="connsiteY51" fmla="*/ 1032564 h 1371654"/>
                <a:gd name="connsiteX52" fmla="*/ 727710 w 1028700"/>
                <a:gd name="connsiteY52" fmla="*/ 1005894 h 1371654"/>
                <a:gd name="connsiteX53" fmla="*/ 803910 w 1028700"/>
                <a:gd name="connsiteY53" fmla="*/ 929694 h 1371654"/>
                <a:gd name="connsiteX54" fmla="*/ 895350 w 1028700"/>
                <a:gd name="connsiteY54" fmla="*/ 834444 h 1371654"/>
                <a:gd name="connsiteX55" fmla="*/ 941070 w 1028700"/>
                <a:gd name="connsiteY55" fmla="*/ 758244 h 1371654"/>
                <a:gd name="connsiteX56" fmla="*/ 982980 w 1028700"/>
                <a:gd name="connsiteY56" fmla="*/ 598224 h 1371654"/>
                <a:gd name="connsiteX57" fmla="*/ 998220 w 1028700"/>
                <a:gd name="connsiteY57" fmla="*/ 533454 h 1371654"/>
                <a:gd name="connsiteX58" fmla="*/ 1005840 w 1028700"/>
                <a:gd name="connsiteY58" fmla="*/ 483924 h 1371654"/>
                <a:gd name="connsiteX59" fmla="*/ 1028700 w 1028700"/>
                <a:gd name="connsiteY59" fmla="*/ 342954 h 1371654"/>
                <a:gd name="connsiteX60" fmla="*/ 1024890 w 1028700"/>
                <a:gd name="connsiteY60" fmla="*/ 236274 h 1371654"/>
                <a:gd name="connsiteX61" fmla="*/ 971550 w 1028700"/>
                <a:gd name="connsiteY61" fmla="*/ 141024 h 1371654"/>
                <a:gd name="connsiteX62" fmla="*/ 941070 w 1028700"/>
                <a:gd name="connsiteY62" fmla="*/ 99114 h 1371654"/>
                <a:gd name="connsiteX63" fmla="*/ 925830 w 1028700"/>
                <a:gd name="connsiteY63" fmla="*/ 83874 h 1371654"/>
                <a:gd name="connsiteX64" fmla="*/ 880110 w 1028700"/>
                <a:gd name="connsiteY64" fmla="*/ 57204 h 1371654"/>
                <a:gd name="connsiteX65" fmla="*/ 849630 w 1028700"/>
                <a:gd name="connsiteY65" fmla="*/ 41964 h 1371654"/>
                <a:gd name="connsiteX66" fmla="*/ 819150 w 1028700"/>
                <a:gd name="connsiteY66" fmla="*/ 26724 h 1371654"/>
                <a:gd name="connsiteX67" fmla="*/ 784860 w 1028700"/>
                <a:gd name="connsiteY67" fmla="*/ 19104 h 1371654"/>
                <a:gd name="connsiteX68" fmla="*/ 773430 w 1028700"/>
                <a:gd name="connsiteY68" fmla="*/ 11484 h 1371654"/>
                <a:gd name="connsiteX69" fmla="*/ 750570 w 1028700"/>
                <a:gd name="connsiteY69" fmla="*/ 54 h 1371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028700" h="1371654">
                  <a:moveTo>
                    <a:pt x="750570" y="54"/>
                  </a:moveTo>
                  <a:cubicBezTo>
                    <a:pt x="743585" y="-581"/>
                    <a:pt x="737578" y="4501"/>
                    <a:pt x="731520" y="7674"/>
                  </a:cubicBezTo>
                  <a:cubicBezTo>
                    <a:pt x="710868" y="18492"/>
                    <a:pt x="691865" y="32495"/>
                    <a:pt x="670560" y="41964"/>
                  </a:cubicBezTo>
                  <a:cubicBezTo>
                    <a:pt x="659130" y="47044"/>
                    <a:pt x="647458" y="51610"/>
                    <a:pt x="636270" y="57204"/>
                  </a:cubicBezTo>
                  <a:cubicBezTo>
                    <a:pt x="601575" y="74552"/>
                    <a:pt x="594650" y="87612"/>
                    <a:pt x="548640" y="99114"/>
                  </a:cubicBezTo>
                  <a:cubicBezTo>
                    <a:pt x="538480" y="101654"/>
                    <a:pt x="528415" y="104612"/>
                    <a:pt x="518160" y="106734"/>
                  </a:cubicBezTo>
                  <a:cubicBezTo>
                    <a:pt x="491574" y="112235"/>
                    <a:pt x="463665" y="112696"/>
                    <a:pt x="438150" y="121974"/>
                  </a:cubicBezTo>
                  <a:cubicBezTo>
                    <a:pt x="424180" y="127054"/>
                    <a:pt x="410781" y="134129"/>
                    <a:pt x="396240" y="137214"/>
                  </a:cubicBezTo>
                  <a:cubicBezTo>
                    <a:pt x="336183" y="149953"/>
                    <a:pt x="299701" y="148838"/>
                    <a:pt x="240030" y="152454"/>
                  </a:cubicBezTo>
                  <a:cubicBezTo>
                    <a:pt x="222237" y="153532"/>
                    <a:pt x="204470" y="154994"/>
                    <a:pt x="186690" y="156264"/>
                  </a:cubicBezTo>
                  <a:cubicBezTo>
                    <a:pt x="151568" y="177337"/>
                    <a:pt x="184627" y="159375"/>
                    <a:pt x="144780" y="175314"/>
                  </a:cubicBezTo>
                  <a:cubicBezTo>
                    <a:pt x="131730" y="180534"/>
                    <a:pt x="122919" y="187459"/>
                    <a:pt x="110490" y="194364"/>
                  </a:cubicBezTo>
                  <a:cubicBezTo>
                    <a:pt x="105525" y="197122"/>
                    <a:pt x="99646" y="198387"/>
                    <a:pt x="95250" y="201984"/>
                  </a:cubicBezTo>
                  <a:cubicBezTo>
                    <a:pt x="85520" y="209945"/>
                    <a:pt x="79041" y="221680"/>
                    <a:pt x="68580" y="228654"/>
                  </a:cubicBezTo>
                  <a:cubicBezTo>
                    <a:pt x="51866" y="239796"/>
                    <a:pt x="59897" y="232611"/>
                    <a:pt x="45720" y="251514"/>
                  </a:cubicBezTo>
                  <a:cubicBezTo>
                    <a:pt x="36289" y="289239"/>
                    <a:pt x="50571" y="237705"/>
                    <a:pt x="22860" y="301044"/>
                  </a:cubicBezTo>
                  <a:cubicBezTo>
                    <a:pt x="19154" y="309515"/>
                    <a:pt x="18559" y="319085"/>
                    <a:pt x="15240" y="327714"/>
                  </a:cubicBezTo>
                  <a:cubicBezTo>
                    <a:pt x="-4434" y="378866"/>
                    <a:pt x="9504" y="327798"/>
                    <a:pt x="0" y="365814"/>
                  </a:cubicBezTo>
                  <a:cubicBezTo>
                    <a:pt x="1270" y="388674"/>
                    <a:pt x="849" y="411691"/>
                    <a:pt x="3810" y="434394"/>
                  </a:cubicBezTo>
                  <a:cubicBezTo>
                    <a:pt x="4695" y="441176"/>
                    <a:pt x="9093" y="447017"/>
                    <a:pt x="11430" y="453444"/>
                  </a:cubicBezTo>
                  <a:cubicBezTo>
                    <a:pt x="25734" y="492781"/>
                    <a:pt x="10275" y="460741"/>
                    <a:pt x="34290" y="499164"/>
                  </a:cubicBezTo>
                  <a:cubicBezTo>
                    <a:pt x="42140" y="511723"/>
                    <a:pt x="48264" y="525416"/>
                    <a:pt x="57150" y="537264"/>
                  </a:cubicBezTo>
                  <a:cubicBezTo>
                    <a:pt x="60960" y="542344"/>
                    <a:pt x="65215" y="547119"/>
                    <a:pt x="68580" y="552504"/>
                  </a:cubicBezTo>
                  <a:cubicBezTo>
                    <a:pt x="77931" y="567466"/>
                    <a:pt x="84664" y="584109"/>
                    <a:pt x="95250" y="598224"/>
                  </a:cubicBezTo>
                  <a:cubicBezTo>
                    <a:pt x="99060" y="603304"/>
                    <a:pt x="103315" y="608079"/>
                    <a:pt x="106680" y="613464"/>
                  </a:cubicBezTo>
                  <a:cubicBezTo>
                    <a:pt x="109690" y="618280"/>
                    <a:pt x="111482" y="623773"/>
                    <a:pt x="114300" y="628704"/>
                  </a:cubicBezTo>
                  <a:cubicBezTo>
                    <a:pt x="116572" y="632680"/>
                    <a:pt x="119380" y="636324"/>
                    <a:pt x="121920" y="640134"/>
                  </a:cubicBezTo>
                  <a:cubicBezTo>
                    <a:pt x="127181" y="666439"/>
                    <a:pt x="123845" y="656561"/>
                    <a:pt x="137160" y="685854"/>
                  </a:cubicBezTo>
                  <a:cubicBezTo>
                    <a:pt x="143706" y="700255"/>
                    <a:pt x="149583" y="707053"/>
                    <a:pt x="152400" y="723954"/>
                  </a:cubicBezTo>
                  <a:lnTo>
                    <a:pt x="160020" y="769674"/>
                  </a:lnTo>
                  <a:lnTo>
                    <a:pt x="163830" y="792534"/>
                  </a:lnTo>
                  <a:cubicBezTo>
                    <a:pt x="150838" y="886726"/>
                    <a:pt x="167069" y="875851"/>
                    <a:pt x="137160" y="922074"/>
                  </a:cubicBezTo>
                  <a:cubicBezTo>
                    <a:pt x="127210" y="937452"/>
                    <a:pt x="117023" y="952678"/>
                    <a:pt x="106680" y="967794"/>
                  </a:cubicBezTo>
                  <a:cubicBezTo>
                    <a:pt x="100511" y="976810"/>
                    <a:pt x="87630" y="994464"/>
                    <a:pt x="87630" y="994464"/>
                  </a:cubicBezTo>
                  <a:cubicBezTo>
                    <a:pt x="85090" y="1002084"/>
                    <a:pt x="83602" y="1010140"/>
                    <a:pt x="80010" y="1017324"/>
                  </a:cubicBezTo>
                  <a:cubicBezTo>
                    <a:pt x="72120" y="1033105"/>
                    <a:pt x="60020" y="1046714"/>
                    <a:pt x="53340" y="1063044"/>
                  </a:cubicBezTo>
                  <a:cubicBezTo>
                    <a:pt x="48436" y="1075031"/>
                    <a:pt x="48590" y="1088515"/>
                    <a:pt x="45720" y="1101144"/>
                  </a:cubicBezTo>
                  <a:cubicBezTo>
                    <a:pt x="42239" y="1116462"/>
                    <a:pt x="38100" y="1131624"/>
                    <a:pt x="34290" y="1146864"/>
                  </a:cubicBezTo>
                  <a:cubicBezTo>
                    <a:pt x="35560" y="1172264"/>
                    <a:pt x="33297" y="1198090"/>
                    <a:pt x="38100" y="1223064"/>
                  </a:cubicBezTo>
                  <a:cubicBezTo>
                    <a:pt x="39829" y="1232057"/>
                    <a:pt x="47424" y="1238933"/>
                    <a:pt x="53340" y="1245924"/>
                  </a:cubicBezTo>
                  <a:cubicBezTo>
                    <a:pt x="75031" y="1271559"/>
                    <a:pt x="79045" y="1273095"/>
                    <a:pt x="106680" y="1287834"/>
                  </a:cubicBezTo>
                  <a:cubicBezTo>
                    <a:pt x="116703" y="1293180"/>
                    <a:pt x="127502" y="1297095"/>
                    <a:pt x="137160" y="1303074"/>
                  </a:cubicBezTo>
                  <a:cubicBezTo>
                    <a:pt x="154234" y="1313643"/>
                    <a:pt x="168409" y="1329055"/>
                    <a:pt x="186690" y="1337364"/>
                  </a:cubicBezTo>
                  <a:cubicBezTo>
                    <a:pt x="215285" y="1350362"/>
                    <a:pt x="277837" y="1363673"/>
                    <a:pt x="312420" y="1371654"/>
                  </a:cubicBezTo>
                  <a:cubicBezTo>
                    <a:pt x="356870" y="1369114"/>
                    <a:pt x="401575" y="1369424"/>
                    <a:pt x="445770" y="1364034"/>
                  </a:cubicBezTo>
                  <a:cubicBezTo>
                    <a:pt x="454227" y="1363003"/>
                    <a:pt x="460498" y="1355145"/>
                    <a:pt x="468630" y="1352604"/>
                  </a:cubicBezTo>
                  <a:cubicBezTo>
                    <a:pt x="480992" y="1348741"/>
                    <a:pt x="494030" y="1347524"/>
                    <a:pt x="506730" y="1344984"/>
                  </a:cubicBezTo>
                  <a:cubicBezTo>
                    <a:pt x="582818" y="1279765"/>
                    <a:pt x="540165" y="1324676"/>
                    <a:pt x="590550" y="1253544"/>
                  </a:cubicBezTo>
                  <a:cubicBezTo>
                    <a:pt x="601561" y="1237999"/>
                    <a:pt x="615844" y="1224616"/>
                    <a:pt x="624840" y="1207824"/>
                  </a:cubicBezTo>
                  <a:cubicBezTo>
                    <a:pt x="635088" y="1188694"/>
                    <a:pt x="638720" y="1166621"/>
                    <a:pt x="647700" y="1146864"/>
                  </a:cubicBezTo>
                  <a:cubicBezTo>
                    <a:pt x="657809" y="1124625"/>
                    <a:pt x="671659" y="1104231"/>
                    <a:pt x="681990" y="1082094"/>
                  </a:cubicBezTo>
                  <a:cubicBezTo>
                    <a:pt x="689470" y="1066064"/>
                    <a:pt x="691939" y="1047732"/>
                    <a:pt x="701040" y="1032564"/>
                  </a:cubicBezTo>
                  <a:cubicBezTo>
                    <a:pt x="707508" y="1021783"/>
                    <a:pt x="719392" y="1015321"/>
                    <a:pt x="727710" y="1005894"/>
                  </a:cubicBezTo>
                  <a:cubicBezTo>
                    <a:pt x="819455" y="901916"/>
                    <a:pt x="686084" y="1039665"/>
                    <a:pt x="803910" y="929694"/>
                  </a:cubicBezTo>
                  <a:cubicBezTo>
                    <a:pt x="817456" y="917051"/>
                    <a:pt x="874381" y="862402"/>
                    <a:pt x="895350" y="834444"/>
                  </a:cubicBezTo>
                  <a:cubicBezTo>
                    <a:pt x="916475" y="806278"/>
                    <a:pt x="923867" y="789782"/>
                    <a:pt x="941070" y="758244"/>
                  </a:cubicBezTo>
                  <a:cubicBezTo>
                    <a:pt x="956435" y="700624"/>
                    <a:pt x="969620" y="653571"/>
                    <a:pt x="982980" y="598224"/>
                  </a:cubicBezTo>
                  <a:cubicBezTo>
                    <a:pt x="988184" y="576664"/>
                    <a:pt x="994847" y="555376"/>
                    <a:pt x="998220" y="533454"/>
                  </a:cubicBezTo>
                  <a:cubicBezTo>
                    <a:pt x="1000760" y="516944"/>
                    <a:pt x="1003029" y="500390"/>
                    <a:pt x="1005840" y="483924"/>
                  </a:cubicBezTo>
                  <a:cubicBezTo>
                    <a:pt x="1028636" y="350406"/>
                    <a:pt x="1020352" y="418086"/>
                    <a:pt x="1028700" y="342954"/>
                  </a:cubicBezTo>
                  <a:cubicBezTo>
                    <a:pt x="1027430" y="307394"/>
                    <a:pt x="1030301" y="271443"/>
                    <a:pt x="1024890" y="236274"/>
                  </a:cubicBezTo>
                  <a:cubicBezTo>
                    <a:pt x="1021290" y="212876"/>
                    <a:pt x="980809" y="155269"/>
                    <a:pt x="971550" y="141024"/>
                  </a:cubicBezTo>
                  <a:cubicBezTo>
                    <a:pt x="960773" y="124444"/>
                    <a:pt x="954063" y="113731"/>
                    <a:pt x="941070" y="99114"/>
                  </a:cubicBezTo>
                  <a:cubicBezTo>
                    <a:pt x="936297" y="93744"/>
                    <a:pt x="931440" y="88362"/>
                    <a:pt x="925830" y="83874"/>
                  </a:cubicBezTo>
                  <a:cubicBezTo>
                    <a:pt x="904631" y="66915"/>
                    <a:pt x="903022" y="69933"/>
                    <a:pt x="880110" y="57204"/>
                  </a:cubicBezTo>
                  <a:cubicBezTo>
                    <a:pt x="832544" y="30779"/>
                    <a:pt x="918404" y="73706"/>
                    <a:pt x="849630" y="41964"/>
                  </a:cubicBezTo>
                  <a:cubicBezTo>
                    <a:pt x="839316" y="37204"/>
                    <a:pt x="830239" y="29188"/>
                    <a:pt x="819150" y="26724"/>
                  </a:cubicBezTo>
                  <a:lnTo>
                    <a:pt x="784860" y="19104"/>
                  </a:lnTo>
                  <a:cubicBezTo>
                    <a:pt x="781050" y="16564"/>
                    <a:pt x="777639" y="13288"/>
                    <a:pt x="773430" y="11484"/>
                  </a:cubicBezTo>
                  <a:cubicBezTo>
                    <a:pt x="760946" y="6134"/>
                    <a:pt x="757555" y="689"/>
                    <a:pt x="750570" y="54"/>
                  </a:cubicBez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3695700" y="3036570"/>
              <a:ext cx="1694055" cy="986790"/>
            </a:xfrm>
            <a:custGeom>
              <a:avLst/>
              <a:gdLst>
                <a:gd name="connsiteX0" fmla="*/ 697230 w 1694055"/>
                <a:gd name="connsiteY0" fmla="*/ 34290 h 986790"/>
                <a:gd name="connsiteX1" fmla="*/ 670560 w 1694055"/>
                <a:gd name="connsiteY1" fmla="*/ 22860 h 986790"/>
                <a:gd name="connsiteX2" fmla="*/ 601980 w 1694055"/>
                <a:gd name="connsiteY2" fmla="*/ 15240 h 986790"/>
                <a:gd name="connsiteX3" fmla="*/ 575310 w 1694055"/>
                <a:gd name="connsiteY3" fmla="*/ 11430 h 986790"/>
                <a:gd name="connsiteX4" fmla="*/ 552450 w 1694055"/>
                <a:gd name="connsiteY4" fmla="*/ 3810 h 986790"/>
                <a:gd name="connsiteX5" fmla="*/ 426720 w 1694055"/>
                <a:gd name="connsiteY5" fmla="*/ 3810 h 986790"/>
                <a:gd name="connsiteX6" fmla="*/ 346710 w 1694055"/>
                <a:gd name="connsiteY6" fmla="*/ 34290 h 986790"/>
                <a:gd name="connsiteX7" fmla="*/ 300990 w 1694055"/>
                <a:gd name="connsiteY7" fmla="*/ 64770 h 986790"/>
                <a:gd name="connsiteX8" fmla="*/ 289560 w 1694055"/>
                <a:gd name="connsiteY8" fmla="*/ 83820 h 986790"/>
                <a:gd name="connsiteX9" fmla="*/ 270510 w 1694055"/>
                <a:gd name="connsiteY9" fmla="*/ 102870 h 986790"/>
                <a:gd name="connsiteX10" fmla="*/ 259080 w 1694055"/>
                <a:gd name="connsiteY10" fmla="*/ 129540 h 986790"/>
                <a:gd name="connsiteX11" fmla="*/ 240030 w 1694055"/>
                <a:gd name="connsiteY11" fmla="*/ 163830 h 986790"/>
                <a:gd name="connsiteX12" fmla="*/ 228600 w 1694055"/>
                <a:gd name="connsiteY12" fmla="*/ 194310 h 986790"/>
                <a:gd name="connsiteX13" fmla="*/ 198120 w 1694055"/>
                <a:gd name="connsiteY13" fmla="*/ 251460 h 986790"/>
                <a:gd name="connsiteX14" fmla="*/ 190500 w 1694055"/>
                <a:gd name="connsiteY14" fmla="*/ 274320 h 986790"/>
                <a:gd name="connsiteX15" fmla="*/ 179070 w 1694055"/>
                <a:gd name="connsiteY15" fmla="*/ 297180 h 986790"/>
                <a:gd name="connsiteX16" fmla="*/ 160020 w 1694055"/>
                <a:gd name="connsiteY16" fmla="*/ 350520 h 986790"/>
                <a:gd name="connsiteX17" fmla="*/ 148590 w 1694055"/>
                <a:gd name="connsiteY17" fmla="*/ 373380 h 986790"/>
                <a:gd name="connsiteX18" fmla="*/ 129540 w 1694055"/>
                <a:gd name="connsiteY18" fmla="*/ 419100 h 986790"/>
                <a:gd name="connsiteX19" fmla="*/ 118110 w 1694055"/>
                <a:gd name="connsiteY19" fmla="*/ 441960 h 986790"/>
                <a:gd name="connsiteX20" fmla="*/ 106680 w 1694055"/>
                <a:gd name="connsiteY20" fmla="*/ 476250 h 986790"/>
                <a:gd name="connsiteX21" fmla="*/ 76200 w 1694055"/>
                <a:gd name="connsiteY21" fmla="*/ 541020 h 986790"/>
                <a:gd name="connsiteX22" fmla="*/ 68580 w 1694055"/>
                <a:gd name="connsiteY22" fmla="*/ 563880 h 986790"/>
                <a:gd name="connsiteX23" fmla="*/ 57150 w 1694055"/>
                <a:gd name="connsiteY23" fmla="*/ 590550 h 986790"/>
                <a:gd name="connsiteX24" fmla="*/ 53340 w 1694055"/>
                <a:gd name="connsiteY24" fmla="*/ 605790 h 986790"/>
                <a:gd name="connsiteX25" fmla="*/ 45720 w 1694055"/>
                <a:gd name="connsiteY25" fmla="*/ 621030 h 986790"/>
                <a:gd name="connsiteX26" fmla="*/ 26670 w 1694055"/>
                <a:gd name="connsiteY26" fmla="*/ 685800 h 986790"/>
                <a:gd name="connsiteX27" fmla="*/ 11430 w 1694055"/>
                <a:gd name="connsiteY27" fmla="*/ 723900 h 986790"/>
                <a:gd name="connsiteX28" fmla="*/ 0 w 1694055"/>
                <a:gd name="connsiteY28" fmla="*/ 773430 h 986790"/>
                <a:gd name="connsiteX29" fmla="*/ 11430 w 1694055"/>
                <a:gd name="connsiteY29" fmla="*/ 868680 h 986790"/>
                <a:gd name="connsiteX30" fmla="*/ 49530 w 1694055"/>
                <a:gd name="connsiteY30" fmla="*/ 899160 h 986790"/>
                <a:gd name="connsiteX31" fmla="*/ 102870 w 1694055"/>
                <a:gd name="connsiteY31" fmla="*/ 941070 h 986790"/>
                <a:gd name="connsiteX32" fmla="*/ 152400 w 1694055"/>
                <a:gd name="connsiteY32" fmla="*/ 963930 h 986790"/>
                <a:gd name="connsiteX33" fmla="*/ 323850 w 1694055"/>
                <a:gd name="connsiteY33" fmla="*/ 986790 h 986790"/>
                <a:gd name="connsiteX34" fmla="*/ 845820 w 1694055"/>
                <a:gd name="connsiteY34" fmla="*/ 979170 h 986790"/>
                <a:gd name="connsiteX35" fmla="*/ 998220 w 1694055"/>
                <a:gd name="connsiteY35" fmla="*/ 963930 h 986790"/>
                <a:gd name="connsiteX36" fmla="*/ 1078230 w 1694055"/>
                <a:gd name="connsiteY36" fmla="*/ 952500 h 986790"/>
                <a:gd name="connsiteX37" fmla="*/ 1531620 w 1694055"/>
                <a:gd name="connsiteY37" fmla="*/ 948690 h 986790"/>
                <a:gd name="connsiteX38" fmla="*/ 1577340 w 1694055"/>
                <a:gd name="connsiteY38" fmla="*/ 944880 h 986790"/>
                <a:gd name="connsiteX39" fmla="*/ 1615440 w 1694055"/>
                <a:gd name="connsiteY39" fmla="*/ 933450 h 986790"/>
                <a:gd name="connsiteX40" fmla="*/ 1664970 w 1694055"/>
                <a:gd name="connsiteY40" fmla="*/ 872490 h 986790"/>
                <a:gd name="connsiteX41" fmla="*/ 1684020 w 1694055"/>
                <a:gd name="connsiteY41" fmla="*/ 811530 h 986790"/>
                <a:gd name="connsiteX42" fmla="*/ 1680210 w 1694055"/>
                <a:gd name="connsiteY42" fmla="*/ 601980 h 986790"/>
                <a:gd name="connsiteX43" fmla="*/ 1657350 w 1694055"/>
                <a:gd name="connsiteY43" fmla="*/ 544830 h 986790"/>
                <a:gd name="connsiteX44" fmla="*/ 1634490 w 1694055"/>
                <a:gd name="connsiteY44" fmla="*/ 521970 h 986790"/>
                <a:gd name="connsiteX45" fmla="*/ 1565910 w 1694055"/>
                <a:gd name="connsiteY45" fmla="*/ 449580 h 986790"/>
                <a:gd name="connsiteX46" fmla="*/ 1504950 w 1694055"/>
                <a:gd name="connsiteY46" fmla="*/ 396240 h 986790"/>
                <a:gd name="connsiteX47" fmla="*/ 1493520 w 1694055"/>
                <a:gd name="connsiteY47" fmla="*/ 381000 h 986790"/>
                <a:gd name="connsiteX48" fmla="*/ 1463040 w 1694055"/>
                <a:gd name="connsiteY48" fmla="*/ 346710 h 986790"/>
                <a:gd name="connsiteX49" fmla="*/ 1451610 w 1694055"/>
                <a:gd name="connsiteY49" fmla="*/ 327660 h 986790"/>
                <a:gd name="connsiteX50" fmla="*/ 1436370 w 1694055"/>
                <a:gd name="connsiteY50" fmla="*/ 312420 h 986790"/>
                <a:gd name="connsiteX51" fmla="*/ 1421130 w 1694055"/>
                <a:gd name="connsiteY51" fmla="*/ 289560 h 986790"/>
                <a:gd name="connsiteX52" fmla="*/ 1394460 w 1694055"/>
                <a:gd name="connsiteY52" fmla="*/ 255270 h 986790"/>
                <a:gd name="connsiteX53" fmla="*/ 1379220 w 1694055"/>
                <a:gd name="connsiteY53" fmla="*/ 232410 h 986790"/>
                <a:gd name="connsiteX54" fmla="*/ 1341120 w 1694055"/>
                <a:gd name="connsiteY54" fmla="*/ 186690 h 986790"/>
                <a:gd name="connsiteX55" fmla="*/ 1318260 w 1694055"/>
                <a:gd name="connsiteY55" fmla="*/ 167640 h 986790"/>
                <a:gd name="connsiteX56" fmla="*/ 1306830 w 1694055"/>
                <a:gd name="connsiteY56" fmla="*/ 156210 h 986790"/>
                <a:gd name="connsiteX57" fmla="*/ 1245870 w 1694055"/>
                <a:gd name="connsiteY57" fmla="*/ 121920 h 986790"/>
                <a:gd name="connsiteX58" fmla="*/ 1181100 w 1694055"/>
                <a:gd name="connsiteY58" fmla="*/ 102870 h 986790"/>
                <a:gd name="connsiteX59" fmla="*/ 1101090 w 1694055"/>
                <a:gd name="connsiteY59" fmla="*/ 80010 h 986790"/>
                <a:gd name="connsiteX60" fmla="*/ 868680 w 1694055"/>
                <a:gd name="connsiteY60" fmla="*/ 72390 h 986790"/>
                <a:gd name="connsiteX61" fmla="*/ 758190 w 1694055"/>
                <a:gd name="connsiteY61" fmla="*/ 64770 h 986790"/>
                <a:gd name="connsiteX62" fmla="*/ 731520 w 1694055"/>
                <a:gd name="connsiteY62" fmla="*/ 60960 h 986790"/>
                <a:gd name="connsiteX63" fmla="*/ 708660 w 1694055"/>
                <a:gd name="connsiteY63" fmla="*/ 53340 h 986790"/>
                <a:gd name="connsiteX64" fmla="*/ 697230 w 1694055"/>
                <a:gd name="connsiteY64" fmla="*/ 34290 h 986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694055" h="986790">
                  <a:moveTo>
                    <a:pt x="697230" y="34290"/>
                  </a:moveTo>
                  <a:cubicBezTo>
                    <a:pt x="690880" y="29210"/>
                    <a:pt x="680044" y="24757"/>
                    <a:pt x="670560" y="22860"/>
                  </a:cubicBezTo>
                  <a:cubicBezTo>
                    <a:pt x="648006" y="18349"/>
                    <a:pt x="624817" y="17980"/>
                    <a:pt x="601980" y="15240"/>
                  </a:cubicBezTo>
                  <a:cubicBezTo>
                    <a:pt x="593064" y="14170"/>
                    <a:pt x="584200" y="12700"/>
                    <a:pt x="575310" y="11430"/>
                  </a:cubicBezTo>
                  <a:cubicBezTo>
                    <a:pt x="567690" y="8890"/>
                    <a:pt x="560384" y="5063"/>
                    <a:pt x="552450" y="3810"/>
                  </a:cubicBezTo>
                  <a:cubicBezTo>
                    <a:pt x="506730" y="-3409"/>
                    <a:pt x="474662" y="1413"/>
                    <a:pt x="426720" y="3810"/>
                  </a:cubicBezTo>
                  <a:cubicBezTo>
                    <a:pt x="380371" y="10431"/>
                    <a:pt x="408082" y="3604"/>
                    <a:pt x="346710" y="34290"/>
                  </a:cubicBezTo>
                  <a:cubicBezTo>
                    <a:pt x="326458" y="44416"/>
                    <a:pt x="317029" y="46949"/>
                    <a:pt x="300990" y="64770"/>
                  </a:cubicBezTo>
                  <a:cubicBezTo>
                    <a:pt x="296036" y="70274"/>
                    <a:pt x="294186" y="78037"/>
                    <a:pt x="289560" y="83820"/>
                  </a:cubicBezTo>
                  <a:cubicBezTo>
                    <a:pt x="283950" y="90832"/>
                    <a:pt x="276860" y="96520"/>
                    <a:pt x="270510" y="102870"/>
                  </a:cubicBezTo>
                  <a:cubicBezTo>
                    <a:pt x="266700" y="111760"/>
                    <a:pt x="263405" y="120889"/>
                    <a:pt x="259080" y="129540"/>
                  </a:cubicBezTo>
                  <a:cubicBezTo>
                    <a:pt x="253232" y="141235"/>
                    <a:pt x="245597" y="151999"/>
                    <a:pt x="240030" y="163830"/>
                  </a:cubicBezTo>
                  <a:cubicBezTo>
                    <a:pt x="235410" y="173648"/>
                    <a:pt x="233189" y="184477"/>
                    <a:pt x="228600" y="194310"/>
                  </a:cubicBezTo>
                  <a:cubicBezTo>
                    <a:pt x="195931" y="264315"/>
                    <a:pt x="231022" y="174688"/>
                    <a:pt x="198120" y="251460"/>
                  </a:cubicBezTo>
                  <a:cubicBezTo>
                    <a:pt x="194956" y="258843"/>
                    <a:pt x="193589" y="266906"/>
                    <a:pt x="190500" y="274320"/>
                  </a:cubicBezTo>
                  <a:cubicBezTo>
                    <a:pt x="187223" y="282184"/>
                    <a:pt x="182234" y="289270"/>
                    <a:pt x="179070" y="297180"/>
                  </a:cubicBezTo>
                  <a:cubicBezTo>
                    <a:pt x="164129" y="334532"/>
                    <a:pt x="172880" y="322229"/>
                    <a:pt x="160020" y="350520"/>
                  </a:cubicBezTo>
                  <a:cubicBezTo>
                    <a:pt x="156495" y="358276"/>
                    <a:pt x="152050" y="365595"/>
                    <a:pt x="148590" y="373380"/>
                  </a:cubicBezTo>
                  <a:cubicBezTo>
                    <a:pt x="141885" y="388467"/>
                    <a:pt x="136923" y="404333"/>
                    <a:pt x="129540" y="419100"/>
                  </a:cubicBezTo>
                  <a:cubicBezTo>
                    <a:pt x="125730" y="426720"/>
                    <a:pt x="121274" y="434050"/>
                    <a:pt x="118110" y="441960"/>
                  </a:cubicBezTo>
                  <a:cubicBezTo>
                    <a:pt x="113635" y="453147"/>
                    <a:pt x="111047" y="465021"/>
                    <a:pt x="106680" y="476250"/>
                  </a:cubicBezTo>
                  <a:cubicBezTo>
                    <a:pt x="81512" y="540969"/>
                    <a:pt x="101861" y="481145"/>
                    <a:pt x="76200" y="541020"/>
                  </a:cubicBezTo>
                  <a:cubicBezTo>
                    <a:pt x="73036" y="548403"/>
                    <a:pt x="71463" y="556383"/>
                    <a:pt x="68580" y="563880"/>
                  </a:cubicBezTo>
                  <a:cubicBezTo>
                    <a:pt x="65108" y="572907"/>
                    <a:pt x="60455" y="581460"/>
                    <a:pt x="57150" y="590550"/>
                  </a:cubicBezTo>
                  <a:cubicBezTo>
                    <a:pt x="55361" y="595471"/>
                    <a:pt x="55179" y="600887"/>
                    <a:pt x="53340" y="605790"/>
                  </a:cubicBezTo>
                  <a:cubicBezTo>
                    <a:pt x="51346" y="611108"/>
                    <a:pt x="47829" y="615757"/>
                    <a:pt x="45720" y="621030"/>
                  </a:cubicBezTo>
                  <a:cubicBezTo>
                    <a:pt x="38368" y="639409"/>
                    <a:pt x="31475" y="668984"/>
                    <a:pt x="26670" y="685800"/>
                  </a:cubicBezTo>
                  <a:cubicBezTo>
                    <a:pt x="19466" y="711014"/>
                    <a:pt x="25250" y="682441"/>
                    <a:pt x="11430" y="723900"/>
                  </a:cubicBezTo>
                  <a:cubicBezTo>
                    <a:pt x="6835" y="737686"/>
                    <a:pt x="3022" y="758318"/>
                    <a:pt x="0" y="773430"/>
                  </a:cubicBezTo>
                  <a:cubicBezTo>
                    <a:pt x="3810" y="805180"/>
                    <a:pt x="3927" y="837595"/>
                    <a:pt x="11430" y="868680"/>
                  </a:cubicBezTo>
                  <a:cubicBezTo>
                    <a:pt x="13586" y="877611"/>
                    <a:pt x="45627" y="896232"/>
                    <a:pt x="49530" y="899160"/>
                  </a:cubicBezTo>
                  <a:cubicBezTo>
                    <a:pt x="67619" y="912727"/>
                    <a:pt x="82339" y="931594"/>
                    <a:pt x="102870" y="941070"/>
                  </a:cubicBezTo>
                  <a:cubicBezTo>
                    <a:pt x="119380" y="948690"/>
                    <a:pt x="135094" y="958348"/>
                    <a:pt x="152400" y="963930"/>
                  </a:cubicBezTo>
                  <a:cubicBezTo>
                    <a:pt x="209236" y="982264"/>
                    <a:pt x="264851" y="983319"/>
                    <a:pt x="323850" y="986790"/>
                  </a:cubicBezTo>
                  <a:lnTo>
                    <a:pt x="845820" y="979170"/>
                  </a:lnTo>
                  <a:cubicBezTo>
                    <a:pt x="855269" y="978931"/>
                    <a:pt x="984966" y="965587"/>
                    <a:pt x="998220" y="963930"/>
                  </a:cubicBezTo>
                  <a:cubicBezTo>
                    <a:pt x="1024953" y="960588"/>
                    <a:pt x="1051300" y="953269"/>
                    <a:pt x="1078230" y="952500"/>
                  </a:cubicBezTo>
                  <a:cubicBezTo>
                    <a:pt x="1229304" y="948184"/>
                    <a:pt x="1380490" y="949960"/>
                    <a:pt x="1531620" y="948690"/>
                  </a:cubicBezTo>
                  <a:cubicBezTo>
                    <a:pt x="1546860" y="947420"/>
                    <a:pt x="1562294" y="947616"/>
                    <a:pt x="1577340" y="944880"/>
                  </a:cubicBezTo>
                  <a:cubicBezTo>
                    <a:pt x="1590385" y="942508"/>
                    <a:pt x="1604230" y="940530"/>
                    <a:pt x="1615440" y="933450"/>
                  </a:cubicBezTo>
                  <a:cubicBezTo>
                    <a:pt x="1633643" y="921953"/>
                    <a:pt x="1656486" y="894171"/>
                    <a:pt x="1664970" y="872490"/>
                  </a:cubicBezTo>
                  <a:cubicBezTo>
                    <a:pt x="1672728" y="852665"/>
                    <a:pt x="1677670" y="831850"/>
                    <a:pt x="1684020" y="811530"/>
                  </a:cubicBezTo>
                  <a:cubicBezTo>
                    <a:pt x="1698265" y="718935"/>
                    <a:pt x="1697651" y="747324"/>
                    <a:pt x="1680210" y="601980"/>
                  </a:cubicBezTo>
                  <a:cubicBezTo>
                    <a:pt x="1679853" y="599004"/>
                    <a:pt x="1660157" y="548885"/>
                    <a:pt x="1657350" y="544830"/>
                  </a:cubicBezTo>
                  <a:cubicBezTo>
                    <a:pt x="1651216" y="535970"/>
                    <a:pt x="1641823" y="529867"/>
                    <a:pt x="1634490" y="521970"/>
                  </a:cubicBezTo>
                  <a:cubicBezTo>
                    <a:pt x="1594733" y="479155"/>
                    <a:pt x="1617479" y="497329"/>
                    <a:pt x="1565910" y="449580"/>
                  </a:cubicBezTo>
                  <a:cubicBezTo>
                    <a:pt x="1546098" y="431236"/>
                    <a:pt x="1521150" y="417840"/>
                    <a:pt x="1504950" y="396240"/>
                  </a:cubicBezTo>
                  <a:cubicBezTo>
                    <a:pt x="1501140" y="391160"/>
                    <a:pt x="1497622" y="385848"/>
                    <a:pt x="1493520" y="381000"/>
                  </a:cubicBezTo>
                  <a:cubicBezTo>
                    <a:pt x="1483642" y="369326"/>
                    <a:pt x="1472488" y="358735"/>
                    <a:pt x="1463040" y="346710"/>
                  </a:cubicBezTo>
                  <a:cubicBezTo>
                    <a:pt x="1458465" y="340887"/>
                    <a:pt x="1456156" y="333505"/>
                    <a:pt x="1451610" y="327660"/>
                  </a:cubicBezTo>
                  <a:cubicBezTo>
                    <a:pt x="1447199" y="321989"/>
                    <a:pt x="1440858" y="318030"/>
                    <a:pt x="1436370" y="312420"/>
                  </a:cubicBezTo>
                  <a:cubicBezTo>
                    <a:pt x="1430649" y="305269"/>
                    <a:pt x="1426546" y="296945"/>
                    <a:pt x="1421130" y="289560"/>
                  </a:cubicBezTo>
                  <a:cubicBezTo>
                    <a:pt x="1412567" y="277883"/>
                    <a:pt x="1402492" y="267318"/>
                    <a:pt x="1394460" y="255270"/>
                  </a:cubicBezTo>
                  <a:cubicBezTo>
                    <a:pt x="1389380" y="247650"/>
                    <a:pt x="1384843" y="239639"/>
                    <a:pt x="1379220" y="232410"/>
                  </a:cubicBezTo>
                  <a:cubicBezTo>
                    <a:pt x="1367041" y="216751"/>
                    <a:pt x="1356360" y="199390"/>
                    <a:pt x="1341120" y="186690"/>
                  </a:cubicBezTo>
                  <a:cubicBezTo>
                    <a:pt x="1333500" y="180340"/>
                    <a:pt x="1325674" y="174230"/>
                    <a:pt x="1318260" y="167640"/>
                  </a:cubicBezTo>
                  <a:cubicBezTo>
                    <a:pt x="1314233" y="164060"/>
                    <a:pt x="1311260" y="159277"/>
                    <a:pt x="1306830" y="156210"/>
                  </a:cubicBezTo>
                  <a:cubicBezTo>
                    <a:pt x="1295607" y="148440"/>
                    <a:pt x="1262314" y="128772"/>
                    <a:pt x="1245870" y="121920"/>
                  </a:cubicBezTo>
                  <a:cubicBezTo>
                    <a:pt x="1228671" y="114754"/>
                    <a:pt x="1195789" y="107341"/>
                    <a:pt x="1181100" y="102870"/>
                  </a:cubicBezTo>
                  <a:cubicBezTo>
                    <a:pt x="1163393" y="97481"/>
                    <a:pt x="1122548" y="81236"/>
                    <a:pt x="1101090" y="80010"/>
                  </a:cubicBezTo>
                  <a:cubicBezTo>
                    <a:pt x="1023705" y="75588"/>
                    <a:pt x="946136" y="75331"/>
                    <a:pt x="868680" y="72390"/>
                  </a:cubicBezTo>
                  <a:cubicBezTo>
                    <a:pt x="835121" y="71116"/>
                    <a:pt x="792863" y="68623"/>
                    <a:pt x="758190" y="64770"/>
                  </a:cubicBezTo>
                  <a:cubicBezTo>
                    <a:pt x="749265" y="63778"/>
                    <a:pt x="740410" y="62230"/>
                    <a:pt x="731520" y="60960"/>
                  </a:cubicBezTo>
                  <a:cubicBezTo>
                    <a:pt x="723900" y="58420"/>
                    <a:pt x="716074" y="56429"/>
                    <a:pt x="708660" y="53340"/>
                  </a:cubicBezTo>
                  <a:cubicBezTo>
                    <a:pt x="700796" y="50063"/>
                    <a:pt x="703580" y="39370"/>
                    <a:pt x="697230" y="34290"/>
                  </a:cubicBez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3680460" y="2232455"/>
              <a:ext cx="1653540" cy="842584"/>
            </a:xfrm>
            <a:custGeom>
              <a:avLst/>
              <a:gdLst>
                <a:gd name="connsiteX0" fmla="*/ 133350 w 1653540"/>
                <a:gd name="connsiteY0" fmla="*/ 11635 h 842584"/>
                <a:gd name="connsiteX1" fmla="*/ 41910 w 1653540"/>
                <a:gd name="connsiteY1" fmla="*/ 91645 h 842584"/>
                <a:gd name="connsiteX2" fmla="*/ 22860 w 1653540"/>
                <a:gd name="connsiteY2" fmla="*/ 125935 h 842584"/>
                <a:gd name="connsiteX3" fmla="*/ 11430 w 1653540"/>
                <a:gd name="connsiteY3" fmla="*/ 183085 h 842584"/>
                <a:gd name="connsiteX4" fmla="*/ 3810 w 1653540"/>
                <a:gd name="connsiteY4" fmla="*/ 221185 h 842584"/>
                <a:gd name="connsiteX5" fmla="*/ 0 w 1653540"/>
                <a:gd name="connsiteY5" fmla="*/ 259285 h 842584"/>
                <a:gd name="connsiteX6" fmla="*/ 11430 w 1653540"/>
                <a:gd name="connsiteY6" fmla="*/ 369775 h 842584"/>
                <a:gd name="connsiteX7" fmla="*/ 34290 w 1653540"/>
                <a:gd name="connsiteY7" fmla="*/ 415495 h 842584"/>
                <a:gd name="connsiteX8" fmla="*/ 49530 w 1653540"/>
                <a:gd name="connsiteY8" fmla="*/ 430735 h 842584"/>
                <a:gd name="connsiteX9" fmla="*/ 60960 w 1653540"/>
                <a:gd name="connsiteY9" fmla="*/ 449785 h 842584"/>
                <a:gd name="connsiteX10" fmla="*/ 76200 w 1653540"/>
                <a:gd name="connsiteY10" fmla="*/ 465025 h 842584"/>
                <a:gd name="connsiteX11" fmla="*/ 99060 w 1653540"/>
                <a:gd name="connsiteY11" fmla="*/ 495505 h 842584"/>
                <a:gd name="connsiteX12" fmla="*/ 114300 w 1653540"/>
                <a:gd name="connsiteY12" fmla="*/ 518365 h 842584"/>
                <a:gd name="connsiteX13" fmla="*/ 140970 w 1653540"/>
                <a:gd name="connsiteY13" fmla="*/ 541225 h 842584"/>
                <a:gd name="connsiteX14" fmla="*/ 167640 w 1653540"/>
                <a:gd name="connsiteY14" fmla="*/ 567895 h 842584"/>
                <a:gd name="connsiteX15" fmla="*/ 186690 w 1653540"/>
                <a:gd name="connsiteY15" fmla="*/ 583135 h 842584"/>
                <a:gd name="connsiteX16" fmla="*/ 205740 w 1653540"/>
                <a:gd name="connsiteY16" fmla="*/ 605995 h 842584"/>
                <a:gd name="connsiteX17" fmla="*/ 224790 w 1653540"/>
                <a:gd name="connsiteY17" fmla="*/ 625045 h 842584"/>
                <a:gd name="connsiteX18" fmla="*/ 236220 w 1653540"/>
                <a:gd name="connsiteY18" fmla="*/ 640285 h 842584"/>
                <a:gd name="connsiteX19" fmla="*/ 278130 w 1653540"/>
                <a:gd name="connsiteY19" fmla="*/ 678385 h 842584"/>
                <a:gd name="connsiteX20" fmla="*/ 297180 w 1653540"/>
                <a:gd name="connsiteY20" fmla="*/ 705055 h 842584"/>
                <a:gd name="connsiteX21" fmla="*/ 312420 w 1653540"/>
                <a:gd name="connsiteY21" fmla="*/ 720295 h 842584"/>
                <a:gd name="connsiteX22" fmla="*/ 327660 w 1653540"/>
                <a:gd name="connsiteY22" fmla="*/ 731725 h 842584"/>
                <a:gd name="connsiteX23" fmla="*/ 342900 w 1653540"/>
                <a:gd name="connsiteY23" fmla="*/ 746965 h 842584"/>
                <a:gd name="connsiteX24" fmla="*/ 361950 w 1653540"/>
                <a:gd name="connsiteY24" fmla="*/ 750775 h 842584"/>
                <a:gd name="connsiteX25" fmla="*/ 415290 w 1653540"/>
                <a:gd name="connsiteY25" fmla="*/ 762205 h 842584"/>
                <a:gd name="connsiteX26" fmla="*/ 617220 w 1653540"/>
                <a:gd name="connsiteY26" fmla="*/ 769825 h 842584"/>
                <a:gd name="connsiteX27" fmla="*/ 693420 w 1653540"/>
                <a:gd name="connsiteY27" fmla="*/ 785065 h 842584"/>
                <a:gd name="connsiteX28" fmla="*/ 716280 w 1653540"/>
                <a:gd name="connsiteY28" fmla="*/ 796495 h 842584"/>
                <a:gd name="connsiteX29" fmla="*/ 735330 w 1653540"/>
                <a:gd name="connsiteY29" fmla="*/ 804115 h 842584"/>
                <a:gd name="connsiteX30" fmla="*/ 758190 w 1653540"/>
                <a:gd name="connsiteY30" fmla="*/ 811735 h 842584"/>
                <a:gd name="connsiteX31" fmla="*/ 777240 w 1653540"/>
                <a:gd name="connsiteY31" fmla="*/ 823165 h 842584"/>
                <a:gd name="connsiteX32" fmla="*/ 822960 w 1653540"/>
                <a:gd name="connsiteY32" fmla="*/ 830785 h 842584"/>
                <a:gd name="connsiteX33" fmla="*/ 842010 w 1653540"/>
                <a:gd name="connsiteY33" fmla="*/ 834595 h 842584"/>
                <a:gd name="connsiteX34" fmla="*/ 1021080 w 1653540"/>
                <a:gd name="connsiteY34" fmla="*/ 838405 h 842584"/>
                <a:gd name="connsiteX35" fmla="*/ 1211580 w 1653540"/>
                <a:gd name="connsiteY35" fmla="*/ 834595 h 842584"/>
                <a:gd name="connsiteX36" fmla="*/ 1226820 w 1653540"/>
                <a:gd name="connsiteY36" fmla="*/ 823165 h 842584"/>
                <a:gd name="connsiteX37" fmla="*/ 1283970 w 1653540"/>
                <a:gd name="connsiteY37" fmla="*/ 785065 h 842584"/>
                <a:gd name="connsiteX38" fmla="*/ 1341120 w 1653540"/>
                <a:gd name="connsiteY38" fmla="*/ 731725 h 842584"/>
                <a:gd name="connsiteX39" fmla="*/ 1371600 w 1653540"/>
                <a:gd name="connsiteY39" fmla="*/ 712675 h 842584"/>
                <a:gd name="connsiteX40" fmla="*/ 1402080 w 1653540"/>
                <a:gd name="connsiteY40" fmla="*/ 689815 h 842584"/>
                <a:gd name="connsiteX41" fmla="*/ 1436370 w 1653540"/>
                <a:gd name="connsiteY41" fmla="*/ 670765 h 842584"/>
                <a:gd name="connsiteX42" fmla="*/ 1466850 w 1653540"/>
                <a:gd name="connsiteY42" fmla="*/ 647905 h 842584"/>
                <a:gd name="connsiteX43" fmla="*/ 1497330 w 1653540"/>
                <a:gd name="connsiteY43" fmla="*/ 632665 h 842584"/>
                <a:gd name="connsiteX44" fmla="*/ 1565910 w 1653540"/>
                <a:gd name="connsiteY44" fmla="*/ 583135 h 842584"/>
                <a:gd name="connsiteX45" fmla="*/ 1611630 w 1653540"/>
                <a:gd name="connsiteY45" fmla="*/ 525985 h 842584"/>
                <a:gd name="connsiteX46" fmla="*/ 1634490 w 1653540"/>
                <a:gd name="connsiteY46" fmla="*/ 487885 h 842584"/>
                <a:gd name="connsiteX47" fmla="*/ 1642110 w 1653540"/>
                <a:gd name="connsiteY47" fmla="*/ 461215 h 842584"/>
                <a:gd name="connsiteX48" fmla="*/ 1653540 w 1653540"/>
                <a:gd name="connsiteY48" fmla="*/ 385015 h 842584"/>
                <a:gd name="connsiteX49" fmla="*/ 1645920 w 1653540"/>
                <a:gd name="connsiteY49" fmla="*/ 327865 h 842584"/>
                <a:gd name="connsiteX50" fmla="*/ 1619250 w 1653540"/>
                <a:gd name="connsiteY50" fmla="*/ 293575 h 842584"/>
                <a:gd name="connsiteX51" fmla="*/ 1554480 w 1653540"/>
                <a:gd name="connsiteY51" fmla="*/ 251665 h 842584"/>
                <a:gd name="connsiteX52" fmla="*/ 1520190 w 1653540"/>
                <a:gd name="connsiteY52" fmla="*/ 228805 h 842584"/>
                <a:gd name="connsiteX53" fmla="*/ 1455420 w 1653540"/>
                <a:gd name="connsiteY53" fmla="*/ 209755 h 842584"/>
                <a:gd name="connsiteX54" fmla="*/ 1390650 w 1653540"/>
                <a:gd name="connsiteY54" fmla="*/ 179275 h 842584"/>
                <a:gd name="connsiteX55" fmla="*/ 1348740 w 1653540"/>
                <a:gd name="connsiteY55" fmla="*/ 167845 h 842584"/>
                <a:gd name="connsiteX56" fmla="*/ 1291590 w 1653540"/>
                <a:gd name="connsiteY56" fmla="*/ 144985 h 842584"/>
                <a:gd name="connsiteX57" fmla="*/ 1245870 w 1653540"/>
                <a:gd name="connsiteY57" fmla="*/ 133555 h 842584"/>
                <a:gd name="connsiteX58" fmla="*/ 1211580 w 1653540"/>
                <a:gd name="connsiteY58" fmla="*/ 122125 h 842584"/>
                <a:gd name="connsiteX59" fmla="*/ 1097280 w 1653540"/>
                <a:gd name="connsiteY59" fmla="*/ 103075 h 842584"/>
                <a:gd name="connsiteX60" fmla="*/ 1066800 w 1653540"/>
                <a:gd name="connsiteY60" fmla="*/ 99265 h 842584"/>
                <a:gd name="connsiteX61" fmla="*/ 1024890 w 1653540"/>
                <a:gd name="connsiteY61" fmla="*/ 91645 h 842584"/>
                <a:gd name="connsiteX62" fmla="*/ 842010 w 1653540"/>
                <a:gd name="connsiteY62" fmla="*/ 84025 h 842584"/>
                <a:gd name="connsiteX63" fmla="*/ 613410 w 1653540"/>
                <a:gd name="connsiteY63" fmla="*/ 49735 h 842584"/>
                <a:gd name="connsiteX64" fmla="*/ 556260 w 1653540"/>
                <a:gd name="connsiteY64" fmla="*/ 45925 h 842584"/>
                <a:gd name="connsiteX65" fmla="*/ 422910 w 1653540"/>
                <a:gd name="connsiteY65" fmla="*/ 19255 h 842584"/>
                <a:gd name="connsiteX66" fmla="*/ 316230 w 1653540"/>
                <a:gd name="connsiteY66" fmla="*/ 7825 h 842584"/>
                <a:gd name="connsiteX67" fmla="*/ 220980 w 1653540"/>
                <a:gd name="connsiteY67" fmla="*/ 205 h 842584"/>
                <a:gd name="connsiteX68" fmla="*/ 133350 w 1653540"/>
                <a:gd name="connsiteY68" fmla="*/ 11635 h 84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653540" h="842584">
                  <a:moveTo>
                    <a:pt x="133350" y="11635"/>
                  </a:moveTo>
                  <a:cubicBezTo>
                    <a:pt x="100710" y="33395"/>
                    <a:pt x="61576" y="56247"/>
                    <a:pt x="41910" y="91645"/>
                  </a:cubicBezTo>
                  <a:lnTo>
                    <a:pt x="22860" y="125935"/>
                  </a:lnTo>
                  <a:cubicBezTo>
                    <a:pt x="6610" y="199059"/>
                    <a:pt x="21753" y="128030"/>
                    <a:pt x="11430" y="183085"/>
                  </a:cubicBezTo>
                  <a:cubicBezTo>
                    <a:pt x="9043" y="195815"/>
                    <a:pt x="5731" y="208377"/>
                    <a:pt x="3810" y="221185"/>
                  </a:cubicBezTo>
                  <a:cubicBezTo>
                    <a:pt x="1917" y="233807"/>
                    <a:pt x="1270" y="246585"/>
                    <a:pt x="0" y="259285"/>
                  </a:cubicBezTo>
                  <a:cubicBezTo>
                    <a:pt x="2312" y="307829"/>
                    <a:pt x="-1883" y="329837"/>
                    <a:pt x="11430" y="369775"/>
                  </a:cubicBezTo>
                  <a:cubicBezTo>
                    <a:pt x="15436" y="381793"/>
                    <a:pt x="25801" y="404581"/>
                    <a:pt x="34290" y="415495"/>
                  </a:cubicBezTo>
                  <a:cubicBezTo>
                    <a:pt x="38701" y="421166"/>
                    <a:pt x="45119" y="425064"/>
                    <a:pt x="49530" y="430735"/>
                  </a:cubicBezTo>
                  <a:cubicBezTo>
                    <a:pt x="54076" y="436580"/>
                    <a:pt x="56414" y="443940"/>
                    <a:pt x="60960" y="449785"/>
                  </a:cubicBezTo>
                  <a:cubicBezTo>
                    <a:pt x="65371" y="455456"/>
                    <a:pt x="71601" y="459506"/>
                    <a:pt x="76200" y="465025"/>
                  </a:cubicBezTo>
                  <a:cubicBezTo>
                    <a:pt x="84330" y="474781"/>
                    <a:pt x="91678" y="485171"/>
                    <a:pt x="99060" y="495505"/>
                  </a:cubicBezTo>
                  <a:cubicBezTo>
                    <a:pt x="104383" y="502957"/>
                    <a:pt x="108112" y="511614"/>
                    <a:pt x="114300" y="518365"/>
                  </a:cubicBezTo>
                  <a:cubicBezTo>
                    <a:pt x="122212" y="526996"/>
                    <a:pt x="132390" y="533258"/>
                    <a:pt x="140970" y="541225"/>
                  </a:cubicBezTo>
                  <a:cubicBezTo>
                    <a:pt x="150183" y="549780"/>
                    <a:pt x="158372" y="559400"/>
                    <a:pt x="167640" y="567895"/>
                  </a:cubicBezTo>
                  <a:cubicBezTo>
                    <a:pt x="173635" y="573390"/>
                    <a:pt x="180940" y="577385"/>
                    <a:pt x="186690" y="583135"/>
                  </a:cubicBezTo>
                  <a:cubicBezTo>
                    <a:pt x="193704" y="590149"/>
                    <a:pt x="199068" y="598656"/>
                    <a:pt x="205740" y="605995"/>
                  </a:cubicBezTo>
                  <a:cubicBezTo>
                    <a:pt x="211781" y="612640"/>
                    <a:pt x="218824" y="618333"/>
                    <a:pt x="224790" y="625045"/>
                  </a:cubicBezTo>
                  <a:cubicBezTo>
                    <a:pt x="229009" y="629791"/>
                    <a:pt x="231730" y="635795"/>
                    <a:pt x="236220" y="640285"/>
                  </a:cubicBezTo>
                  <a:cubicBezTo>
                    <a:pt x="258429" y="662494"/>
                    <a:pt x="253086" y="640820"/>
                    <a:pt x="278130" y="678385"/>
                  </a:cubicBezTo>
                  <a:cubicBezTo>
                    <a:pt x="283820" y="686920"/>
                    <a:pt x="290564" y="697494"/>
                    <a:pt x="297180" y="705055"/>
                  </a:cubicBezTo>
                  <a:cubicBezTo>
                    <a:pt x="301911" y="710462"/>
                    <a:pt x="307013" y="715564"/>
                    <a:pt x="312420" y="720295"/>
                  </a:cubicBezTo>
                  <a:cubicBezTo>
                    <a:pt x="317199" y="724477"/>
                    <a:pt x="322881" y="727543"/>
                    <a:pt x="327660" y="731725"/>
                  </a:cubicBezTo>
                  <a:cubicBezTo>
                    <a:pt x="333067" y="736456"/>
                    <a:pt x="336620" y="743476"/>
                    <a:pt x="342900" y="746965"/>
                  </a:cubicBezTo>
                  <a:cubicBezTo>
                    <a:pt x="348561" y="750110"/>
                    <a:pt x="355640" y="749319"/>
                    <a:pt x="361950" y="750775"/>
                  </a:cubicBezTo>
                  <a:cubicBezTo>
                    <a:pt x="376671" y="754172"/>
                    <a:pt x="399253" y="761170"/>
                    <a:pt x="415290" y="762205"/>
                  </a:cubicBezTo>
                  <a:cubicBezTo>
                    <a:pt x="434754" y="763461"/>
                    <a:pt x="603466" y="769334"/>
                    <a:pt x="617220" y="769825"/>
                  </a:cubicBezTo>
                  <a:cubicBezTo>
                    <a:pt x="635538" y="772878"/>
                    <a:pt x="673527" y="777960"/>
                    <a:pt x="693420" y="785065"/>
                  </a:cubicBezTo>
                  <a:cubicBezTo>
                    <a:pt x="701443" y="787930"/>
                    <a:pt x="708524" y="792970"/>
                    <a:pt x="716280" y="796495"/>
                  </a:cubicBezTo>
                  <a:cubicBezTo>
                    <a:pt x="722506" y="799325"/>
                    <a:pt x="728903" y="801778"/>
                    <a:pt x="735330" y="804115"/>
                  </a:cubicBezTo>
                  <a:cubicBezTo>
                    <a:pt x="742879" y="806860"/>
                    <a:pt x="750878" y="808411"/>
                    <a:pt x="758190" y="811735"/>
                  </a:cubicBezTo>
                  <a:cubicBezTo>
                    <a:pt x="764932" y="814799"/>
                    <a:pt x="770136" y="821075"/>
                    <a:pt x="777240" y="823165"/>
                  </a:cubicBezTo>
                  <a:cubicBezTo>
                    <a:pt x="792062" y="827525"/>
                    <a:pt x="807745" y="828100"/>
                    <a:pt x="822960" y="830785"/>
                  </a:cubicBezTo>
                  <a:cubicBezTo>
                    <a:pt x="829337" y="831910"/>
                    <a:pt x="835539" y="834346"/>
                    <a:pt x="842010" y="834595"/>
                  </a:cubicBezTo>
                  <a:cubicBezTo>
                    <a:pt x="901669" y="836890"/>
                    <a:pt x="961390" y="837135"/>
                    <a:pt x="1021080" y="838405"/>
                  </a:cubicBezTo>
                  <a:cubicBezTo>
                    <a:pt x="1097959" y="842451"/>
                    <a:pt x="1126352" y="846770"/>
                    <a:pt x="1211580" y="834595"/>
                  </a:cubicBezTo>
                  <a:cubicBezTo>
                    <a:pt x="1217866" y="833697"/>
                    <a:pt x="1221579" y="826751"/>
                    <a:pt x="1226820" y="823165"/>
                  </a:cubicBezTo>
                  <a:cubicBezTo>
                    <a:pt x="1245716" y="810236"/>
                    <a:pt x="1268893" y="802295"/>
                    <a:pt x="1283970" y="785065"/>
                  </a:cubicBezTo>
                  <a:cubicBezTo>
                    <a:pt x="1312980" y="751911"/>
                    <a:pt x="1305506" y="756210"/>
                    <a:pt x="1341120" y="731725"/>
                  </a:cubicBezTo>
                  <a:cubicBezTo>
                    <a:pt x="1350993" y="724937"/>
                    <a:pt x="1361727" y="719463"/>
                    <a:pt x="1371600" y="712675"/>
                  </a:cubicBezTo>
                  <a:cubicBezTo>
                    <a:pt x="1382065" y="705480"/>
                    <a:pt x="1391417" y="696714"/>
                    <a:pt x="1402080" y="689815"/>
                  </a:cubicBezTo>
                  <a:cubicBezTo>
                    <a:pt x="1413058" y="682712"/>
                    <a:pt x="1425392" y="677868"/>
                    <a:pt x="1436370" y="670765"/>
                  </a:cubicBezTo>
                  <a:cubicBezTo>
                    <a:pt x="1447033" y="663866"/>
                    <a:pt x="1456080" y="654636"/>
                    <a:pt x="1466850" y="647905"/>
                  </a:cubicBezTo>
                  <a:cubicBezTo>
                    <a:pt x="1476483" y="641885"/>
                    <a:pt x="1487590" y="638509"/>
                    <a:pt x="1497330" y="632665"/>
                  </a:cubicBezTo>
                  <a:cubicBezTo>
                    <a:pt x="1513893" y="622727"/>
                    <a:pt x="1549238" y="599807"/>
                    <a:pt x="1565910" y="583135"/>
                  </a:cubicBezTo>
                  <a:cubicBezTo>
                    <a:pt x="1582042" y="567003"/>
                    <a:pt x="1599083" y="545376"/>
                    <a:pt x="1611630" y="525985"/>
                  </a:cubicBezTo>
                  <a:cubicBezTo>
                    <a:pt x="1619676" y="513550"/>
                    <a:pt x="1626870" y="500585"/>
                    <a:pt x="1634490" y="487885"/>
                  </a:cubicBezTo>
                  <a:cubicBezTo>
                    <a:pt x="1637030" y="478995"/>
                    <a:pt x="1640104" y="470241"/>
                    <a:pt x="1642110" y="461215"/>
                  </a:cubicBezTo>
                  <a:cubicBezTo>
                    <a:pt x="1649637" y="427345"/>
                    <a:pt x="1649904" y="417741"/>
                    <a:pt x="1653540" y="385015"/>
                  </a:cubicBezTo>
                  <a:cubicBezTo>
                    <a:pt x="1651000" y="365965"/>
                    <a:pt x="1652668" y="345860"/>
                    <a:pt x="1645920" y="327865"/>
                  </a:cubicBezTo>
                  <a:cubicBezTo>
                    <a:pt x="1640836" y="314307"/>
                    <a:pt x="1629103" y="304186"/>
                    <a:pt x="1619250" y="293575"/>
                  </a:cubicBezTo>
                  <a:cubicBezTo>
                    <a:pt x="1598476" y="271203"/>
                    <a:pt x="1582139" y="268260"/>
                    <a:pt x="1554480" y="251665"/>
                  </a:cubicBezTo>
                  <a:cubicBezTo>
                    <a:pt x="1542700" y="244597"/>
                    <a:pt x="1532841" y="234158"/>
                    <a:pt x="1520190" y="228805"/>
                  </a:cubicBezTo>
                  <a:cubicBezTo>
                    <a:pt x="1499464" y="220036"/>
                    <a:pt x="1476440" y="217792"/>
                    <a:pt x="1455420" y="209755"/>
                  </a:cubicBezTo>
                  <a:cubicBezTo>
                    <a:pt x="1433132" y="201233"/>
                    <a:pt x="1412859" y="188000"/>
                    <a:pt x="1390650" y="179275"/>
                  </a:cubicBezTo>
                  <a:cubicBezTo>
                    <a:pt x="1377173" y="173980"/>
                    <a:pt x="1362424" y="172582"/>
                    <a:pt x="1348740" y="167845"/>
                  </a:cubicBezTo>
                  <a:cubicBezTo>
                    <a:pt x="1329351" y="161134"/>
                    <a:pt x="1311055" y="151473"/>
                    <a:pt x="1291590" y="144985"/>
                  </a:cubicBezTo>
                  <a:cubicBezTo>
                    <a:pt x="1276687" y="140017"/>
                    <a:pt x="1260975" y="137871"/>
                    <a:pt x="1245870" y="133555"/>
                  </a:cubicBezTo>
                  <a:cubicBezTo>
                    <a:pt x="1234285" y="130245"/>
                    <a:pt x="1223320" y="124834"/>
                    <a:pt x="1211580" y="122125"/>
                  </a:cubicBezTo>
                  <a:cubicBezTo>
                    <a:pt x="1192206" y="117654"/>
                    <a:pt x="1121356" y="106514"/>
                    <a:pt x="1097280" y="103075"/>
                  </a:cubicBezTo>
                  <a:cubicBezTo>
                    <a:pt x="1087144" y="101627"/>
                    <a:pt x="1076914" y="100862"/>
                    <a:pt x="1066800" y="99265"/>
                  </a:cubicBezTo>
                  <a:cubicBezTo>
                    <a:pt x="1052775" y="97050"/>
                    <a:pt x="1039057" y="92605"/>
                    <a:pt x="1024890" y="91645"/>
                  </a:cubicBezTo>
                  <a:cubicBezTo>
                    <a:pt x="964017" y="87518"/>
                    <a:pt x="842010" y="84025"/>
                    <a:pt x="842010" y="84025"/>
                  </a:cubicBezTo>
                  <a:cubicBezTo>
                    <a:pt x="766109" y="70825"/>
                    <a:pt x="690193" y="56933"/>
                    <a:pt x="613410" y="49735"/>
                  </a:cubicBezTo>
                  <a:cubicBezTo>
                    <a:pt x="594401" y="47953"/>
                    <a:pt x="575310" y="47195"/>
                    <a:pt x="556260" y="45925"/>
                  </a:cubicBezTo>
                  <a:cubicBezTo>
                    <a:pt x="495033" y="32319"/>
                    <a:pt x="483821" y="28772"/>
                    <a:pt x="422910" y="19255"/>
                  </a:cubicBezTo>
                  <a:cubicBezTo>
                    <a:pt x="353045" y="8339"/>
                    <a:pt x="381735" y="14064"/>
                    <a:pt x="316230" y="7825"/>
                  </a:cubicBezTo>
                  <a:cubicBezTo>
                    <a:pt x="259726" y="2444"/>
                    <a:pt x="305612" y="2269"/>
                    <a:pt x="220980" y="205"/>
                  </a:cubicBezTo>
                  <a:cubicBezTo>
                    <a:pt x="190509" y="-538"/>
                    <a:pt x="160020" y="205"/>
                    <a:pt x="133350" y="11635"/>
                  </a:cubicBez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图片 6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073" y="1244906"/>
            <a:ext cx="9714362" cy="2158747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088571" y="3414035"/>
            <a:ext cx="10602685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20000"/>
              </a:lnSpc>
              <a:buClrTx/>
              <a:buSzTx/>
              <a:buFontTx/>
              <a:buNone/>
              <a:defRPr kumimoji="0" sz="3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 eaLnBrk="1" hangingPunct="1"/>
            <a:r>
              <a:rPr lang="zh-CN" altLang="en-US" dirty="0"/>
              <a:t>我选装法</a:t>
            </a:r>
            <a:r>
              <a:rPr lang="en-US" altLang="zh-CN" dirty="0">
                <a:latin typeface="+mn-ea"/>
                <a:ea typeface="+mn-ea"/>
              </a:rPr>
              <a:t>(   )</a:t>
            </a:r>
            <a:r>
              <a:rPr lang="zh-CN" altLang="en-US" dirty="0"/>
              <a:t>。按这种装法，这些窝头可以装</a:t>
            </a:r>
            <a:r>
              <a:rPr lang="en-US" altLang="zh-CN" dirty="0">
                <a:latin typeface="+mn-ea"/>
                <a:ea typeface="+mn-ea"/>
              </a:rPr>
              <a:t>(   )</a:t>
            </a:r>
            <a:r>
              <a:rPr lang="zh-CN" altLang="en-US" dirty="0"/>
              <a:t>袋，还剩</a:t>
            </a:r>
            <a:r>
              <a:rPr lang="en-US" altLang="zh-CN" dirty="0">
                <a:latin typeface="+mn-ea"/>
                <a:ea typeface="+mn-ea"/>
              </a:rPr>
              <a:t>(   )</a:t>
            </a:r>
            <a:r>
              <a:rPr lang="zh-CN" altLang="en-US" dirty="0"/>
              <a:t>个。</a:t>
            </a:r>
            <a:endParaRPr lang="zh-CN" altLang="en-US" dirty="0"/>
          </a:p>
        </p:txBody>
      </p:sp>
      <p:grpSp>
        <p:nvGrpSpPr>
          <p:cNvPr id="33" name="组合 32"/>
          <p:cNvGrpSpPr/>
          <p:nvPr/>
        </p:nvGrpSpPr>
        <p:grpSpPr>
          <a:xfrm>
            <a:off x="2387588" y="4910653"/>
            <a:ext cx="7416824" cy="654234"/>
            <a:chOff x="1271464" y="5069580"/>
            <a:chExt cx="7416824" cy="654234"/>
          </a:xfrm>
        </p:grpSpPr>
        <p:sp>
          <p:nvSpPr>
            <p:cNvPr id="34" name="文本框 33"/>
            <p:cNvSpPr txBox="1"/>
            <p:nvPr/>
          </p:nvSpPr>
          <p:spPr>
            <a:xfrm>
              <a:off x="1271464" y="5074849"/>
              <a:ext cx="741682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21÷       =     </a:t>
              </a:r>
              <a:r>
                <a:rPr lang="zh-CN" altLang="en-US" dirty="0">
                  <a:latin typeface="+mn-lt"/>
                </a:rPr>
                <a:t>（袋）</a:t>
              </a:r>
              <a:r>
                <a:rPr lang="en-US" altLang="zh-CN" dirty="0">
                  <a:latin typeface="+mn-ea"/>
                  <a:ea typeface="+mn-ea"/>
                </a:rPr>
                <a:t>……   </a:t>
              </a:r>
              <a:r>
                <a:rPr lang="zh-CN" altLang="en-US" dirty="0">
                  <a:latin typeface="+mn-lt"/>
                </a:rPr>
                <a:t>（个）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35" name="矩形 34"/>
            <p:cNvSpPr/>
            <p:nvPr/>
          </p:nvSpPr>
          <p:spPr bwMode="auto">
            <a:xfrm>
              <a:off x="3436030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 bwMode="auto">
            <a:xfrm>
              <a:off x="6348028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2317485" y="5069580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602296" y="1397979"/>
            <a:ext cx="4030989" cy="1893861"/>
            <a:chOff x="1602296" y="1397979"/>
            <a:chExt cx="4030989" cy="1893861"/>
          </a:xfrm>
        </p:grpSpPr>
        <p:sp>
          <p:nvSpPr>
            <p:cNvPr id="51" name="任意多边形: 形状 50"/>
            <p:cNvSpPr/>
            <p:nvPr/>
          </p:nvSpPr>
          <p:spPr>
            <a:xfrm>
              <a:off x="1679629" y="2137410"/>
              <a:ext cx="1820231" cy="1154430"/>
            </a:xfrm>
            <a:custGeom>
              <a:avLst/>
              <a:gdLst>
                <a:gd name="connsiteX0" fmla="*/ 213941 w 1820231"/>
                <a:gd name="connsiteY0" fmla="*/ 34290 h 1154430"/>
                <a:gd name="connsiteX1" fmla="*/ 172031 w 1820231"/>
                <a:gd name="connsiteY1" fmla="*/ 60960 h 1154430"/>
                <a:gd name="connsiteX2" fmla="*/ 118691 w 1820231"/>
                <a:gd name="connsiteY2" fmla="*/ 99060 h 1154430"/>
                <a:gd name="connsiteX3" fmla="*/ 65351 w 1820231"/>
                <a:gd name="connsiteY3" fmla="*/ 182880 h 1154430"/>
                <a:gd name="connsiteX4" fmla="*/ 42491 w 1820231"/>
                <a:gd name="connsiteY4" fmla="*/ 240030 h 1154430"/>
                <a:gd name="connsiteX5" fmla="*/ 27251 w 1820231"/>
                <a:gd name="connsiteY5" fmla="*/ 308610 h 1154430"/>
                <a:gd name="connsiteX6" fmla="*/ 12011 w 1820231"/>
                <a:gd name="connsiteY6" fmla="*/ 377190 h 1154430"/>
                <a:gd name="connsiteX7" fmla="*/ 19631 w 1820231"/>
                <a:gd name="connsiteY7" fmla="*/ 750570 h 1154430"/>
                <a:gd name="connsiteX8" fmla="*/ 34871 w 1820231"/>
                <a:gd name="connsiteY8" fmla="*/ 792480 h 1154430"/>
                <a:gd name="connsiteX9" fmla="*/ 76781 w 1820231"/>
                <a:gd name="connsiteY9" fmla="*/ 880110 h 1154430"/>
                <a:gd name="connsiteX10" fmla="*/ 149171 w 1820231"/>
                <a:gd name="connsiteY10" fmla="*/ 967740 h 1154430"/>
                <a:gd name="connsiteX11" fmla="*/ 175841 w 1820231"/>
                <a:gd name="connsiteY11" fmla="*/ 982980 h 1154430"/>
                <a:gd name="connsiteX12" fmla="*/ 240611 w 1820231"/>
                <a:gd name="connsiteY12" fmla="*/ 1028700 h 1154430"/>
                <a:gd name="connsiteX13" fmla="*/ 271091 w 1820231"/>
                <a:gd name="connsiteY13" fmla="*/ 1040130 h 1154430"/>
                <a:gd name="connsiteX14" fmla="*/ 293951 w 1820231"/>
                <a:gd name="connsiteY14" fmla="*/ 1047750 h 1154430"/>
                <a:gd name="connsiteX15" fmla="*/ 316811 w 1820231"/>
                <a:gd name="connsiteY15" fmla="*/ 1059180 h 1154430"/>
                <a:gd name="connsiteX16" fmla="*/ 366341 w 1820231"/>
                <a:gd name="connsiteY16" fmla="*/ 1062990 h 1154430"/>
                <a:gd name="connsiteX17" fmla="*/ 415871 w 1820231"/>
                <a:gd name="connsiteY17" fmla="*/ 1074420 h 1154430"/>
                <a:gd name="connsiteX18" fmla="*/ 514931 w 1820231"/>
                <a:gd name="connsiteY18" fmla="*/ 1104900 h 1154430"/>
                <a:gd name="connsiteX19" fmla="*/ 594941 w 1820231"/>
                <a:gd name="connsiteY19" fmla="*/ 1116330 h 1154430"/>
                <a:gd name="connsiteX20" fmla="*/ 633041 w 1820231"/>
                <a:gd name="connsiteY20" fmla="*/ 1123950 h 1154430"/>
                <a:gd name="connsiteX21" fmla="*/ 720671 w 1820231"/>
                <a:gd name="connsiteY21" fmla="*/ 1131570 h 1154430"/>
                <a:gd name="connsiteX22" fmla="*/ 785441 w 1820231"/>
                <a:gd name="connsiteY22" fmla="*/ 1143000 h 1154430"/>
                <a:gd name="connsiteX23" fmla="*/ 834971 w 1820231"/>
                <a:gd name="connsiteY23" fmla="*/ 1150620 h 1154430"/>
                <a:gd name="connsiteX24" fmla="*/ 1174061 w 1820231"/>
                <a:gd name="connsiteY24" fmla="*/ 1154430 h 1154430"/>
                <a:gd name="connsiteX25" fmla="*/ 1661741 w 1820231"/>
                <a:gd name="connsiteY25" fmla="*/ 1143000 h 1154430"/>
                <a:gd name="connsiteX26" fmla="*/ 1726511 w 1820231"/>
                <a:gd name="connsiteY26" fmla="*/ 1116330 h 1154430"/>
                <a:gd name="connsiteX27" fmla="*/ 1791281 w 1820231"/>
                <a:gd name="connsiteY27" fmla="*/ 1078230 h 1154430"/>
                <a:gd name="connsiteX28" fmla="*/ 1806521 w 1820231"/>
                <a:gd name="connsiteY28" fmla="*/ 1051560 h 1154430"/>
                <a:gd name="connsiteX29" fmla="*/ 1810331 w 1820231"/>
                <a:gd name="connsiteY29" fmla="*/ 906780 h 1154430"/>
                <a:gd name="connsiteX30" fmla="*/ 1795091 w 1820231"/>
                <a:gd name="connsiteY30" fmla="*/ 876300 h 1154430"/>
                <a:gd name="connsiteX31" fmla="*/ 1779851 w 1820231"/>
                <a:gd name="connsiteY31" fmla="*/ 838200 h 1154430"/>
                <a:gd name="connsiteX32" fmla="*/ 1745561 w 1820231"/>
                <a:gd name="connsiteY32" fmla="*/ 784860 h 1154430"/>
                <a:gd name="connsiteX33" fmla="*/ 1627451 w 1820231"/>
                <a:gd name="connsiteY33" fmla="*/ 697230 h 1154430"/>
                <a:gd name="connsiteX34" fmla="*/ 1574111 w 1820231"/>
                <a:gd name="connsiteY34" fmla="*/ 666750 h 1154430"/>
                <a:gd name="connsiteX35" fmla="*/ 1536011 w 1820231"/>
                <a:gd name="connsiteY35" fmla="*/ 640080 h 1154430"/>
                <a:gd name="connsiteX36" fmla="*/ 1440761 w 1820231"/>
                <a:gd name="connsiteY36" fmla="*/ 579120 h 1154430"/>
                <a:gd name="connsiteX37" fmla="*/ 1421711 w 1820231"/>
                <a:gd name="connsiteY37" fmla="*/ 560070 h 1154430"/>
                <a:gd name="connsiteX38" fmla="*/ 1353131 w 1820231"/>
                <a:gd name="connsiteY38" fmla="*/ 518160 h 1154430"/>
                <a:gd name="connsiteX39" fmla="*/ 1326461 w 1820231"/>
                <a:gd name="connsiteY39" fmla="*/ 487680 h 1154430"/>
                <a:gd name="connsiteX40" fmla="*/ 1299791 w 1820231"/>
                <a:gd name="connsiteY40" fmla="*/ 464820 h 1154430"/>
                <a:gd name="connsiteX41" fmla="*/ 1265501 w 1820231"/>
                <a:gd name="connsiteY41" fmla="*/ 415290 h 1154430"/>
                <a:gd name="connsiteX42" fmla="*/ 1196921 w 1820231"/>
                <a:gd name="connsiteY42" fmla="*/ 335280 h 1154430"/>
                <a:gd name="connsiteX43" fmla="*/ 1181681 w 1820231"/>
                <a:gd name="connsiteY43" fmla="*/ 316230 h 1154430"/>
                <a:gd name="connsiteX44" fmla="*/ 1139771 w 1820231"/>
                <a:gd name="connsiteY44" fmla="*/ 259080 h 1154430"/>
                <a:gd name="connsiteX45" fmla="*/ 1132151 w 1820231"/>
                <a:gd name="connsiteY45" fmla="*/ 247650 h 1154430"/>
                <a:gd name="connsiteX46" fmla="*/ 1109291 w 1820231"/>
                <a:gd name="connsiteY46" fmla="*/ 217170 h 1154430"/>
                <a:gd name="connsiteX47" fmla="*/ 1086431 w 1820231"/>
                <a:gd name="connsiteY47" fmla="*/ 198120 h 1154430"/>
                <a:gd name="connsiteX48" fmla="*/ 1048331 w 1820231"/>
                <a:gd name="connsiteY48" fmla="*/ 175260 h 1154430"/>
                <a:gd name="connsiteX49" fmla="*/ 987371 w 1820231"/>
                <a:gd name="connsiteY49" fmla="*/ 129540 h 1154430"/>
                <a:gd name="connsiteX50" fmla="*/ 972131 w 1820231"/>
                <a:gd name="connsiteY50" fmla="*/ 118110 h 1154430"/>
                <a:gd name="connsiteX51" fmla="*/ 949271 w 1820231"/>
                <a:gd name="connsiteY51" fmla="*/ 102870 h 1154430"/>
                <a:gd name="connsiteX52" fmla="*/ 914981 w 1820231"/>
                <a:gd name="connsiteY52" fmla="*/ 80010 h 1154430"/>
                <a:gd name="connsiteX53" fmla="*/ 873071 w 1820231"/>
                <a:gd name="connsiteY53" fmla="*/ 60960 h 1154430"/>
                <a:gd name="connsiteX54" fmla="*/ 850211 w 1820231"/>
                <a:gd name="connsiteY54" fmla="*/ 49530 h 1154430"/>
                <a:gd name="connsiteX55" fmla="*/ 812111 w 1820231"/>
                <a:gd name="connsiteY55" fmla="*/ 41910 h 1154430"/>
                <a:gd name="connsiteX56" fmla="*/ 739721 w 1820231"/>
                <a:gd name="connsiteY56" fmla="*/ 15240 h 1154430"/>
                <a:gd name="connsiteX57" fmla="*/ 694001 w 1820231"/>
                <a:gd name="connsiteY57" fmla="*/ 7620 h 1154430"/>
                <a:gd name="connsiteX58" fmla="*/ 610181 w 1820231"/>
                <a:gd name="connsiteY58" fmla="*/ 0 h 1154430"/>
                <a:gd name="connsiteX59" fmla="*/ 240611 w 1820231"/>
                <a:gd name="connsiteY59" fmla="*/ 11430 h 1154430"/>
                <a:gd name="connsiteX60" fmla="*/ 221561 w 1820231"/>
                <a:gd name="connsiteY60" fmla="*/ 26670 h 1154430"/>
                <a:gd name="connsiteX61" fmla="*/ 213941 w 1820231"/>
                <a:gd name="connsiteY61" fmla="*/ 34290 h 1154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820231" h="1154430">
                  <a:moveTo>
                    <a:pt x="213941" y="34290"/>
                  </a:moveTo>
                  <a:cubicBezTo>
                    <a:pt x="205686" y="40005"/>
                    <a:pt x="232298" y="21787"/>
                    <a:pt x="172031" y="60960"/>
                  </a:cubicBezTo>
                  <a:cubicBezTo>
                    <a:pt x="153711" y="72868"/>
                    <a:pt x="118691" y="99060"/>
                    <a:pt x="118691" y="99060"/>
                  </a:cubicBezTo>
                  <a:cubicBezTo>
                    <a:pt x="115484" y="103870"/>
                    <a:pt x="68938" y="172119"/>
                    <a:pt x="65351" y="182880"/>
                  </a:cubicBezTo>
                  <a:cubicBezTo>
                    <a:pt x="53776" y="217606"/>
                    <a:pt x="60993" y="198400"/>
                    <a:pt x="42491" y="240030"/>
                  </a:cubicBezTo>
                  <a:cubicBezTo>
                    <a:pt x="32515" y="309865"/>
                    <a:pt x="47685" y="211549"/>
                    <a:pt x="27251" y="308610"/>
                  </a:cubicBezTo>
                  <a:cubicBezTo>
                    <a:pt x="9283" y="393958"/>
                    <a:pt x="42588" y="275268"/>
                    <a:pt x="12011" y="377190"/>
                  </a:cubicBezTo>
                  <a:cubicBezTo>
                    <a:pt x="-6137" y="531446"/>
                    <a:pt x="-3818" y="480909"/>
                    <a:pt x="19631" y="750570"/>
                  </a:cubicBezTo>
                  <a:cubicBezTo>
                    <a:pt x="20919" y="765379"/>
                    <a:pt x="28871" y="778880"/>
                    <a:pt x="34871" y="792480"/>
                  </a:cubicBezTo>
                  <a:cubicBezTo>
                    <a:pt x="47940" y="822104"/>
                    <a:pt x="57961" y="853762"/>
                    <a:pt x="76781" y="880110"/>
                  </a:cubicBezTo>
                  <a:cubicBezTo>
                    <a:pt x="94633" y="905103"/>
                    <a:pt x="130385" y="957005"/>
                    <a:pt x="149171" y="967740"/>
                  </a:cubicBezTo>
                  <a:cubicBezTo>
                    <a:pt x="158061" y="972820"/>
                    <a:pt x="167560" y="976958"/>
                    <a:pt x="175841" y="982980"/>
                  </a:cubicBezTo>
                  <a:cubicBezTo>
                    <a:pt x="213127" y="1010097"/>
                    <a:pt x="162462" y="999394"/>
                    <a:pt x="240611" y="1028700"/>
                  </a:cubicBezTo>
                  <a:lnTo>
                    <a:pt x="271091" y="1040130"/>
                  </a:lnTo>
                  <a:cubicBezTo>
                    <a:pt x="278655" y="1042832"/>
                    <a:pt x="286537" y="1044661"/>
                    <a:pt x="293951" y="1047750"/>
                  </a:cubicBezTo>
                  <a:cubicBezTo>
                    <a:pt x="301815" y="1051027"/>
                    <a:pt x="308474" y="1057425"/>
                    <a:pt x="316811" y="1059180"/>
                  </a:cubicBezTo>
                  <a:cubicBezTo>
                    <a:pt x="333015" y="1062591"/>
                    <a:pt x="349831" y="1061720"/>
                    <a:pt x="366341" y="1062990"/>
                  </a:cubicBezTo>
                  <a:cubicBezTo>
                    <a:pt x="382851" y="1066800"/>
                    <a:pt x="399579" y="1069765"/>
                    <a:pt x="415871" y="1074420"/>
                  </a:cubicBezTo>
                  <a:cubicBezTo>
                    <a:pt x="467334" y="1089124"/>
                    <a:pt x="467655" y="1094623"/>
                    <a:pt x="514931" y="1104900"/>
                  </a:cubicBezTo>
                  <a:cubicBezTo>
                    <a:pt x="575790" y="1118130"/>
                    <a:pt x="542471" y="1108045"/>
                    <a:pt x="594941" y="1116330"/>
                  </a:cubicBezTo>
                  <a:cubicBezTo>
                    <a:pt x="607734" y="1118350"/>
                    <a:pt x="620182" y="1122407"/>
                    <a:pt x="633041" y="1123950"/>
                  </a:cubicBezTo>
                  <a:cubicBezTo>
                    <a:pt x="668302" y="1128181"/>
                    <a:pt x="688464" y="1125531"/>
                    <a:pt x="720671" y="1131570"/>
                  </a:cubicBezTo>
                  <a:cubicBezTo>
                    <a:pt x="833299" y="1152688"/>
                    <a:pt x="662786" y="1126274"/>
                    <a:pt x="785441" y="1143000"/>
                  </a:cubicBezTo>
                  <a:cubicBezTo>
                    <a:pt x="801992" y="1145257"/>
                    <a:pt x="818274" y="1150129"/>
                    <a:pt x="834971" y="1150620"/>
                  </a:cubicBezTo>
                  <a:cubicBezTo>
                    <a:pt x="947959" y="1153943"/>
                    <a:pt x="1061031" y="1153160"/>
                    <a:pt x="1174061" y="1154430"/>
                  </a:cubicBezTo>
                  <a:cubicBezTo>
                    <a:pt x="1336621" y="1150620"/>
                    <a:pt x="1499292" y="1150115"/>
                    <a:pt x="1661741" y="1143000"/>
                  </a:cubicBezTo>
                  <a:cubicBezTo>
                    <a:pt x="1676443" y="1142356"/>
                    <a:pt x="1713882" y="1123402"/>
                    <a:pt x="1726511" y="1116330"/>
                  </a:cubicBezTo>
                  <a:cubicBezTo>
                    <a:pt x="1748366" y="1104091"/>
                    <a:pt x="1791281" y="1078230"/>
                    <a:pt x="1791281" y="1078230"/>
                  </a:cubicBezTo>
                  <a:cubicBezTo>
                    <a:pt x="1796361" y="1069340"/>
                    <a:pt x="1802622" y="1061028"/>
                    <a:pt x="1806521" y="1051560"/>
                  </a:cubicBezTo>
                  <a:cubicBezTo>
                    <a:pt x="1827498" y="1000615"/>
                    <a:pt x="1820769" y="969409"/>
                    <a:pt x="1810331" y="906780"/>
                  </a:cubicBezTo>
                  <a:cubicBezTo>
                    <a:pt x="1808464" y="895575"/>
                    <a:pt x="1799704" y="886680"/>
                    <a:pt x="1795091" y="876300"/>
                  </a:cubicBezTo>
                  <a:cubicBezTo>
                    <a:pt x="1789536" y="863801"/>
                    <a:pt x="1785675" y="850576"/>
                    <a:pt x="1779851" y="838200"/>
                  </a:cubicBezTo>
                  <a:cubicBezTo>
                    <a:pt x="1773852" y="825452"/>
                    <a:pt x="1754919" y="794886"/>
                    <a:pt x="1745561" y="784860"/>
                  </a:cubicBezTo>
                  <a:cubicBezTo>
                    <a:pt x="1717373" y="754658"/>
                    <a:pt x="1654525" y="712701"/>
                    <a:pt x="1627451" y="697230"/>
                  </a:cubicBezTo>
                  <a:cubicBezTo>
                    <a:pt x="1609671" y="687070"/>
                    <a:pt x="1591476" y="677603"/>
                    <a:pt x="1574111" y="666750"/>
                  </a:cubicBezTo>
                  <a:cubicBezTo>
                    <a:pt x="1560965" y="658534"/>
                    <a:pt x="1549051" y="648463"/>
                    <a:pt x="1536011" y="640080"/>
                  </a:cubicBezTo>
                  <a:cubicBezTo>
                    <a:pt x="1519414" y="629410"/>
                    <a:pt x="1464232" y="598679"/>
                    <a:pt x="1440761" y="579120"/>
                  </a:cubicBezTo>
                  <a:cubicBezTo>
                    <a:pt x="1433862" y="573371"/>
                    <a:pt x="1429083" y="565198"/>
                    <a:pt x="1421711" y="560070"/>
                  </a:cubicBezTo>
                  <a:cubicBezTo>
                    <a:pt x="1399718" y="544771"/>
                    <a:pt x="1370773" y="538322"/>
                    <a:pt x="1353131" y="518160"/>
                  </a:cubicBezTo>
                  <a:cubicBezTo>
                    <a:pt x="1344241" y="508000"/>
                    <a:pt x="1336007" y="497226"/>
                    <a:pt x="1326461" y="487680"/>
                  </a:cubicBezTo>
                  <a:cubicBezTo>
                    <a:pt x="1318182" y="479401"/>
                    <a:pt x="1307758" y="473400"/>
                    <a:pt x="1299791" y="464820"/>
                  </a:cubicBezTo>
                  <a:cubicBezTo>
                    <a:pt x="1244437" y="405208"/>
                    <a:pt x="1299821" y="458762"/>
                    <a:pt x="1265501" y="415290"/>
                  </a:cubicBezTo>
                  <a:cubicBezTo>
                    <a:pt x="1254071" y="400812"/>
                    <a:pt x="1214066" y="355854"/>
                    <a:pt x="1196921" y="335280"/>
                  </a:cubicBezTo>
                  <a:cubicBezTo>
                    <a:pt x="1191715" y="329033"/>
                    <a:pt x="1186490" y="322788"/>
                    <a:pt x="1181681" y="316230"/>
                  </a:cubicBezTo>
                  <a:cubicBezTo>
                    <a:pt x="1167711" y="297180"/>
                    <a:pt x="1152875" y="278736"/>
                    <a:pt x="1139771" y="259080"/>
                  </a:cubicBezTo>
                  <a:cubicBezTo>
                    <a:pt x="1137231" y="255270"/>
                    <a:pt x="1134844" y="251353"/>
                    <a:pt x="1132151" y="247650"/>
                  </a:cubicBezTo>
                  <a:cubicBezTo>
                    <a:pt x="1124681" y="237379"/>
                    <a:pt x="1119047" y="225300"/>
                    <a:pt x="1109291" y="217170"/>
                  </a:cubicBezTo>
                  <a:cubicBezTo>
                    <a:pt x="1101671" y="210820"/>
                    <a:pt x="1094605" y="203739"/>
                    <a:pt x="1086431" y="198120"/>
                  </a:cubicBezTo>
                  <a:cubicBezTo>
                    <a:pt x="1074226" y="189729"/>
                    <a:pt x="1059896" y="184512"/>
                    <a:pt x="1048331" y="175260"/>
                  </a:cubicBezTo>
                  <a:cubicBezTo>
                    <a:pt x="1013717" y="147569"/>
                    <a:pt x="1040265" y="168329"/>
                    <a:pt x="987371" y="129540"/>
                  </a:cubicBezTo>
                  <a:cubicBezTo>
                    <a:pt x="982250" y="125785"/>
                    <a:pt x="977415" y="121632"/>
                    <a:pt x="972131" y="118110"/>
                  </a:cubicBezTo>
                  <a:cubicBezTo>
                    <a:pt x="964511" y="113030"/>
                    <a:pt x="956774" y="108122"/>
                    <a:pt x="949271" y="102870"/>
                  </a:cubicBezTo>
                  <a:cubicBezTo>
                    <a:pt x="933318" y="91703"/>
                    <a:pt x="933399" y="89219"/>
                    <a:pt x="914981" y="80010"/>
                  </a:cubicBezTo>
                  <a:cubicBezTo>
                    <a:pt x="901256" y="73147"/>
                    <a:pt x="886956" y="67494"/>
                    <a:pt x="873071" y="60960"/>
                  </a:cubicBezTo>
                  <a:cubicBezTo>
                    <a:pt x="865362" y="57332"/>
                    <a:pt x="858343" y="52071"/>
                    <a:pt x="850211" y="49530"/>
                  </a:cubicBezTo>
                  <a:cubicBezTo>
                    <a:pt x="837849" y="45667"/>
                    <a:pt x="824481" y="45749"/>
                    <a:pt x="812111" y="41910"/>
                  </a:cubicBezTo>
                  <a:cubicBezTo>
                    <a:pt x="787551" y="34288"/>
                    <a:pt x="765087" y="19468"/>
                    <a:pt x="739721" y="15240"/>
                  </a:cubicBezTo>
                  <a:cubicBezTo>
                    <a:pt x="724481" y="12700"/>
                    <a:pt x="709296" y="9805"/>
                    <a:pt x="694001" y="7620"/>
                  </a:cubicBezTo>
                  <a:cubicBezTo>
                    <a:pt x="667687" y="3861"/>
                    <a:pt x="635996" y="1986"/>
                    <a:pt x="610181" y="0"/>
                  </a:cubicBezTo>
                  <a:cubicBezTo>
                    <a:pt x="486991" y="3810"/>
                    <a:pt x="363571" y="2992"/>
                    <a:pt x="240611" y="11430"/>
                  </a:cubicBezTo>
                  <a:cubicBezTo>
                    <a:pt x="232498" y="11987"/>
                    <a:pt x="228178" y="21943"/>
                    <a:pt x="221561" y="26670"/>
                  </a:cubicBezTo>
                  <a:cubicBezTo>
                    <a:pt x="219250" y="28321"/>
                    <a:pt x="222196" y="28575"/>
                    <a:pt x="213941" y="34290"/>
                  </a:cubicBez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1602296" y="1482090"/>
              <a:ext cx="1937194" cy="1040130"/>
            </a:xfrm>
            <a:custGeom>
              <a:avLst/>
              <a:gdLst>
                <a:gd name="connsiteX0" fmla="*/ 188404 w 1937194"/>
                <a:gd name="connsiteY0" fmla="*/ 179070 h 1040130"/>
                <a:gd name="connsiteX1" fmla="*/ 127444 w 1937194"/>
                <a:gd name="connsiteY1" fmla="*/ 220980 h 1040130"/>
                <a:gd name="connsiteX2" fmla="*/ 85534 w 1937194"/>
                <a:gd name="connsiteY2" fmla="*/ 266700 h 1040130"/>
                <a:gd name="connsiteX3" fmla="*/ 36004 w 1937194"/>
                <a:gd name="connsiteY3" fmla="*/ 342900 h 1040130"/>
                <a:gd name="connsiteX4" fmla="*/ 5524 w 1937194"/>
                <a:gd name="connsiteY4" fmla="*/ 461010 h 1040130"/>
                <a:gd name="connsiteX5" fmla="*/ 5524 w 1937194"/>
                <a:gd name="connsiteY5" fmla="*/ 640080 h 1040130"/>
                <a:gd name="connsiteX6" fmla="*/ 43624 w 1937194"/>
                <a:gd name="connsiteY6" fmla="*/ 693420 h 1040130"/>
                <a:gd name="connsiteX7" fmla="*/ 74104 w 1937194"/>
                <a:gd name="connsiteY7" fmla="*/ 701040 h 1040130"/>
                <a:gd name="connsiteX8" fmla="*/ 108394 w 1937194"/>
                <a:gd name="connsiteY8" fmla="*/ 712470 h 1040130"/>
                <a:gd name="connsiteX9" fmla="*/ 226504 w 1937194"/>
                <a:gd name="connsiteY9" fmla="*/ 704850 h 1040130"/>
                <a:gd name="connsiteX10" fmla="*/ 256984 w 1937194"/>
                <a:gd name="connsiteY10" fmla="*/ 693420 h 1040130"/>
                <a:gd name="connsiteX11" fmla="*/ 268414 w 1937194"/>
                <a:gd name="connsiteY11" fmla="*/ 689610 h 1040130"/>
                <a:gd name="connsiteX12" fmla="*/ 306514 w 1937194"/>
                <a:gd name="connsiteY12" fmla="*/ 666750 h 1040130"/>
                <a:gd name="connsiteX13" fmla="*/ 348424 w 1937194"/>
                <a:gd name="connsiteY13" fmla="*/ 647700 h 1040130"/>
                <a:gd name="connsiteX14" fmla="*/ 363664 w 1937194"/>
                <a:gd name="connsiteY14" fmla="*/ 640080 h 1040130"/>
                <a:gd name="connsiteX15" fmla="*/ 390334 w 1937194"/>
                <a:gd name="connsiteY15" fmla="*/ 636270 h 1040130"/>
                <a:gd name="connsiteX16" fmla="*/ 405574 w 1937194"/>
                <a:gd name="connsiteY16" fmla="*/ 632460 h 1040130"/>
                <a:gd name="connsiteX17" fmla="*/ 897064 w 1937194"/>
                <a:gd name="connsiteY17" fmla="*/ 636270 h 1040130"/>
                <a:gd name="connsiteX18" fmla="*/ 923734 w 1937194"/>
                <a:gd name="connsiteY18" fmla="*/ 647700 h 1040130"/>
                <a:gd name="connsiteX19" fmla="*/ 965644 w 1937194"/>
                <a:gd name="connsiteY19" fmla="*/ 670560 h 1040130"/>
                <a:gd name="connsiteX20" fmla="*/ 977074 w 1937194"/>
                <a:gd name="connsiteY20" fmla="*/ 674370 h 1040130"/>
                <a:gd name="connsiteX21" fmla="*/ 1003744 w 1937194"/>
                <a:gd name="connsiteY21" fmla="*/ 685800 h 1040130"/>
                <a:gd name="connsiteX22" fmla="*/ 1064704 w 1937194"/>
                <a:gd name="connsiteY22" fmla="*/ 712470 h 1040130"/>
                <a:gd name="connsiteX23" fmla="*/ 1106614 w 1937194"/>
                <a:gd name="connsiteY23" fmla="*/ 739140 h 1040130"/>
                <a:gd name="connsiteX24" fmla="*/ 1167574 w 1937194"/>
                <a:gd name="connsiteY24" fmla="*/ 781050 h 1040130"/>
                <a:gd name="connsiteX25" fmla="*/ 1205674 w 1937194"/>
                <a:gd name="connsiteY25" fmla="*/ 811530 h 1040130"/>
                <a:gd name="connsiteX26" fmla="*/ 1247584 w 1937194"/>
                <a:gd name="connsiteY26" fmla="*/ 853440 h 1040130"/>
                <a:gd name="connsiteX27" fmla="*/ 1289494 w 1937194"/>
                <a:gd name="connsiteY27" fmla="*/ 914400 h 1040130"/>
                <a:gd name="connsiteX28" fmla="*/ 1304734 w 1937194"/>
                <a:gd name="connsiteY28" fmla="*/ 929640 h 1040130"/>
                <a:gd name="connsiteX29" fmla="*/ 1319974 w 1937194"/>
                <a:gd name="connsiteY29" fmla="*/ 952500 h 1040130"/>
                <a:gd name="connsiteX30" fmla="*/ 1365694 w 1937194"/>
                <a:gd name="connsiteY30" fmla="*/ 986790 h 1040130"/>
                <a:gd name="connsiteX31" fmla="*/ 1396174 w 1937194"/>
                <a:gd name="connsiteY31" fmla="*/ 1009650 h 1040130"/>
                <a:gd name="connsiteX32" fmla="*/ 1438084 w 1937194"/>
                <a:gd name="connsiteY32" fmla="*/ 1024890 h 1040130"/>
                <a:gd name="connsiteX33" fmla="*/ 1457134 w 1937194"/>
                <a:gd name="connsiteY33" fmla="*/ 1036320 h 1040130"/>
                <a:gd name="connsiteX34" fmla="*/ 1476184 w 1937194"/>
                <a:gd name="connsiteY34" fmla="*/ 1040130 h 1040130"/>
                <a:gd name="connsiteX35" fmla="*/ 1571434 w 1937194"/>
                <a:gd name="connsiteY35" fmla="*/ 1036320 h 1040130"/>
                <a:gd name="connsiteX36" fmla="*/ 1651444 w 1937194"/>
                <a:gd name="connsiteY36" fmla="*/ 1002030 h 1040130"/>
                <a:gd name="connsiteX37" fmla="*/ 1731454 w 1937194"/>
                <a:gd name="connsiteY37" fmla="*/ 967740 h 1040130"/>
                <a:gd name="connsiteX38" fmla="*/ 1784794 w 1937194"/>
                <a:gd name="connsiteY38" fmla="*/ 922020 h 1040130"/>
                <a:gd name="connsiteX39" fmla="*/ 1796224 w 1937194"/>
                <a:gd name="connsiteY39" fmla="*/ 887730 h 1040130"/>
                <a:gd name="connsiteX40" fmla="*/ 1800034 w 1937194"/>
                <a:gd name="connsiteY40" fmla="*/ 861060 h 1040130"/>
                <a:gd name="connsiteX41" fmla="*/ 1807654 w 1937194"/>
                <a:gd name="connsiteY41" fmla="*/ 697230 h 1040130"/>
                <a:gd name="connsiteX42" fmla="*/ 1822894 w 1937194"/>
                <a:gd name="connsiteY42" fmla="*/ 628650 h 1040130"/>
                <a:gd name="connsiteX43" fmla="*/ 1857184 w 1937194"/>
                <a:gd name="connsiteY43" fmla="*/ 533400 h 1040130"/>
                <a:gd name="connsiteX44" fmla="*/ 1880044 w 1937194"/>
                <a:gd name="connsiteY44" fmla="*/ 464820 h 1040130"/>
                <a:gd name="connsiteX45" fmla="*/ 1899094 w 1937194"/>
                <a:gd name="connsiteY45" fmla="*/ 415290 h 1040130"/>
                <a:gd name="connsiteX46" fmla="*/ 1925764 w 1937194"/>
                <a:gd name="connsiteY46" fmla="*/ 354330 h 1040130"/>
                <a:gd name="connsiteX47" fmla="*/ 1937194 w 1937194"/>
                <a:gd name="connsiteY47" fmla="*/ 304800 h 1040130"/>
                <a:gd name="connsiteX48" fmla="*/ 1921954 w 1937194"/>
                <a:gd name="connsiteY48" fmla="*/ 186690 h 1040130"/>
                <a:gd name="connsiteX49" fmla="*/ 1819084 w 1937194"/>
                <a:gd name="connsiteY49" fmla="*/ 110490 h 1040130"/>
                <a:gd name="connsiteX50" fmla="*/ 1518094 w 1937194"/>
                <a:gd name="connsiteY50" fmla="*/ 30480 h 1040130"/>
                <a:gd name="connsiteX51" fmla="*/ 1361884 w 1937194"/>
                <a:gd name="connsiteY51" fmla="*/ 11430 h 1040130"/>
                <a:gd name="connsiteX52" fmla="*/ 1293304 w 1937194"/>
                <a:gd name="connsiteY52" fmla="*/ 0 h 1040130"/>
                <a:gd name="connsiteX53" fmla="*/ 801814 w 1937194"/>
                <a:gd name="connsiteY53" fmla="*/ 7620 h 1040130"/>
                <a:gd name="connsiteX54" fmla="*/ 737044 w 1937194"/>
                <a:gd name="connsiteY54" fmla="*/ 19050 h 1040130"/>
                <a:gd name="connsiteX55" fmla="*/ 679894 w 1937194"/>
                <a:gd name="connsiteY55" fmla="*/ 26670 h 1040130"/>
                <a:gd name="connsiteX56" fmla="*/ 653224 w 1937194"/>
                <a:gd name="connsiteY56" fmla="*/ 34290 h 1040130"/>
                <a:gd name="connsiteX57" fmla="*/ 592264 w 1937194"/>
                <a:gd name="connsiteY57" fmla="*/ 49530 h 1040130"/>
                <a:gd name="connsiteX58" fmla="*/ 516064 w 1937194"/>
                <a:gd name="connsiteY58" fmla="*/ 72390 h 1040130"/>
                <a:gd name="connsiteX59" fmla="*/ 474154 w 1937194"/>
                <a:gd name="connsiteY59" fmla="*/ 83820 h 1040130"/>
                <a:gd name="connsiteX60" fmla="*/ 390334 w 1937194"/>
                <a:gd name="connsiteY60" fmla="*/ 99060 h 1040130"/>
                <a:gd name="connsiteX61" fmla="*/ 363664 w 1937194"/>
                <a:gd name="connsiteY61" fmla="*/ 106680 h 1040130"/>
                <a:gd name="connsiteX62" fmla="*/ 340804 w 1937194"/>
                <a:gd name="connsiteY62" fmla="*/ 114300 h 1040130"/>
                <a:gd name="connsiteX63" fmla="*/ 283654 w 1937194"/>
                <a:gd name="connsiteY63" fmla="*/ 125730 h 1040130"/>
                <a:gd name="connsiteX64" fmla="*/ 260794 w 1937194"/>
                <a:gd name="connsiteY64" fmla="*/ 137160 h 1040130"/>
                <a:gd name="connsiteX65" fmla="*/ 245554 w 1937194"/>
                <a:gd name="connsiteY65" fmla="*/ 140970 h 1040130"/>
                <a:gd name="connsiteX66" fmla="*/ 234124 w 1937194"/>
                <a:gd name="connsiteY66" fmla="*/ 148590 h 1040130"/>
                <a:gd name="connsiteX67" fmla="*/ 218884 w 1937194"/>
                <a:gd name="connsiteY67" fmla="*/ 156210 h 1040130"/>
                <a:gd name="connsiteX68" fmla="*/ 188404 w 1937194"/>
                <a:gd name="connsiteY68" fmla="*/ 179070 h 1040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937194" h="1040130">
                  <a:moveTo>
                    <a:pt x="188404" y="179070"/>
                  </a:moveTo>
                  <a:cubicBezTo>
                    <a:pt x="173164" y="189865"/>
                    <a:pt x="212480" y="154430"/>
                    <a:pt x="127444" y="220980"/>
                  </a:cubicBezTo>
                  <a:cubicBezTo>
                    <a:pt x="111163" y="233722"/>
                    <a:pt x="98989" y="251003"/>
                    <a:pt x="85534" y="266700"/>
                  </a:cubicBezTo>
                  <a:cubicBezTo>
                    <a:pt x="65540" y="290026"/>
                    <a:pt x="47725" y="314130"/>
                    <a:pt x="36004" y="342900"/>
                  </a:cubicBezTo>
                  <a:cubicBezTo>
                    <a:pt x="18435" y="386023"/>
                    <a:pt x="14490" y="416182"/>
                    <a:pt x="5524" y="461010"/>
                  </a:cubicBezTo>
                  <a:cubicBezTo>
                    <a:pt x="-1293" y="536002"/>
                    <a:pt x="-2371" y="529549"/>
                    <a:pt x="5524" y="640080"/>
                  </a:cubicBezTo>
                  <a:cubicBezTo>
                    <a:pt x="7117" y="662384"/>
                    <a:pt x="26374" y="682638"/>
                    <a:pt x="43624" y="693420"/>
                  </a:cubicBezTo>
                  <a:cubicBezTo>
                    <a:pt x="52505" y="698971"/>
                    <a:pt x="64057" y="698085"/>
                    <a:pt x="74104" y="701040"/>
                  </a:cubicBezTo>
                  <a:cubicBezTo>
                    <a:pt x="85663" y="704440"/>
                    <a:pt x="96964" y="708660"/>
                    <a:pt x="108394" y="712470"/>
                  </a:cubicBezTo>
                  <a:cubicBezTo>
                    <a:pt x="108904" y="712450"/>
                    <a:pt x="195632" y="714349"/>
                    <a:pt x="226504" y="704850"/>
                  </a:cubicBezTo>
                  <a:cubicBezTo>
                    <a:pt x="236875" y="701659"/>
                    <a:pt x="246786" y="697128"/>
                    <a:pt x="256984" y="693420"/>
                  </a:cubicBezTo>
                  <a:cubicBezTo>
                    <a:pt x="260758" y="692048"/>
                    <a:pt x="264878" y="691514"/>
                    <a:pt x="268414" y="689610"/>
                  </a:cubicBezTo>
                  <a:cubicBezTo>
                    <a:pt x="281454" y="682588"/>
                    <a:pt x="293267" y="673374"/>
                    <a:pt x="306514" y="666750"/>
                  </a:cubicBezTo>
                  <a:cubicBezTo>
                    <a:pt x="362358" y="638828"/>
                    <a:pt x="299896" y="669268"/>
                    <a:pt x="348424" y="647700"/>
                  </a:cubicBezTo>
                  <a:cubicBezTo>
                    <a:pt x="353614" y="645393"/>
                    <a:pt x="358185" y="641574"/>
                    <a:pt x="363664" y="640080"/>
                  </a:cubicBezTo>
                  <a:cubicBezTo>
                    <a:pt x="372328" y="637717"/>
                    <a:pt x="381499" y="637876"/>
                    <a:pt x="390334" y="636270"/>
                  </a:cubicBezTo>
                  <a:cubicBezTo>
                    <a:pt x="395486" y="635333"/>
                    <a:pt x="400494" y="633730"/>
                    <a:pt x="405574" y="632460"/>
                  </a:cubicBezTo>
                  <a:lnTo>
                    <a:pt x="897064" y="636270"/>
                  </a:lnTo>
                  <a:cubicBezTo>
                    <a:pt x="906732" y="636554"/>
                    <a:pt x="914952" y="643647"/>
                    <a:pt x="923734" y="647700"/>
                  </a:cubicBezTo>
                  <a:cubicBezTo>
                    <a:pt x="1002567" y="684085"/>
                    <a:pt x="896393" y="635934"/>
                    <a:pt x="965644" y="670560"/>
                  </a:cubicBezTo>
                  <a:cubicBezTo>
                    <a:pt x="969236" y="672356"/>
                    <a:pt x="973345" y="672878"/>
                    <a:pt x="977074" y="674370"/>
                  </a:cubicBezTo>
                  <a:cubicBezTo>
                    <a:pt x="986054" y="677962"/>
                    <a:pt x="994979" y="681710"/>
                    <a:pt x="1003744" y="685800"/>
                  </a:cubicBezTo>
                  <a:cubicBezTo>
                    <a:pt x="1058542" y="711372"/>
                    <a:pt x="1009629" y="691817"/>
                    <a:pt x="1064704" y="712470"/>
                  </a:cubicBezTo>
                  <a:cubicBezTo>
                    <a:pt x="1104788" y="744537"/>
                    <a:pt x="1061414" y="712020"/>
                    <a:pt x="1106614" y="739140"/>
                  </a:cubicBezTo>
                  <a:cubicBezTo>
                    <a:pt x="1115138" y="744254"/>
                    <a:pt x="1157446" y="772948"/>
                    <a:pt x="1167574" y="781050"/>
                  </a:cubicBezTo>
                  <a:cubicBezTo>
                    <a:pt x="1180274" y="791210"/>
                    <a:pt x="1194174" y="800030"/>
                    <a:pt x="1205674" y="811530"/>
                  </a:cubicBezTo>
                  <a:cubicBezTo>
                    <a:pt x="1219644" y="825500"/>
                    <a:pt x="1237782" y="836286"/>
                    <a:pt x="1247584" y="853440"/>
                  </a:cubicBezTo>
                  <a:cubicBezTo>
                    <a:pt x="1261131" y="877147"/>
                    <a:pt x="1269093" y="893999"/>
                    <a:pt x="1289494" y="914400"/>
                  </a:cubicBezTo>
                  <a:cubicBezTo>
                    <a:pt x="1294574" y="919480"/>
                    <a:pt x="1300246" y="924030"/>
                    <a:pt x="1304734" y="929640"/>
                  </a:cubicBezTo>
                  <a:cubicBezTo>
                    <a:pt x="1310455" y="936791"/>
                    <a:pt x="1313814" y="945724"/>
                    <a:pt x="1319974" y="952500"/>
                  </a:cubicBezTo>
                  <a:cubicBezTo>
                    <a:pt x="1333361" y="967226"/>
                    <a:pt x="1349823" y="975453"/>
                    <a:pt x="1365694" y="986790"/>
                  </a:cubicBezTo>
                  <a:cubicBezTo>
                    <a:pt x="1376028" y="994172"/>
                    <a:pt x="1385284" y="1003116"/>
                    <a:pt x="1396174" y="1009650"/>
                  </a:cubicBezTo>
                  <a:cubicBezTo>
                    <a:pt x="1412237" y="1019288"/>
                    <a:pt x="1421809" y="1020821"/>
                    <a:pt x="1438084" y="1024890"/>
                  </a:cubicBezTo>
                  <a:cubicBezTo>
                    <a:pt x="1444434" y="1028700"/>
                    <a:pt x="1450258" y="1033570"/>
                    <a:pt x="1457134" y="1036320"/>
                  </a:cubicBezTo>
                  <a:cubicBezTo>
                    <a:pt x="1463147" y="1038725"/>
                    <a:pt x="1469708" y="1040130"/>
                    <a:pt x="1476184" y="1040130"/>
                  </a:cubicBezTo>
                  <a:cubicBezTo>
                    <a:pt x="1507959" y="1040130"/>
                    <a:pt x="1539684" y="1037590"/>
                    <a:pt x="1571434" y="1036320"/>
                  </a:cubicBezTo>
                  <a:cubicBezTo>
                    <a:pt x="1664197" y="1005399"/>
                    <a:pt x="1574917" y="1038280"/>
                    <a:pt x="1651444" y="1002030"/>
                  </a:cubicBezTo>
                  <a:cubicBezTo>
                    <a:pt x="1691121" y="983235"/>
                    <a:pt x="1691307" y="990044"/>
                    <a:pt x="1731454" y="967740"/>
                  </a:cubicBezTo>
                  <a:cubicBezTo>
                    <a:pt x="1755176" y="954561"/>
                    <a:pt x="1765565" y="941249"/>
                    <a:pt x="1784794" y="922020"/>
                  </a:cubicBezTo>
                  <a:cubicBezTo>
                    <a:pt x="1788604" y="910590"/>
                    <a:pt x="1793302" y="899419"/>
                    <a:pt x="1796224" y="887730"/>
                  </a:cubicBezTo>
                  <a:cubicBezTo>
                    <a:pt x="1798402" y="879018"/>
                    <a:pt x="1799496" y="870024"/>
                    <a:pt x="1800034" y="861060"/>
                  </a:cubicBezTo>
                  <a:cubicBezTo>
                    <a:pt x="1803308" y="806489"/>
                    <a:pt x="1802303" y="751636"/>
                    <a:pt x="1807654" y="697230"/>
                  </a:cubicBezTo>
                  <a:cubicBezTo>
                    <a:pt x="1809946" y="673925"/>
                    <a:pt x="1817214" y="651368"/>
                    <a:pt x="1822894" y="628650"/>
                  </a:cubicBezTo>
                  <a:cubicBezTo>
                    <a:pt x="1846215" y="535364"/>
                    <a:pt x="1819081" y="631832"/>
                    <a:pt x="1857184" y="533400"/>
                  </a:cubicBezTo>
                  <a:cubicBezTo>
                    <a:pt x="1865883" y="510928"/>
                    <a:pt x="1871986" y="487529"/>
                    <a:pt x="1880044" y="464820"/>
                  </a:cubicBezTo>
                  <a:cubicBezTo>
                    <a:pt x="1885959" y="448149"/>
                    <a:pt x="1892331" y="431635"/>
                    <a:pt x="1899094" y="415290"/>
                  </a:cubicBezTo>
                  <a:cubicBezTo>
                    <a:pt x="1907574" y="394796"/>
                    <a:pt x="1918534" y="375298"/>
                    <a:pt x="1925764" y="354330"/>
                  </a:cubicBezTo>
                  <a:cubicBezTo>
                    <a:pt x="1931288" y="338312"/>
                    <a:pt x="1933384" y="321310"/>
                    <a:pt x="1937194" y="304800"/>
                  </a:cubicBezTo>
                  <a:cubicBezTo>
                    <a:pt x="1932114" y="265430"/>
                    <a:pt x="1935305" y="224074"/>
                    <a:pt x="1921954" y="186690"/>
                  </a:cubicBezTo>
                  <a:cubicBezTo>
                    <a:pt x="1911869" y="158452"/>
                    <a:pt x="1840254" y="118878"/>
                    <a:pt x="1819084" y="110490"/>
                  </a:cubicBezTo>
                  <a:cubicBezTo>
                    <a:pt x="1743128" y="80394"/>
                    <a:pt x="1597323" y="39283"/>
                    <a:pt x="1518094" y="30480"/>
                  </a:cubicBezTo>
                  <a:cubicBezTo>
                    <a:pt x="1459170" y="23933"/>
                    <a:pt x="1422458" y="20295"/>
                    <a:pt x="1361884" y="11430"/>
                  </a:cubicBezTo>
                  <a:cubicBezTo>
                    <a:pt x="1338953" y="8074"/>
                    <a:pt x="1316164" y="3810"/>
                    <a:pt x="1293304" y="0"/>
                  </a:cubicBezTo>
                  <a:lnTo>
                    <a:pt x="801814" y="7620"/>
                  </a:lnTo>
                  <a:cubicBezTo>
                    <a:pt x="779903" y="8370"/>
                    <a:pt x="758705" y="15666"/>
                    <a:pt x="737044" y="19050"/>
                  </a:cubicBezTo>
                  <a:cubicBezTo>
                    <a:pt x="718056" y="22017"/>
                    <a:pt x="698944" y="24130"/>
                    <a:pt x="679894" y="26670"/>
                  </a:cubicBezTo>
                  <a:cubicBezTo>
                    <a:pt x="671004" y="29210"/>
                    <a:pt x="662170" y="31956"/>
                    <a:pt x="653224" y="34290"/>
                  </a:cubicBezTo>
                  <a:cubicBezTo>
                    <a:pt x="632957" y="39577"/>
                    <a:pt x="612445" y="43924"/>
                    <a:pt x="592264" y="49530"/>
                  </a:cubicBezTo>
                  <a:cubicBezTo>
                    <a:pt x="566713" y="56627"/>
                    <a:pt x="541531" y="64996"/>
                    <a:pt x="516064" y="72390"/>
                  </a:cubicBezTo>
                  <a:cubicBezTo>
                    <a:pt x="502158" y="76427"/>
                    <a:pt x="488401" y="81230"/>
                    <a:pt x="474154" y="83820"/>
                  </a:cubicBezTo>
                  <a:cubicBezTo>
                    <a:pt x="446214" y="88900"/>
                    <a:pt x="417639" y="91258"/>
                    <a:pt x="390334" y="99060"/>
                  </a:cubicBezTo>
                  <a:cubicBezTo>
                    <a:pt x="381444" y="101600"/>
                    <a:pt x="372501" y="103961"/>
                    <a:pt x="363664" y="106680"/>
                  </a:cubicBezTo>
                  <a:cubicBezTo>
                    <a:pt x="355987" y="109042"/>
                    <a:pt x="348618" y="112440"/>
                    <a:pt x="340804" y="114300"/>
                  </a:cubicBezTo>
                  <a:cubicBezTo>
                    <a:pt x="321905" y="118800"/>
                    <a:pt x="283654" y="125730"/>
                    <a:pt x="283654" y="125730"/>
                  </a:cubicBezTo>
                  <a:cubicBezTo>
                    <a:pt x="276034" y="129540"/>
                    <a:pt x="268704" y="133996"/>
                    <a:pt x="260794" y="137160"/>
                  </a:cubicBezTo>
                  <a:cubicBezTo>
                    <a:pt x="255932" y="139105"/>
                    <a:pt x="250367" y="138907"/>
                    <a:pt x="245554" y="140970"/>
                  </a:cubicBezTo>
                  <a:cubicBezTo>
                    <a:pt x="241345" y="142774"/>
                    <a:pt x="238100" y="146318"/>
                    <a:pt x="234124" y="148590"/>
                  </a:cubicBezTo>
                  <a:cubicBezTo>
                    <a:pt x="229193" y="151408"/>
                    <a:pt x="224104" y="153973"/>
                    <a:pt x="218884" y="156210"/>
                  </a:cubicBezTo>
                  <a:cubicBezTo>
                    <a:pt x="206249" y="161625"/>
                    <a:pt x="203644" y="168275"/>
                    <a:pt x="188404" y="179070"/>
                  </a:cubicBez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4408170" y="1539240"/>
              <a:ext cx="1225115" cy="1628287"/>
            </a:xfrm>
            <a:custGeom>
              <a:avLst/>
              <a:gdLst>
                <a:gd name="connsiteX0" fmla="*/ 403860 w 1225115"/>
                <a:gd name="connsiteY0" fmla="*/ 19050 h 1628287"/>
                <a:gd name="connsiteX1" fmla="*/ 400050 w 1225115"/>
                <a:gd name="connsiteY1" fmla="*/ 41910 h 1628287"/>
                <a:gd name="connsiteX2" fmla="*/ 358140 w 1225115"/>
                <a:gd name="connsiteY2" fmla="*/ 125730 h 1628287"/>
                <a:gd name="connsiteX3" fmla="*/ 312420 w 1225115"/>
                <a:gd name="connsiteY3" fmla="*/ 171450 h 1628287"/>
                <a:gd name="connsiteX4" fmla="*/ 262890 w 1225115"/>
                <a:gd name="connsiteY4" fmla="*/ 228600 h 1628287"/>
                <a:gd name="connsiteX5" fmla="*/ 201930 w 1225115"/>
                <a:gd name="connsiteY5" fmla="*/ 297180 h 1628287"/>
                <a:gd name="connsiteX6" fmla="*/ 182880 w 1225115"/>
                <a:gd name="connsiteY6" fmla="*/ 308610 h 1628287"/>
                <a:gd name="connsiteX7" fmla="*/ 163830 w 1225115"/>
                <a:gd name="connsiteY7" fmla="*/ 327660 h 1628287"/>
                <a:gd name="connsiteX8" fmla="*/ 110490 w 1225115"/>
                <a:gd name="connsiteY8" fmla="*/ 358140 h 1628287"/>
                <a:gd name="connsiteX9" fmla="*/ 72390 w 1225115"/>
                <a:gd name="connsiteY9" fmla="*/ 400050 h 1628287"/>
                <a:gd name="connsiteX10" fmla="*/ 64770 w 1225115"/>
                <a:gd name="connsiteY10" fmla="*/ 419100 h 1628287"/>
                <a:gd name="connsiteX11" fmla="*/ 26670 w 1225115"/>
                <a:gd name="connsiteY11" fmla="*/ 476250 h 1628287"/>
                <a:gd name="connsiteX12" fmla="*/ 11430 w 1225115"/>
                <a:gd name="connsiteY12" fmla="*/ 506730 h 1628287"/>
                <a:gd name="connsiteX13" fmla="*/ 7620 w 1225115"/>
                <a:gd name="connsiteY13" fmla="*/ 556260 h 1628287"/>
                <a:gd name="connsiteX14" fmla="*/ 3810 w 1225115"/>
                <a:gd name="connsiteY14" fmla="*/ 586740 h 1628287"/>
                <a:gd name="connsiteX15" fmla="*/ 0 w 1225115"/>
                <a:gd name="connsiteY15" fmla="*/ 621030 h 1628287"/>
                <a:gd name="connsiteX16" fmla="*/ 11430 w 1225115"/>
                <a:gd name="connsiteY16" fmla="*/ 941070 h 1628287"/>
                <a:gd name="connsiteX17" fmla="*/ 53340 w 1225115"/>
                <a:gd name="connsiteY17" fmla="*/ 1093470 h 1628287"/>
                <a:gd name="connsiteX18" fmla="*/ 68580 w 1225115"/>
                <a:gd name="connsiteY18" fmla="*/ 1150620 h 1628287"/>
                <a:gd name="connsiteX19" fmla="*/ 83820 w 1225115"/>
                <a:gd name="connsiteY19" fmla="*/ 1207770 h 1628287"/>
                <a:gd name="connsiteX20" fmla="*/ 121920 w 1225115"/>
                <a:gd name="connsiteY20" fmla="*/ 1303020 h 1628287"/>
                <a:gd name="connsiteX21" fmla="*/ 140970 w 1225115"/>
                <a:gd name="connsiteY21" fmla="*/ 1337310 h 1628287"/>
                <a:gd name="connsiteX22" fmla="*/ 156210 w 1225115"/>
                <a:gd name="connsiteY22" fmla="*/ 1367790 h 1628287"/>
                <a:gd name="connsiteX23" fmla="*/ 217170 w 1225115"/>
                <a:gd name="connsiteY23" fmla="*/ 1451610 h 1628287"/>
                <a:gd name="connsiteX24" fmla="*/ 262890 w 1225115"/>
                <a:gd name="connsiteY24" fmla="*/ 1489710 h 1628287"/>
                <a:gd name="connsiteX25" fmla="*/ 381000 w 1225115"/>
                <a:gd name="connsiteY25" fmla="*/ 1554480 h 1628287"/>
                <a:gd name="connsiteX26" fmla="*/ 434340 w 1225115"/>
                <a:gd name="connsiteY26" fmla="*/ 1573530 h 1628287"/>
                <a:gd name="connsiteX27" fmla="*/ 468630 w 1225115"/>
                <a:gd name="connsiteY27" fmla="*/ 1588770 h 1628287"/>
                <a:gd name="connsiteX28" fmla="*/ 609600 w 1225115"/>
                <a:gd name="connsiteY28" fmla="*/ 1607820 h 1628287"/>
                <a:gd name="connsiteX29" fmla="*/ 708660 w 1225115"/>
                <a:gd name="connsiteY29" fmla="*/ 1623060 h 1628287"/>
                <a:gd name="connsiteX30" fmla="*/ 765810 w 1225115"/>
                <a:gd name="connsiteY30" fmla="*/ 1626870 h 1628287"/>
                <a:gd name="connsiteX31" fmla="*/ 902970 w 1225115"/>
                <a:gd name="connsiteY31" fmla="*/ 1623060 h 1628287"/>
                <a:gd name="connsiteX32" fmla="*/ 956310 w 1225115"/>
                <a:gd name="connsiteY32" fmla="*/ 1584960 h 1628287"/>
                <a:gd name="connsiteX33" fmla="*/ 986790 w 1225115"/>
                <a:gd name="connsiteY33" fmla="*/ 1550670 h 1628287"/>
                <a:gd name="connsiteX34" fmla="*/ 1009650 w 1225115"/>
                <a:gd name="connsiteY34" fmla="*/ 1485900 h 1628287"/>
                <a:gd name="connsiteX35" fmla="*/ 1040130 w 1225115"/>
                <a:gd name="connsiteY35" fmla="*/ 1390650 h 1628287"/>
                <a:gd name="connsiteX36" fmla="*/ 1043940 w 1225115"/>
                <a:gd name="connsiteY36" fmla="*/ 1352550 h 1628287"/>
                <a:gd name="connsiteX37" fmla="*/ 1066800 w 1225115"/>
                <a:gd name="connsiteY37" fmla="*/ 1287780 h 1628287"/>
                <a:gd name="connsiteX38" fmla="*/ 1093470 w 1225115"/>
                <a:gd name="connsiteY38" fmla="*/ 1234440 h 1628287"/>
                <a:gd name="connsiteX39" fmla="*/ 1104900 w 1225115"/>
                <a:gd name="connsiteY39" fmla="*/ 1196340 h 1628287"/>
                <a:gd name="connsiteX40" fmla="*/ 1131570 w 1225115"/>
                <a:gd name="connsiteY40" fmla="*/ 1131570 h 1628287"/>
                <a:gd name="connsiteX41" fmla="*/ 1146810 w 1225115"/>
                <a:gd name="connsiteY41" fmla="*/ 1078230 h 1628287"/>
                <a:gd name="connsiteX42" fmla="*/ 1188720 w 1225115"/>
                <a:gd name="connsiteY42" fmla="*/ 979170 h 1628287"/>
                <a:gd name="connsiteX43" fmla="*/ 1219200 w 1225115"/>
                <a:gd name="connsiteY43" fmla="*/ 883920 h 1628287"/>
                <a:gd name="connsiteX44" fmla="*/ 1215390 w 1225115"/>
                <a:gd name="connsiteY44" fmla="*/ 659130 h 1628287"/>
                <a:gd name="connsiteX45" fmla="*/ 1200150 w 1225115"/>
                <a:gd name="connsiteY45" fmla="*/ 609600 h 1628287"/>
                <a:gd name="connsiteX46" fmla="*/ 1188720 w 1225115"/>
                <a:gd name="connsiteY46" fmla="*/ 560070 h 1628287"/>
                <a:gd name="connsiteX47" fmla="*/ 1154430 w 1225115"/>
                <a:gd name="connsiteY47" fmla="*/ 483870 h 1628287"/>
                <a:gd name="connsiteX48" fmla="*/ 1143000 w 1225115"/>
                <a:gd name="connsiteY48" fmla="*/ 449580 h 1628287"/>
                <a:gd name="connsiteX49" fmla="*/ 1131570 w 1225115"/>
                <a:gd name="connsiteY49" fmla="*/ 430530 h 1628287"/>
                <a:gd name="connsiteX50" fmla="*/ 1097280 w 1225115"/>
                <a:gd name="connsiteY50" fmla="*/ 381000 h 1628287"/>
                <a:gd name="connsiteX51" fmla="*/ 1078230 w 1225115"/>
                <a:gd name="connsiteY51" fmla="*/ 358140 h 1628287"/>
                <a:gd name="connsiteX52" fmla="*/ 1055370 w 1225115"/>
                <a:gd name="connsiteY52" fmla="*/ 320040 h 1628287"/>
                <a:gd name="connsiteX53" fmla="*/ 1005840 w 1225115"/>
                <a:gd name="connsiteY53" fmla="*/ 251460 h 1628287"/>
                <a:gd name="connsiteX54" fmla="*/ 990600 w 1225115"/>
                <a:gd name="connsiteY54" fmla="*/ 228600 h 1628287"/>
                <a:gd name="connsiteX55" fmla="*/ 971550 w 1225115"/>
                <a:gd name="connsiteY55" fmla="*/ 198120 h 1628287"/>
                <a:gd name="connsiteX56" fmla="*/ 922020 w 1225115"/>
                <a:gd name="connsiteY56" fmla="*/ 137160 h 1628287"/>
                <a:gd name="connsiteX57" fmla="*/ 910590 w 1225115"/>
                <a:gd name="connsiteY57" fmla="*/ 121920 h 1628287"/>
                <a:gd name="connsiteX58" fmla="*/ 830580 w 1225115"/>
                <a:gd name="connsiteY58" fmla="*/ 60960 h 1628287"/>
                <a:gd name="connsiteX59" fmla="*/ 811530 w 1225115"/>
                <a:gd name="connsiteY59" fmla="*/ 49530 h 1628287"/>
                <a:gd name="connsiteX60" fmla="*/ 765810 w 1225115"/>
                <a:gd name="connsiteY60" fmla="*/ 30480 h 1628287"/>
                <a:gd name="connsiteX61" fmla="*/ 731520 w 1225115"/>
                <a:gd name="connsiteY61" fmla="*/ 11430 h 1628287"/>
                <a:gd name="connsiteX62" fmla="*/ 701040 w 1225115"/>
                <a:gd name="connsiteY62" fmla="*/ 7620 h 1628287"/>
                <a:gd name="connsiteX63" fmla="*/ 670560 w 1225115"/>
                <a:gd name="connsiteY63" fmla="*/ 0 h 1628287"/>
                <a:gd name="connsiteX64" fmla="*/ 434340 w 1225115"/>
                <a:gd name="connsiteY64" fmla="*/ 3810 h 1628287"/>
                <a:gd name="connsiteX65" fmla="*/ 403860 w 1225115"/>
                <a:gd name="connsiteY65" fmla="*/ 19050 h 162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1225115" h="1628287">
                  <a:moveTo>
                    <a:pt x="403860" y="19050"/>
                  </a:moveTo>
                  <a:cubicBezTo>
                    <a:pt x="398145" y="25400"/>
                    <a:pt x="402354" y="34537"/>
                    <a:pt x="400050" y="41910"/>
                  </a:cubicBezTo>
                  <a:cubicBezTo>
                    <a:pt x="392194" y="67049"/>
                    <a:pt x="373726" y="106043"/>
                    <a:pt x="358140" y="125730"/>
                  </a:cubicBezTo>
                  <a:cubicBezTo>
                    <a:pt x="344762" y="142628"/>
                    <a:pt x="326535" y="155163"/>
                    <a:pt x="312420" y="171450"/>
                  </a:cubicBezTo>
                  <a:cubicBezTo>
                    <a:pt x="295910" y="190500"/>
                    <a:pt x="278015" y="208433"/>
                    <a:pt x="262890" y="228600"/>
                  </a:cubicBezTo>
                  <a:cubicBezTo>
                    <a:pt x="238765" y="260766"/>
                    <a:pt x="235559" y="268035"/>
                    <a:pt x="201930" y="297180"/>
                  </a:cubicBezTo>
                  <a:cubicBezTo>
                    <a:pt x="196334" y="302030"/>
                    <a:pt x="188663" y="303984"/>
                    <a:pt x="182880" y="308610"/>
                  </a:cubicBezTo>
                  <a:cubicBezTo>
                    <a:pt x="175868" y="314220"/>
                    <a:pt x="171384" y="322804"/>
                    <a:pt x="163830" y="327660"/>
                  </a:cubicBezTo>
                  <a:cubicBezTo>
                    <a:pt x="109178" y="362793"/>
                    <a:pt x="147714" y="324300"/>
                    <a:pt x="110490" y="358140"/>
                  </a:cubicBezTo>
                  <a:cubicBezTo>
                    <a:pt x="101327" y="366470"/>
                    <a:pt x="79687" y="387889"/>
                    <a:pt x="72390" y="400050"/>
                  </a:cubicBezTo>
                  <a:cubicBezTo>
                    <a:pt x="68871" y="405915"/>
                    <a:pt x="68289" y="413235"/>
                    <a:pt x="64770" y="419100"/>
                  </a:cubicBezTo>
                  <a:cubicBezTo>
                    <a:pt x="42881" y="455582"/>
                    <a:pt x="48974" y="420491"/>
                    <a:pt x="26670" y="476250"/>
                  </a:cubicBezTo>
                  <a:cubicBezTo>
                    <a:pt x="17349" y="499552"/>
                    <a:pt x="22844" y="489609"/>
                    <a:pt x="11430" y="506730"/>
                  </a:cubicBezTo>
                  <a:cubicBezTo>
                    <a:pt x="10160" y="523240"/>
                    <a:pt x="9190" y="539776"/>
                    <a:pt x="7620" y="556260"/>
                  </a:cubicBezTo>
                  <a:cubicBezTo>
                    <a:pt x="6649" y="566453"/>
                    <a:pt x="5006" y="576571"/>
                    <a:pt x="3810" y="586740"/>
                  </a:cubicBezTo>
                  <a:cubicBezTo>
                    <a:pt x="2466" y="598162"/>
                    <a:pt x="1270" y="609600"/>
                    <a:pt x="0" y="621030"/>
                  </a:cubicBezTo>
                  <a:cubicBezTo>
                    <a:pt x="3810" y="727710"/>
                    <a:pt x="-546" y="834996"/>
                    <a:pt x="11430" y="941070"/>
                  </a:cubicBezTo>
                  <a:cubicBezTo>
                    <a:pt x="17341" y="993423"/>
                    <a:pt x="39477" y="1042641"/>
                    <a:pt x="53340" y="1093470"/>
                  </a:cubicBezTo>
                  <a:cubicBezTo>
                    <a:pt x="58528" y="1112491"/>
                    <a:pt x="63500" y="1131570"/>
                    <a:pt x="68580" y="1150620"/>
                  </a:cubicBezTo>
                  <a:cubicBezTo>
                    <a:pt x="73660" y="1169670"/>
                    <a:pt x="76897" y="1189310"/>
                    <a:pt x="83820" y="1207770"/>
                  </a:cubicBezTo>
                  <a:cubicBezTo>
                    <a:pt x="95422" y="1238708"/>
                    <a:pt x="106886" y="1272953"/>
                    <a:pt x="121920" y="1303020"/>
                  </a:cubicBezTo>
                  <a:cubicBezTo>
                    <a:pt x="127768" y="1314715"/>
                    <a:pt x="134852" y="1325754"/>
                    <a:pt x="140970" y="1337310"/>
                  </a:cubicBezTo>
                  <a:cubicBezTo>
                    <a:pt x="146285" y="1347349"/>
                    <a:pt x="150451" y="1357999"/>
                    <a:pt x="156210" y="1367790"/>
                  </a:cubicBezTo>
                  <a:cubicBezTo>
                    <a:pt x="168189" y="1388154"/>
                    <a:pt x="204713" y="1438586"/>
                    <a:pt x="217170" y="1451610"/>
                  </a:cubicBezTo>
                  <a:cubicBezTo>
                    <a:pt x="230882" y="1465946"/>
                    <a:pt x="247020" y="1477807"/>
                    <a:pt x="262890" y="1489710"/>
                  </a:cubicBezTo>
                  <a:cubicBezTo>
                    <a:pt x="304187" y="1520682"/>
                    <a:pt x="330890" y="1533221"/>
                    <a:pt x="381000" y="1554480"/>
                  </a:cubicBezTo>
                  <a:cubicBezTo>
                    <a:pt x="398380" y="1561854"/>
                    <a:pt x="416758" y="1566650"/>
                    <a:pt x="434340" y="1573530"/>
                  </a:cubicBezTo>
                  <a:cubicBezTo>
                    <a:pt x="445988" y="1578088"/>
                    <a:pt x="456649" y="1585176"/>
                    <a:pt x="468630" y="1588770"/>
                  </a:cubicBezTo>
                  <a:cubicBezTo>
                    <a:pt x="495535" y="1596841"/>
                    <a:pt x="608116" y="1607625"/>
                    <a:pt x="609600" y="1607820"/>
                  </a:cubicBezTo>
                  <a:cubicBezTo>
                    <a:pt x="669448" y="1615695"/>
                    <a:pt x="644197" y="1616391"/>
                    <a:pt x="708660" y="1623060"/>
                  </a:cubicBezTo>
                  <a:cubicBezTo>
                    <a:pt x="727651" y="1625025"/>
                    <a:pt x="746760" y="1625600"/>
                    <a:pt x="765810" y="1626870"/>
                  </a:cubicBezTo>
                  <a:cubicBezTo>
                    <a:pt x="811530" y="1625600"/>
                    <a:pt x="858301" y="1632887"/>
                    <a:pt x="902970" y="1623060"/>
                  </a:cubicBezTo>
                  <a:cubicBezTo>
                    <a:pt x="924310" y="1618365"/>
                    <a:pt x="941794" y="1601291"/>
                    <a:pt x="956310" y="1584960"/>
                  </a:cubicBezTo>
                  <a:cubicBezTo>
                    <a:pt x="966470" y="1573530"/>
                    <a:pt x="978307" y="1563394"/>
                    <a:pt x="986790" y="1550670"/>
                  </a:cubicBezTo>
                  <a:cubicBezTo>
                    <a:pt x="1005019" y="1523326"/>
                    <a:pt x="1000055" y="1514686"/>
                    <a:pt x="1009650" y="1485900"/>
                  </a:cubicBezTo>
                  <a:cubicBezTo>
                    <a:pt x="1047254" y="1373089"/>
                    <a:pt x="999685" y="1542319"/>
                    <a:pt x="1040130" y="1390650"/>
                  </a:cubicBezTo>
                  <a:cubicBezTo>
                    <a:pt x="1041400" y="1377950"/>
                    <a:pt x="1041311" y="1365040"/>
                    <a:pt x="1043940" y="1352550"/>
                  </a:cubicBezTo>
                  <a:cubicBezTo>
                    <a:pt x="1045332" y="1345936"/>
                    <a:pt x="1063270" y="1295344"/>
                    <a:pt x="1066800" y="1287780"/>
                  </a:cubicBezTo>
                  <a:cubicBezTo>
                    <a:pt x="1086386" y="1245810"/>
                    <a:pt x="1078434" y="1277041"/>
                    <a:pt x="1093470" y="1234440"/>
                  </a:cubicBezTo>
                  <a:cubicBezTo>
                    <a:pt x="1097883" y="1221937"/>
                    <a:pt x="1100295" y="1208774"/>
                    <a:pt x="1104900" y="1196340"/>
                  </a:cubicBezTo>
                  <a:cubicBezTo>
                    <a:pt x="1113009" y="1174445"/>
                    <a:pt x="1125156" y="1154020"/>
                    <a:pt x="1131570" y="1131570"/>
                  </a:cubicBezTo>
                  <a:cubicBezTo>
                    <a:pt x="1136650" y="1113790"/>
                    <a:pt x="1140252" y="1095519"/>
                    <a:pt x="1146810" y="1078230"/>
                  </a:cubicBezTo>
                  <a:cubicBezTo>
                    <a:pt x="1180431" y="989594"/>
                    <a:pt x="1165826" y="1053576"/>
                    <a:pt x="1188720" y="979170"/>
                  </a:cubicBezTo>
                  <a:cubicBezTo>
                    <a:pt x="1219994" y="877530"/>
                    <a:pt x="1187959" y="962023"/>
                    <a:pt x="1219200" y="883920"/>
                  </a:cubicBezTo>
                  <a:cubicBezTo>
                    <a:pt x="1226672" y="794251"/>
                    <a:pt x="1228735" y="792580"/>
                    <a:pt x="1215390" y="659130"/>
                  </a:cubicBezTo>
                  <a:cubicBezTo>
                    <a:pt x="1213671" y="641942"/>
                    <a:pt x="1204641" y="626280"/>
                    <a:pt x="1200150" y="609600"/>
                  </a:cubicBezTo>
                  <a:cubicBezTo>
                    <a:pt x="1195745" y="593239"/>
                    <a:pt x="1193884" y="576208"/>
                    <a:pt x="1188720" y="560070"/>
                  </a:cubicBezTo>
                  <a:cubicBezTo>
                    <a:pt x="1169446" y="499838"/>
                    <a:pt x="1174202" y="531887"/>
                    <a:pt x="1154430" y="483870"/>
                  </a:cubicBezTo>
                  <a:cubicBezTo>
                    <a:pt x="1149843" y="472729"/>
                    <a:pt x="1147746" y="460654"/>
                    <a:pt x="1143000" y="449580"/>
                  </a:cubicBezTo>
                  <a:cubicBezTo>
                    <a:pt x="1140083" y="442773"/>
                    <a:pt x="1135678" y="436692"/>
                    <a:pt x="1131570" y="430530"/>
                  </a:cubicBezTo>
                  <a:cubicBezTo>
                    <a:pt x="1120431" y="413822"/>
                    <a:pt x="1110135" y="396426"/>
                    <a:pt x="1097280" y="381000"/>
                  </a:cubicBezTo>
                  <a:cubicBezTo>
                    <a:pt x="1090930" y="373380"/>
                    <a:pt x="1083849" y="366314"/>
                    <a:pt x="1078230" y="358140"/>
                  </a:cubicBezTo>
                  <a:cubicBezTo>
                    <a:pt x="1069839" y="345935"/>
                    <a:pt x="1063686" y="332295"/>
                    <a:pt x="1055370" y="320040"/>
                  </a:cubicBezTo>
                  <a:cubicBezTo>
                    <a:pt x="1039536" y="296706"/>
                    <a:pt x="1022139" y="274471"/>
                    <a:pt x="1005840" y="251460"/>
                  </a:cubicBezTo>
                  <a:cubicBezTo>
                    <a:pt x="1000546" y="243987"/>
                    <a:pt x="995552" y="236304"/>
                    <a:pt x="990600" y="228600"/>
                  </a:cubicBezTo>
                  <a:cubicBezTo>
                    <a:pt x="984121" y="218522"/>
                    <a:pt x="979137" y="207393"/>
                    <a:pt x="971550" y="198120"/>
                  </a:cubicBezTo>
                  <a:cubicBezTo>
                    <a:pt x="965217" y="190379"/>
                    <a:pt x="933621" y="152075"/>
                    <a:pt x="922020" y="137160"/>
                  </a:cubicBezTo>
                  <a:cubicBezTo>
                    <a:pt x="918121" y="132148"/>
                    <a:pt x="915505" y="125941"/>
                    <a:pt x="910590" y="121920"/>
                  </a:cubicBezTo>
                  <a:cubicBezTo>
                    <a:pt x="870229" y="88898"/>
                    <a:pt x="871832" y="88461"/>
                    <a:pt x="830580" y="60960"/>
                  </a:cubicBezTo>
                  <a:cubicBezTo>
                    <a:pt x="824418" y="56852"/>
                    <a:pt x="818230" y="52683"/>
                    <a:pt x="811530" y="49530"/>
                  </a:cubicBezTo>
                  <a:cubicBezTo>
                    <a:pt x="796591" y="42500"/>
                    <a:pt x="779018" y="40386"/>
                    <a:pt x="765810" y="30480"/>
                  </a:cubicBezTo>
                  <a:cubicBezTo>
                    <a:pt x="752648" y="20608"/>
                    <a:pt x="748335" y="15310"/>
                    <a:pt x="731520" y="11430"/>
                  </a:cubicBezTo>
                  <a:cubicBezTo>
                    <a:pt x="721543" y="9128"/>
                    <a:pt x="711104" y="9507"/>
                    <a:pt x="701040" y="7620"/>
                  </a:cubicBezTo>
                  <a:cubicBezTo>
                    <a:pt x="690747" y="5690"/>
                    <a:pt x="670560" y="0"/>
                    <a:pt x="670560" y="0"/>
                  </a:cubicBezTo>
                  <a:cubicBezTo>
                    <a:pt x="591820" y="1270"/>
                    <a:pt x="513018" y="438"/>
                    <a:pt x="434340" y="3810"/>
                  </a:cubicBezTo>
                  <a:cubicBezTo>
                    <a:pt x="423877" y="4258"/>
                    <a:pt x="409575" y="12700"/>
                    <a:pt x="403860" y="19050"/>
                  </a:cubicBez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3192780" y="1397979"/>
              <a:ext cx="1257300" cy="1478571"/>
            </a:xfrm>
            <a:custGeom>
              <a:avLst/>
              <a:gdLst>
                <a:gd name="connsiteX0" fmla="*/ 582930 w 1257300"/>
                <a:gd name="connsiteY0" fmla="*/ 7911 h 1478571"/>
                <a:gd name="connsiteX1" fmla="*/ 563880 w 1257300"/>
                <a:gd name="connsiteY1" fmla="*/ 15531 h 1478571"/>
                <a:gd name="connsiteX2" fmla="*/ 548640 w 1257300"/>
                <a:gd name="connsiteY2" fmla="*/ 34581 h 1478571"/>
                <a:gd name="connsiteX3" fmla="*/ 514350 w 1257300"/>
                <a:gd name="connsiteY3" fmla="*/ 95541 h 1478571"/>
                <a:gd name="connsiteX4" fmla="*/ 491490 w 1257300"/>
                <a:gd name="connsiteY4" fmla="*/ 126021 h 1478571"/>
                <a:gd name="connsiteX5" fmla="*/ 461010 w 1257300"/>
                <a:gd name="connsiteY5" fmla="*/ 194601 h 1478571"/>
                <a:gd name="connsiteX6" fmla="*/ 419100 w 1257300"/>
                <a:gd name="connsiteY6" fmla="*/ 308901 h 1478571"/>
                <a:gd name="connsiteX7" fmla="*/ 411480 w 1257300"/>
                <a:gd name="connsiteY7" fmla="*/ 339381 h 1478571"/>
                <a:gd name="connsiteX8" fmla="*/ 400050 w 1257300"/>
                <a:gd name="connsiteY8" fmla="*/ 369861 h 1478571"/>
                <a:gd name="connsiteX9" fmla="*/ 384810 w 1257300"/>
                <a:gd name="connsiteY9" fmla="*/ 427011 h 1478571"/>
                <a:gd name="connsiteX10" fmla="*/ 373380 w 1257300"/>
                <a:gd name="connsiteY10" fmla="*/ 442251 h 1478571"/>
                <a:gd name="connsiteX11" fmla="*/ 361950 w 1257300"/>
                <a:gd name="connsiteY11" fmla="*/ 484161 h 1478571"/>
                <a:gd name="connsiteX12" fmla="*/ 350520 w 1257300"/>
                <a:gd name="connsiteY12" fmla="*/ 495591 h 1478571"/>
                <a:gd name="connsiteX13" fmla="*/ 339090 w 1257300"/>
                <a:gd name="connsiteY13" fmla="*/ 522261 h 1478571"/>
                <a:gd name="connsiteX14" fmla="*/ 327660 w 1257300"/>
                <a:gd name="connsiteY14" fmla="*/ 541311 h 1478571"/>
                <a:gd name="connsiteX15" fmla="*/ 316230 w 1257300"/>
                <a:gd name="connsiteY15" fmla="*/ 575601 h 1478571"/>
                <a:gd name="connsiteX16" fmla="*/ 308610 w 1257300"/>
                <a:gd name="connsiteY16" fmla="*/ 594651 h 1478571"/>
                <a:gd name="connsiteX17" fmla="*/ 300990 w 1257300"/>
                <a:gd name="connsiteY17" fmla="*/ 609891 h 1478571"/>
                <a:gd name="connsiteX18" fmla="*/ 281940 w 1257300"/>
                <a:gd name="connsiteY18" fmla="*/ 659421 h 1478571"/>
                <a:gd name="connsiteX19" fmla="*/ 274320 w 1257300"/>
                <a:gd name="connsiteY19" fmla="*/ 674661 h 1478571"/>
                <a:gd name="connsiteX20" fmla="*/ 262890 w 1257300"/>
                <a:gd name="connsiteY20" fmla="*/ 693711 h 1478571"/>
                <a:gd name="connsiteX21" fmla="*/ 259080 w 1257300"/>
                <a:gd name="connsiteY21" fmla="*/ 705141 h 1478571"/>
                <a:gd name="connsiteX22" fmla="*/ 243840 w 1257300"/>
                <a:gd name="connsiteY22" fmla="*/ 731811 h 1478571"/>
                <a:gd name="connsiteX23" fmla="*/ 232410 w 1257300"/>
                <a:gd name="connsiteY23" fmla="*/ 762291 h 1478571"/>
                <a:gd name="connsiteX24" fmla="*/ 224790 w 1257300"/>
                <a:gd name="connsiteY24" fmla="*/ 796581 h 1478571"/>
                <a:gd name="connsiteX25" fmla="*/ 205740 w 1257300"/>
                <a:gd name="connsiteY25" fmla="*/ 827061 h 1478571"/>
                <a:gd name="connsiteX26" fmla="*/ 190500 w 1257300"/>
                <a:gd name="connsiteY26" fmla="*/ 868971 h 1478571"/>
                <a:gd name="connsiteX27" fmla="*/ 179070 w 1257300"/>
                <a:gd name="connsiteY27" fmla="*/ 895641 h 1478571"/>
                <a:gd name="connsiteX28" fmla="*/ 171450 w 1257300"/>
                <a:gd name="connsiteY28" fmla="*/ 918501 h 1478571"/>
                <a:gd name="connsiteX29" fmla="*/ 163830 w 1257300"/>
                <a:gd name="connsiteY29" fmla="*/ 933741 h 1478571"/>
                <a:gd name="connsiteX30" fmla="*/ 152400 w 1257300"/>
                <a:gd name="connsiteY30" fmla="*/ 964221 h 1478571"/>
                <a:gd name="connsiteX31" fmla="*/ 95250 w 1257300"/>
                <a:gd name="connsiteY31" fmla="*/ 1048041 h 1478571"/>
                <a:gd name="connsiteX32" fmla="*/ 30480 w 1257300"/>
                <a:gd name="connsiteY32" fmla="*/ 1128051 h 1478571"/>
                <a:gd name="connsiteX33" fmla="*/ 19050 w 1257300"/>
                <a:gd name="connsiteY33" fmla="*/ 1154721 h 1478571"/>
                <a:gd name="connsiteX34" fmla="*/ 11430 w 1257300"/>
                <a:gd name="connsiteY34" fmla="*/ 1181391 h 1478571"/>
                <a:gd name="connsiteX35" fmla="*/ 0 w 1257300"/>
                <a:gd name="connsiteY35" fmla="*/ 1200441 h 1478571"/>
                <a:gd name="connsiteX36" fmla="*/ 7620 w 1257300"/>
                <a:gd name="connsiteY36" fmla="*/ 1291881 h 1478571"/>
                <a:gd name="connsiteX37" fmla="*/ 41910 w 1257300"/>
                <a:gd name="connsiteY37" fmla="*/ 1329981 h 1478571"/>
                <a:gd name="connsiteX38" fmla="*/ 102870 w 1257300"/>
                <a:gd name="connsiteY38" fmla="*/ 1398561 h 1478571"/>
                <a:gd name="connsiteX39" fmla="*/ 175260 w 1257300"/>
                <a:gd name="connsiteY39" fmla="*/ 1440471 h 1478571"/>
                <a:gd name="connsiteX40" fmla="*/ 198120 w 1257300"/>
                <a:gd name="connsiteY40" fmla="*/ 1455711 h 1478571"/>
                <a:gd name="connsiteX41" fmla="*/ 240030 w 1257300"/>
                <a:gd name="connsiteY41" fmla="*/ 1470951 h 1478571"/>
                <a:gd name="connsiteX42" fmla="*/ 304800 w 1257300"/>
                <a:gd name="connsiteY42" fmla="*/ 1478571 h 1478571"/>
                <a:gd name="connsiteX43" fmla="*/ 350520 w 1257300"/>
                <a:gd name="connsiteY43" fmla="*/ 1474761 h 1478571"/>
                <a:gd name="connsiteX44" fmla="*/ 464820 w 1257300"/>
                <a:gd name="connsiteY44" fmla="*/ 1406181 h 1478571"/>
                <a:gd name="connsiteX45" fmla="*/ 495300 w 1257300"/>
                <a:gd name="connsiteY45" fmla="*/ 1383321 h 1478571"/>
                <a:gd name="connsiteX46" fmla="*/ 567690 w 1257300"/>
                <a:gd name="connsiteY46" fmla="*/ 1345221 h 1478571"/>
                <a:gd name="connsiteX47" fmla="*/ 647700 w 1257300"/>
                <a:gd name="connsiteY47" fmla="*/ 1326171 h 1478571"/>
                <a:gd name="connsiteX48" fmla="*/ 880110 w 1257300"/>
                <a:gd name="connsiteY48" fmla="*/ 1333791 h 1478571"/>
                <a:gd name="connsiteX49" fmla="*/ 941070 w 1257300"/>
                <a:gd name="connsiteY49" fmla="*/ 1341411 h 1478571"/>
                <a:gd name="connsiteX50" fmla="*/ 1131570 w 1257300"/>
                <a:gd name="connsiteY50" fmla="*/ 1326171 h 1478571"/>
                <a:gd name="connsiteX51" fmla="*/ 1162050 w 1257300"/>
                <a:gd name="connsiteY51" fmla="*/ 1307121 h 1478571"/>
                <a:gd name="connsiteX52" fmla="*/ 1219200 w 1257300"/>
                <a:gd name="connsiteY52" fmla="*/ 1253781 h 1478571"/>
                <a:gd name="connsiteX53" fmla="*/ 1234440 w 1257300"/>
                <a:gd name="connsiteY53" fmla="*/ 1219491 h 1478571"/>
                <a:gd name="connsiteX54" fmla="*/ 1249680 w 1257300"/>
                <a:gd name="connsiteY54" fmla="*/ 1109001 h 1478571"/>
                <a:gd name="connsiteX55" fmla="*/ 1257300 w 1257300"/>
                <a:gd name="connsiteY55" fmla="*/ 1063281 h 1478571"/>
                <a:gd name="connsiteX56" fmla="*/ 1238250 w 1257300"/>
                <a:gd name="connsiteY56" fmla="*/ 956601 h 1478571"/>
                <a:gd name="connsiteX57" fmla="*/ 1223010 w 1257300"/>
                <a:gd name="connsiteY57" fmla="*/ 918501 h 1478571"/>
                <a:gd name="connsiteX58" fmla="*/ 1211580 w 1257300"/>
                <a:gd name="connsiteY58" fmla="*/ 865161 h 1478571"/>
                <a:gd name="connsiteX59" fmla="*/ 1207770 w 1257300"/>
                <a:gd name="connsiteY59" fmla="*/ 819441 h 1478571"/>
                <a:gd name="connsiteX60" fmla="*/ 1215390 w 1257300"/>
                <a:gd name="connsiteY60" fmla="*/ 507021 h 1478571"/>
                <a:gd name="connsiteX61" fmla="*/ 1165860 w 1257300"/>
                <a:gd name="connsiteY61" fmla="*/ 289851 h 1478571"/>
                <a:gd name="connsiteX62" fmla="*/ 1085850 w 1257300"/>
                <a:gd name="connsiteY62" fmla="*/ 179361 h 1478571"/>
                <a:gd name="connsiteX63" fmla="*/ 1047750 w 1257300"/>
                <a:gd name="connsiteY63" fmla="*/ 156501 h 1478571"/>
                <a:gd name="connsiteX64" fmla="*/ 963930 w 1257300"/>
                <a:gd name="connsiteY64" fmla="*/ 106971 h 1478571"/>
                <a:gd name="connsiteX65" fmla="*/ 838200 w 1257300"/>
                <a:gd name="connsiteY65" fmla="*/ 53631 h 1478571"/>
                <a:gd name="connsiteX66" fmla="*/ 773430 w 1257300"/>
                <a:gd name="connsiteY66" fmla="*/ 26961 h 1478571"/>
                <a:gd name="connsiteX67" fmla="*/ 723900 w 1257300"/>
                <a:gd name="connsiteY67" fmla="*/ 19341 h 1478571"/>
                <a:gd name="connsiteX68" fmla="*/ 659130 w 1257300"/>
                <a:gd name="connsiteY68" fmla="*/ 291 h 1478571"/>
                <a:gd name="connsiteX69" fmla="*/ 582930 w 1257300"/>
                <a:gd name="connsiteY69" fmla="*/ 7911 h 147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257300" h="1478571">
                  <a:moveTo>
                    <a:pt x="582930" y="7911"/>
                  </a:moveTo>
                  <a:cubicBezTo>
                    <a:pt x="567055" y="10451"/>
                    <a:pt x="569279" y="11332"/>
                    <a:pt x="563880" y="15531"/>
                  </a:cubicBezTo>
                  <a:cubicBezTo>
                    <a:pt x="557461" y="20524"/>
                    <a:pt x="553269" y="27895"/>
                    <a:pt x="548640" y="34581"/>
                  </a:cubicBezTo>
                  <a:cubicBezTo>
                    <a:pt x="492773" y="115277"/>
                    <a:pt x="564146" y="15868"/>
                    <a:pt x="514350" y="95541"/>
                  </a:cubicBezTo>
                  <a:cubicBezTo>
                    <a:pt x="507619" y="106311"/>
                    <a:pt x="498112" y="115184"/>
                    <a:pt x="491490" y="126021"/>
                  </a:cubicBezTo>
                  <a:cubicBezTo>
                    <a:pt x="467166" y="165824"/>
                    <a:pt x="477747" y="156942"/>
                    <a:pt x="461010" y="194601"/>
                  </a:cubicBezTo>
                  <a:cubicBezTo>
                    <a:pt x="431180" y="261718"/>
                    <a:pt x="444024" y="209205"/>
                    <a:pt x="419100" y="308901"/>
                  </a:cubicBezTo>
                  <a:cubicBezTo>
                    <a:pt x="416560" y="319061"/>
                    <a:pt x="414604" y="329385"/>
                    <a:pt x="411480" y="339381"/>
                  </a:cubicBezTo>
                  <a:cubicBezTo>
                    <a:pt x="408243" y="349738"/>
                    <a:pt x="402954" y="359406"/>
                    <a:pt x="400050" y="369861"/>
                  </a:cubicBezTo>
                  <a:cubicBezTo>
                    <a:pt x="393273" y="394258"/>
                    <a:pt x="396087" y="406713"/>
                    <a:pt x="384810" y="427011"/>
                  </a:cubicBezTo>
                  <a:cubicBezTo>
                    <a:pt x="381726" y="432562"/>
                    <a:pt x="377190" y="437171"/>
                    <a:pt x="373380" y="442251"/>
                  </a:cubicBezTo>
                  <a:cubicBezTo>
                    <a:pt x="370918" y="454563"/>
                    <a:pt x="367992" y="473285"/>
                    <a:pt x="361950" y="484161"/>
                  </a:cubicBezTo>
                  <a:cubicBezTo>
                    <a:pt x="359333" y="488871"/>
                    <a:pt x="354330" y="491781"/>
                    <a:pt x="350520" y="495591"/>
                  </a:cubicBezTo>
                  <a:cubicBezTo>
                    <a:pt x="346710" y="504481"/>
                    <a:pt x="343415" y="513610"/>
                    <a:pt x="339090" y="522261"/>
                  </a:cubicBezTo>
                  <a:cubicBezTo>
                    <a:pt x="335778" y="528885"/>
                    <a:pt x="330577" y="534504"/>
                    <a:pt x="327660" y="541311"/>
                  </a:cubicBezTo>
                  <a:cubicBezTo>
                    <a:pt x="322914" y="552385"/>
                    <a:pt x="320705" y="564414"/>
                    <a:pt x="316230" y="575601"/>
                  </a:cubicBezTo>
                  <a:cubicBezTo>
                    <a:pt x="313690" y="581951"/>
                    <a:pt x="311388" y="588401"/>
                    <a:pt x="308610" y="594651"/>
                  </a:cubicBezTo>
                  <a:cubicBezTo>
                    <a:pt x="306303" y="599841"/>
                    <a:pt x="303153" y="604639"/>
                    <a:pt x="300990" y="609891"/>
                  </a:cubicBezTo>
                  <a:cubicBezTo>
                    <a:pt x="294255" y="626248"/>
                    <a:pt x="289851" y="643599"/>
                    <a:pt x="281940" y="659421"/>
                  </a:cubicBezTo>
                  <a:cubicBezTo>
                    <a:pt x="279400" y="664501"/>
                    <a:pt x="277078" y="669696"/>
                    <a:pt x="274320" y="674661"/>
                  </a:cubicBezTo>
                  <a:cubicBezTo>
                    <a:pt x="270724" y="681134"/>
                    <a:pt x="266202" y="687087"/>
                    <a:pt x="262890" y="693711"/>
                  </a:cubicBezTo>
                  <a:cubicBezTo>
                    <a:pt x="261094" y="697303"/>
                    <a:pt x="260876" y="701549"/>
                    <a:pt x="259080" y="705141"/>
                  </a:cubicBezTo>
                  <a:cubicBezTo>
                    <a:pt x="254501" y="714299"/>
                    <a:pt x="248170" y="722533"/>
                    <a:pt x="243840" y="731811"/>
                  </a:cubicBezTo>
                  <a:cubicBezTo>
                    <a:pt x="239251" y="741644"/>
                    <a:pt x="235472" y="751881"/>
                    <a:pt x="232410" y="762291"/>
                  </a:cubicBezTo>
                  <a:cubicBezTo>
                    <a:pt x="229106" y="773524"/>
                    <a:pt x="229248" y="785754"/>
                    <a:pt x="224790" y="796581"/>
                  </a:cubicBezTo>
                  <a:cubicBezTo>
                    <a:pt x="220228" y="807660"/>
                    <a:pt x="210869" y="816233"/>
                    <a:pt x="205740" y="827061"/>
                  </a:cubicBezTo>
                  <a:cubicBezTo>
                    <a:pt x="199377" y="840495"/>
                    <a:pt x="195888" y="855117"/>
                    <a:pt x="190500" y="868971"/>
                  </a:cubicBezTo>
                  <a:cubicBezTo>
                    <a:pt x="186994" y="877985"/>
                    <a:pt x="182542" y="886614"/>
                    <a:pt x="179070" y="895641"/>
                  </a:cubicBezTo>
                  <a:cubicBezTo>
                    <a:pt x="176187" y="903138"/>
                    <a:pt x="174433" y="911043"/>
                    <a:pt x="171450" y="918501"/>
                  </a:cubicBezTo>
                  <a:cubicBezTo>
                    <a:pt x="169341" y="923774"/>
                    <a:pt x="166014" y="928498"/>
                    <a:pt x="163830" y="933741"/>
                  </a:cubicBezTo>
                  <a:cubicBezTo>
                    <a:pt x="159657" y="943757"/>
                    <a:pt x="157596" y="954695"/>
                    <a:pt x="152400" y="964221"/>
                  </a:cubicBezTo>
                  <a:cubicBezTo>
                    <a:pt x="142547" y="982285"/>
                    <a:pt x="111983" y="1028266"/>
                    <a:pt x="95250" y="1048041"/>
                  </a:cubicBezTo>
                  <a:cubicBezTo>
                    <a:pt x="68088" y="1080142"/>
                    <a:pt x="53733" y="1073793"/>
                    <a:pt x="30480" y="1128051"/>
                  </a:cubicBezTo>
                  <a:cubicBezTo>
                    <a:pt x="26670" y="1136941"/>
                    <a:pt x="22303" y="1145612"/>
                    <a:pt x="19050" y="1154721"/>
                  </a:cubicBezTo>
                  <a:cubicBezTo>
                    <a:pt x="15940" y="1163428"/>
                    <a:pt x="14986" y="1172856"/>
                    <a:pt x="11430" y="1181391"/>
                  </a:cubicBezTo>
                  <a:cubicBezTo>
                    <a:pt x="8582" y="1188227"/>
                    <a:pt x="3810" y="1194091"/>
                    <a:pt x="0" y="1200441"/>
                  </a:cubicBezTo>
                  <a:cubicBezTo>
                    <a:pt x="2540" y="1230921"/>
                    <a:pt x="-1795" y="1262780"/>
                    <a:pt x="7620" y="1291881"/>
                  </a:cubicBezTo>
                  <a:cubicBezTo>
                    <a:pt x="12879" y="1308137"/>
                    <a:pt x="30904" y="1316912"/>
                    <a:pt x="41910" y="1329981"/>
                  </a:cubicBezTo>
                  <a:cubicBezTo>
                    <a:pt x="75697" y="1370103"/>
                    <a:pt x="61474" y="1361765"/>
                    <a:pt x="102870" y="1398561"/>
                  </a:cubicBezTo>
                  <a:cubicBezTo>
                    <a:pt x="149106" y="1439660"/>
                    <a:pt x="122630" y="1414156"/>
                    <a:pt x="175260" y="1440471"/>
                  </a:cubicBezTo>
                  <a:cubicBezTo>
                    <a:pt x="183451" y="1444567"/>
                    <a:pt x="189834" y="1451812"/>
                    <a:pt x="198120" y="1455711"/>
                  </a:cubicBezTo>
                  <a:cubicBezTo>
                    <a:pt x="211570" y="1462040"/>
                    <a:pt x="225707" y="1466972"/>
                    <a:pt x="240030" y="1470951"/>
                  </a:cubicBezTo>
                  <a:cubicBezTo>
                    <a:pt x="249505" y="1473583"/>
                    <a:pt x="300160" y="1478107"/>
                    <a:pt x="304800" y="1478571"/>
                  </a:cubicBezTo>
                  <a:cubicBezTo>
                    <a:pt x="320040" y="1477301"/>
                    <a:pt x="335722" y="1478621"/>
                    <a:pt x="350520" y="1474761"/>
                  </a:cubicBezTo>
                  <a:cubicBezTo>
                    <a:pt x="387111" y="1465215"/>
                    <a:pt x="440612" y="1423216"/>
                    <a:pt x="464820" y="1406181"/>
                  </a:cubicBezTo>
                  <a:cubicBezTo>
                    <a:pt x="475206" y="1398872"/>
                    <a:pt x="484062" y="1389236"/>
                    <a:pt x="495300" y="1383321"/>
                  </a:cubicBezTo>
                  <a:cubicBezTo>
                    <a:pt x="519430" y="1370621"/>
                    <a:pt x="541383" y="1352396"/>
                    <a:pt x="567690" y="1345221"/>
                  </a:cubicBezTo>
                  <a:cubicBezTo>
                    <a:pt x="622095" y="1330383"/>
                    <a:pt x="595401" y="1336631"/>
                    <a:pt x="647700" y="1326171"/>
                  </a:cubicBezTo>
                  <a:lnTo>
                    <a:pt x="880110" y="1333791"/>
                  </a:lnTo>
                  <a:cubicBezTo>
                    <a:pt x="900561" y="1334853"/>
                    <a:pt x="920601" y="1342031"/>
                    <a:pt x="941070" y="1341411"/>
                  </a:cubicBezTo>
                  <a:cubicBezTo>
                    <a:pt x="1004744" y="1339481"/>
                    <a:pt x="1068070" y="1331251"/>
                    <a:pt x="1131570" y="1326171"/>
                  </a:cubicBezTo>
                  <a:cubicBezTo>
                    <a:pt x="1141730" y="1319821"/>
                    <a:pt x="1152465" y="1314310"/>
                    <a:pt x="1162050" y="1307121"/>
                  </a:cubicBezTo>
                  <a:cubicBezTo>
                    <a:pt x="1182021" y="1292143"/>
                    <a:pt x="1201582" y="1271399"/>
                    <a:pt x="1219200" y="1253781"/>
                  </a:cubicBezTo>
                  <a:cubicBezTo>
                    <a:pt x="1224280" y="1242351"/>
                    <a:pt x="1230798" y="1231457"/>
                    <a:pt x="1234440" y="1219491"/>
                  </a:cubicBezTo>
                  <a:cubicBezTo>
                    <a:pt x="1251161" y="1164550"/>
                    <a:pt x="1243305" y="1166374"/>
                    <a:pt x="1249680" y="1109001"/>
                  </a:cubicBezTo>
                  <a:cubicBezTo>
                    <a:pt x="1251386" y="1093645"/>
                    <a:pt x="1254760" y="1078521"/>
                    <a:pt x="1257300" y="1063281"/>
                  </a:cubicBezTo>
                  <a:cubicBezTo>
                    <a:pt x="1250950" y="1027721"/>
                    <a:pt x="1246575" y="991751"/>
                    <a:pt x="1238250" y="956601"/>
                  </a:cubicBezTo>
                  <a:cubicBezTo>
                    <a:pt x="1235098" y="943291"/>
                    <a:pt x="1226840" y="931632"/>
                    <a:pt x="1223010" y="918501"/>
                  </a:cubicBezTo>
                  <a:cubicBezTo>
                    <a:pt x="1217919" y="901045"/>
                    <a:pt x="1215390" y="882941"/>
                    <a:pt x="1211580" y="865161"/>
                  </a:cubicBezTo>
                  <a:cubicBezTo>
                    <a:pt x="1210310" y="849921"/>
                    <a:pt x="1207770" y="834734"/>
                    <a:pt x="1207770" y="819441"/>
                  </a:cubicBezTo>
                  <a:cubicBezTo>
                    <a:pt x="1207770" y="558850"/>
                    <a:pt x="1200352" y="627323"/>
                    <a:pt x="1215390" y="507021"/>
                  </a:cubicBezTo>
                  <a:cubicBezTo>
                    <a:pt x="1207283" y="461419"/>
                    <a:pt x="1200050" y="348734"/>
                    <a:pt x="1165860" y="289851"/>
                  </a:cubicBezTo>
                  <a:cubicBezTo>
                    <a:pt x="1163485" y="285761"/>
                    <a:pt x="1103255" y="194832"/>
                    <a:pt x="1085850" y="179361"/>
                  </a:cubicBezTo>
                  <a:cubicBezTo>
                    <a:pt x="1074780" y="169521"/>
                    <a:pt x="1060073" y="164716"/>
                    <a:pt x="1047750" y="156501"/>
                  </a:cubicBezTo>
                  <a:cubicBezTo>
                    <a:pt x="966946" y="102632"/>
                    <a:pt x="1045093" y="145929"/>
                    <a:pt x="963930" y="106971"/>
                  </a:cubicBezTo>
                  <a:cubicBezTo>
                    <a:pt x="855021" y="54695"/>
                    <a:pt x="971374" y="105421"/>
                    <a:pt x="838200" y="53631"/>
                  </a:cubicBezTo>
                  <a:cubicBezTo>
                    <a:pt x="816439" y="45168"/>
                    <a:pt x="795794" y="33670"/>
                    <a:pt x="773430" y="26961"/>
                  </a:cubicBezTo>
                  <a:cubicBezTo>
                    <a:pt x="757430" y="22161"/>
                    <a:pt x="740410" y="21881"/>
                    <a:pt x="723900" y="19341"/>
                  </a:cubicBezTo>
                  <a:cubicBezTo>
                    <a:pt x="712594" y="15572"/>
                    <a:pt x="672684" y="1295"/>
                    <a:pt x="659130" y="291"/>
                  </a:cubicBezTo>
                  <a:cubicBezTo>
                    <a:pt x="635066" y="-1492"/>
                    <a:pt x="598805" y="5371"/>
                    <a:pt x="582930" y="7911"/>
                  </a:cubicBez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TextBox 17"/>
          <p:cNvSpPr txBox="1">
            <a:spLocks noChangeArrowheads="1"/>
          </p:cNvSpPr>
          <p:nvPr/>
        </p:nvSpPr>
        <p:spPr bwMode="auto">
          <a:xfrm>
            <a:off x="3404281" y="3448456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8" name="TextBox 17"/>
          <p:cNvSpPr txBox="1">
            <a:spLocks noChangeArrowheads="1"/>
          </p:cNvSpPr>
          <p:nvPr/>
        </p:nvSpPr>
        <p:spPr bwMode="auto">
          <a:xfrm>
            <a:off x="10992544" y="3448456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9" name="TextBox 17"/>
          <p:cNvSpPr txBox="1">
            <a:spLocks noChangeArrowheads="1"/>
          </p:cNvSpPr>
          <p:nvPr/>
        </p:nvSpPr>
        <p:spPr bwMode="auto">
          <a:xfrm>
            <a:off x="3404281" y="4120134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" name="TextBox 17"/>
          <p:cNvSpPr txBox="1">
            <a:spLocks noChangeArrowheads="1"/>
          </p:cNvSpPr>
          <p:nvPr/>
        </p:nvSpPr>
        <p:spPr bwMode="auto">
          <a:xfrm>
            <a:off x="3544628" y="4916785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" name="TextBox 17"/>
          <p:cNvSpPr txBox="1">
            <a:spLocks noChangeArrowheads="1"/>
          </p:cNvSpPr>
          <p:nvPr/>
        </p:nvSpPr>
        <p:spPr bwMode="auto">
          <a:xfrm>
            <a:off x="4680054" y="4916785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" name="TextBox 17"/>
          <p:cNvSpPr txBox="1">
            <a:spLocks noChangeArrowheads="1"/>
          </p:cNvSpPr>
          <p:nvPr/>
        </p:nvSpPr>
        <p:spPr bwMode="auto">
          <a:xfrm>
            <a:off x="7571052" y="4916785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1" grpId="0"/>
      <p:bldP spid="62" grpId="0"/>
      <p:bldP spid="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073" y="1244906"/>
            <a:ext cx="9714362" cy="215874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88571" y="3414035"/>
            <a:ext cx="10602685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20000"/>
              </a:lnSpc>
              <a:buClrTx/>
              <a:buSzTx/>
              <a:buFontTx/>
              <a:buNone/>
              <a:defRPr kumimoji="0" sz="3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 eaLnBrk="1" hangingPunct="1"/>
            <a:r>
              <a:rPr lang="zh-CN" altLang="en-US" dirty="0"/>
              <a:t>我选装法</a:t>
            </a:r>
            <a:r>
              <a:rPr lang="en-US" altLang="zh-CN" dirty="0">
                <a:latin typeface="+mn-ea"/>
                <a:ea typeface="+mn-ea"/>
              </a:rPr>
              <a:t>(   )</a:t>
            </a:r>
            <a:r>
              <a:rPr lang="zh-CN" altLang="en-US" dirty="0"/>
              <a:t>。按这种装法，这些窝头可以装</a:t>
            </a:r>
            <a:r>
              <a:rPr lang="en-US" altLang="zh-CN" dirty="0">
                <a:latin typeface="+mn-ea"/>
                <a:ea typeface="+mn-ea"/>
              </a:rPr>
              <a:t>(   )</a:t>
            </a:r>
            <a:r>
              <a:rPr lang="zh-CN" altLang="en-US" dirty="0"/>
              <a:t>袋，还剩</a:t>
            </a:r>
            <a:r>
              <a:rPr lang="en-US" altLang="zh-CN" dirty="0">
                <a:latin typeface="+mn-ea"/>
                <a:ea typeface="+mn-ea"/>
              </a:rPr>
              <a:t>(   )</a:t>
            </a:r>
            <a:r>
              <a:rPr lang="zh-CN" altLang="en-US" dirty="0"/>
              <a:t>个。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2387588" y="4910653"/>
            <a:ext cx="7416824" cy="654234"/>
            <a:chOff x="1271464" y="5069580"/>
            <a:chExt cx="7416824" cy="654234"/>
          </a:xfrm>
        </p:grpSpPr>
        <p:sp>
          <p:nvSpPr>
            <p:cNvPr id="4" name="文本框 3"/>
            <p:cNvSpPr txBox="1"/>
            <p:nvPr/>
          </p:nvSpPr>
          <p:spPr>
            <a:xfrm>
              <a:off x="1271464" y="5074849"/>
              <a:ext cx="741682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21÷       =     </a:t>
              </a:r>
              <a:r>
                <a:rPr lang="zh-CN" altLang="en-US" dirty="0">
                  <a:latin typeface="+mn-lt"/>
                </a:rPr>
                <a:t>（袋）</a:t>
              </a:r>
              <a:r>
                <a:rPr lang="en-US" altLang="zh-CN" dirty="0">
                  <a:latin typeface="+mn-ea"/>
                  <a:ea typeface="+mn-ea"/>
                </a:rPr>
                <a:t>……   </a:t>
              </a:r>
              <a:r>
                <a:rPr lang="zh-CN" altLang="en-US" dirty="0">
                  <a:latin typeface="+mn-lt"/>
                </a:rPr>
                <a:t>（个）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3436030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6348028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317485" y="5069580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23985" y="1375410"/>
            <a:ext cx="3834188" cy="1923746"/>
            <a:chOff x="1523985" y="1375410"/>
            <a:chExt cx="3834188" cy="1923746"/>
          </a:xfrm>
        </p:grpSpPr>
        <p:sp>
          <p:nvSpPr>
            <p:cNvPr id="10" name="任意多边形: 形状 9"/>
            <p:cNvSpPr/>
            <p:nvPr/>
          </p:nvSpPr>
          <p:spPr>
            <a:xfrm>
              <a:off x="1523985" y="1466850"/>
              <a:ext cx="1981509" cy="1146587"/>
            </a:xfrm>
            <a:custGeom>
              <a:avLst/>
              <a:gdLst>
                <a:gd name="connsiteX0" fmla="*/ 529605 w 1981509"/>
                <a:gd name="connsiteY0" fmla="*/ 118110 h 1146587"/>
                <a:gd name="connsiteX1" fmla="*/ 449595 w 1981509"/>
                <a:gd name="connsiteY1" fmla="*/ 137160 h 1146587"/>
                <a:gd name="connsiteX2" fmla="*/ 400065 w 1981509"/>
                <a:gd name="connsiteY2" fmla="*/ 152400 h 1146587"/>
                <a:gd name="connsiteX3" fmla="*/ 350535 w 1981509"/>
                <a:gd name="connsiteY3" fmla="*/ 163830 h 1146587"/>
                <a:gd name="connsiteX4" fmla="*/ 201945 w 1981509"/>
                <a:gd name="connsiteY4" fmla="*/ 232410 h 1146587"/>
                <a:gd name="connsiteX5" fmla="*/ 140985 w 1981509"/>
                <a:gd name="connsiteY5" fmla="*/ 278130 h 1146587"/>
                <a:gd name="connsiteX6" fmla="*/ 57165 w 1981509"/>
                <a:gd name="connsiteY6" fmla="*/ 403860 h 1146587"/>
                <a:gd name="connsiteX7" fmla="*/ 19065 w 1981509"/>
                <a:gd name="connsiteY7" fmla="*/ 491490 h 1146587"/>
                <a:gd name="connsiteX8" fmla="*/ 3825 w 1981509"/>
                <a:gd name="connsiteY8" fmla="*/ 571500 h 1146587"/>
                <a:gd name="connsiteX9" fmla="*/ 7635 w 1981509"/>
                <a:gd name="connsiteY9" fmla="*/ 861060 h 1146587"/>
                <a:gd name="connsiteX10" fmla="*/ 49545 w 1981509"/>
                <a:gd name="connsiteY10" fmla="*/ 925830 h 1146587"/>
                <a:gd name="connsiteX11" fmla="*/ 68595 w 1981509"/>
                <a:gd name="connsiteY11" fmla="*/ 956310 h 1146587"/>
                <a:gd name="connsiteX12" fmla="*/ 121935 w 1981509"/>
                <a:gd name="connsiteY12" fmla="*/ 1009650 h 1146587"/>
                <a:gd name="connsiteX13" fmla="*/ 201945 w 1981509"/>
                <a:gd name="connsiteY13" fmla="*/ 1043940 h 1146587"/>
                <a:gd name="connsiteX14" fmla="*/ 327675 w 1981509"/>
                <a:gd name="connsiteY14" fmla="*/ 1089660 h 1146587"/>
                <a:gd name="connsiteX15" fmla="*/ 441975 w 1981509"/>
                <a:gd name="connsiteY15" fmla="*/ 1120140 h 1146587"/>
                <a:gd name="connsiteX16" fmla="*/ 537225 w 1981509"/>
                <a:gd name="connsiteY16" fmla="*/ 1127760 h 1146587"/>
                <a:gd name="connsiteX17" fmla="*/ 647715 w 1981509"/>
                <a:gd name="connsiteY17" fmla="*/ 1139190 h 1146587"/>
                <a:gd name="connsiteX18" fmla="*/ 1024905 w 1981509"/>
                <a:gd name="connsiteY18" fmla="*/ 1120140 h 1146587"/>
                <a:gd name="connsiteX19" fmla="*/ 1104915 w 1981509"/>
                <a:gd name="connsiteY19" fmla="*/ 1085850 h 1146587"/>
                <a:gd name="connsiteX20" fmla="*/ 1143015 w 1981509"/>
                <a:gd name="connsiteY20" fmla="*/ 1055370 h 1146587"/>
                <a:gd name="connsiteX21" fmla="*/ 1219215 w 1981509"/>
                <a:gd name="connsiteY21" fmla="*/ 960120 h 1146587"/>
                <a:gd name="connsiteX22" fmla="*/ 1253505 w 1981509"/>
                <a:gd name="connsiteY22" fmla="*/ 883920 h 1146587"/>
                <a:gd name="connsiteX23" fmla="*/ 1268745 w 1981509"/>
                <a:gd name="connsiteY23" fmla="*/ 864870 h 1146587"/>
                <a:gd name="connsiteX24" fmla="*/ 1287795 w 1981509"/>
                <a:gd name="connsiteY24" fmla="*/ 830580 h 1146587"/>
                <a:gd name="connsiteX25" fmla="*/ 1356375 w 1981509"/>
                <a:gd name="connsiteY25" fmla="*/ 746760 h 1146587"/>
                <a:gd name="connsiteX26" fmla="*/ 1386855 w 1981509"/>
                <a:gd name="connsiteY26" fmla="*/ 708660 h 1146587"/>
                <a:gd name="connsiteX27" fmla="*/ 1444005 w 1981509"/>
                <a:gd name="connsiteY27" fmla="*/ 636270 h 1146587"/>
                <a:gd name="connsiteX28" fmla="*/ 1470675 w 1981509"/>
                <a:gd name="connsiteY28" fmla="*/ 605790 h 1146587"/>
                <a:gd name="connsiteX29" fmla="*/ 1527825 w 1981509"/>
                <a:gd name="connsiteY29" fmla="*/ 579120 h 1146587"/>
                <a:gd name="connsiteX30" fmla="*/ 1569735 w 1981509"/>
                <a:gd name="connsiteY30" fmla="*/ 571500 h 1146587"/>
                <a:gd name="connsiteX31" fmla="*/ 1664985 w 1981509"/>
                <a:gd name="connsiteY31" fmla="*/ 556260 h 1146587"/>
                <a:gd name="connsiteX32" fmla="*/ 1722135 w 1981509"/>
                <a:gd name="connsiteY32" fmla="*/ 544830 h 1146587"/>
                <a:gd name="connsiteX33" fmla="*/ 1840245 w 1981509"/>
                <a:gd name="connsiteY33" fmla="*/ 506730 h 1146587"/>
                <a:gd name="connsiteX34" fmla="*/ 1958355 w 1981509"/>
                <a:gd name="connsiteY34" fmla="*/ 400050 h 1146587"/>
                <a:gd name="connsiteX35" fmla="*/ 1981215 w 1981509"/>
                <a:gd name="connsiteY35" fmla="*/ 285750 h 1146587"/>
                <a:gd name="connsiteX36" fmla="*/ 1973595 w 1981509"/>
                <a:gd name="connsiteY36" fmla="*/ 186690 h 1146587"/>
                <a:gd name="connsiteX37" fmla="*/ 1935495 w 1981509"/>
                <a:gd name="connsiteY37" fmla="*/ 144780 h 1146587"/>
                <a:gd name="connsiteX38" fmla="*/ 1889775 w 1981509"/>
                <a:gd name="connsiteY38" fmla="*/ 102870 h 1146587"/>
                <a:gd name="connsiteX39" fmla="*/ 1790715 w 1981509"/>
                <a:gd name="connsiteY39" fmla="*/ 53340 h 1146587"/>
                <a:gd name="connsiteX40" fmla="*/ 1725945 w 1981509"/>
                <a:gd name="connsiteY40" fmla="*/ 34290 h 1146587"/>
                <a:gd name="connsiteX41" fmla="*/ 1676415 w 1981509"/>
                <a:gd name="connsiteY41" fmla="*/ 26670 h 1146587"/>
                <a:gd name="connsiteX42" fmla="*/ 1611645 w 1981509"/>
                <a:gd name="connsiteY42" fmla="*/ 11430 h 1146587"/>
                <a:gd name="connsiteX43" fmla="*/ 1337325 w 1981509"/>
                <a:gd name="connsiteY43" fmla="*/ 0 h 1146587"/>
                <a:gd name="connsiteX44" fmla="*/ 1036335 w 1981509"/>
                <a:gd name="connsiteY44" fmla="*/ 3810 h 1146587"/>
                <a:gd name="connsiteX45" fmla="*/ 864885 w 1981509"/>
                <a:gd name="connsiteY45" fmla="*/ 53340 h 1146587"/>
                <a:gd name="connsiteX46" fmla="*/ 704865 w 1981509"/>
                <a:gd name="connsiteY46" fmla="*/ 72390 h 1146587"/>
                <a:gd name="connsiteX47" fmla="*/ 655335 w 1981509"/>
                <a:gd name="connsiteY47" fmla="*/ 83820 h 1146587"/>
                <a:gd name="connsiteX48" fmla="*/ 563895 w 1981509"/>
                <a:gd name="connsiteY48" fmla="*/ 91440 h 1146587"/>
                <a:gd name="connsiteX49" fmla="*/ 548655 w 1981509"/>
                <a:gd name="connsiteY49" fmla="*/ 99060 h 1146587"/>
                <a:gd name="connsiteX50" fmla="*/ 529605 w 1981509"/>
                <a:gd name="connsiteY50" fmla="*/ 118110 h 1146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981509" h="1146587">
                  <a:moveTo>
                    <a:pt x="529605" y="118110"/>
                  </a:moveTo>
                  <a:cubicBezTo>
                    <a:pt x="513095" y="124460"/>
                    <a:pt x="476098" y="130145"/>
                    <a:pt x="449595" y="137160"/>
                  </a:cubicBezTo>
                  <a:cubicBezTo>
                    <a:pt x="432896" y="141580"/>
                    <a:pt x="416745" y="147909"/>
                    <a:pt x="400065" y="152400"/>
                  </a:cubicBezTo>
                  <a:cubicBezTo>
                    <a:pt x="383704" y="156805"/>
                    <a:pt x="366609" y="158472"/>
                    <a:pt x="350535" y="163830"/>
                  </a:cubicBezTo>
                  <a:cubicBezTo>
                    <a:pt x="309865" y="177387"/>
                    <a:pt x="239202" y="204467"/>
                    <a:pt x="201945" y="232410"/>
                  </a:cubicBezTo>
                  <a:cubicBezTo>
                    <a:pt x="181625" y="247650"/>
                    <a:pt x="156852" y="258296"/>
                    <a:pt x="140985" y="278130"/>
                  </a:cubicBezTo>
                  <a:cubicBezTo>
                    <a:pt x="101214" y="327843"/>
                    <a:pt x="93581" y="334063"/>
                    <a:pt x="57165" y="403860"/>
                  </a:cubicBezTo>
                  <a:cubicBezTo>
                    <a:pt x="42432" y="432099"/>
                    <a:pt x="31765" y="462280"/>
                    <a:pt x="19065" y="491490"/>
                  </a:cubicBezTo>
                  <a:cubicBezTo>
                    <a:pt x="13985" y="518160"/>
                    <a:pt x="6890" y="544524"/>
                    <a:pt x="3825" y="571500"/>
                  </a:cubicBezTo>
                  <a:cubicBezTo>
                    <a:pt x="-4693" y="646462"/>
                    <a:pt x="3019" y="814132"/>
                    <a:pt x="7635" y="861060"/>
                  </a:cubicBezTo>
                  <a:cubicBezTo>
                    <a:pt x="9478" y="879794"/>
                    <a:pt x="41234" y="914057"/>
                    <a:pt x="49545" y="925830"/>
                  </a:cubicBezTo>
                  <a:cubicBezTo>
                    <a:pt x="56454" y="935618"/>
                    <a:pt x="61631" y="946561"/>
                    <a:pt x="68595" y="956310"/>
                  </a:cubicBezTo>
                  <a:cubicBezTo>
                    <a:pt x="80055" y="972353"/>
                    <a:pt x="107028" y="1001203"/>
                    <a:pt x="121935" y="1009650"/>
                  </a:cubicBezTo>
                  <a:cubicBezTo>
                    <a:pt x="147180" y="1023955"/>
                    <a:pt x="174830" y="1033610"/>
                    <a:pt x="201945" y="1043940"/>
                  </a:cubicBezTo>
                  <a:cubicBezTo>
                    <a:pt x="232304" y="1055505"/>
                    <a:pt x="291277" y="1079261"/>
                    <a:pt x="327675" y="1089660"/>
                  </a:cubicBezTo>
                  <a:cubicBezTo>
                    <a:pt x="365589" y="1100493"/>
                    <a:pt x="402669" y="1116996"/>
                    <a:pt x="441975" y="1120140"/>
                  </a:cubicBezTo>
                  <a:cubicBezTo>
                    <a:pt x="473725" y="1122680"/>
                    <a:pt x="505694" y="1123256"/>
                    <a:pt x="537225" y="1127760"/>
                  </a:cubicBezTo>
                  <a:cubicBezTo>
                    <a:pt x="609465" y="1138080"/>
                    <a:pt x="572644" y="1134185"/>
                    <a:pt x="647715" y="1139190"/>
                  </a:cubicBezTo>
                  <a:cubicBezTo>
                    <a:pt x="763615" y="1136614"/>
                    <a:pt x="907345" y="1167164"/>
                    <a:pt x="1024905" y="1120140"/>
                  </a:cubicBezTo>
                  <a:cubicBezTo>
                    <a:pt x="1051846" y="1109364"/>
                    <a:pt x="1082257" y="1103976"/>
                    <a:pt x="1104915" y="1085850"/>
                  </a:cubicBezTo>
                  <a:cubicBezTo>
                    <a:pt x="1117615" y="1075690"/>
                    <a:pt x="1131742" y="1067094"/>
                    <a:pt x="1143015" y="1055370"/>
                  </a:cubicBezTo>
                  <a:cubicBezTo>
                    <a:pt x="1146610" y="1051631"/>
                    <a:pt x="1205099" y="984117"/>
                    <a:pt x="1219215" y="960120"/>
                  </a:cubicBezTo>
                  <a:cubicBezTo>
                    <a:pt x="1277290" y="861393"/>
                    <a:pt x="1201291" y="981821"/>
                    <a:pt x="1253505" y="883920"/>
                  </a:cubicBezTo>
                  <a:cubicBezTo>
                    <a:pt x="1257332" y="876745"/>
                    <a:pt x="1264348" y="871710"/>
                    <a:pt x="1268745" y="864870"/>
                  </a:cubicBezTo>
                  <a:cubicBezTo>
                    <a:pt x="1275816" y="853871"/>
                    <a:pt x="1280328" y="841314"/>
                    <a:pt x="1287795" y="830580"/>
                  </a:cubicBezTo>
                  <a:cubicBezTo>
                    <a:pt x="1319931" y="784385"/>
                    <a:pt x="1325631" y="783653"/>
                    <a:pt x="1356375" y="746760"/>
                  </a:cubicBezTo>
                  <a:cubicBezTo>
                    <a:pt x="1366787" y="734266"/>
                    <a:pt x="1376777" y="721425"/>
                    <a:pt x="1386855" y="708660"/>
                  </a:cubicBezTo>
                  <a:cubicBezTo>
                    <a:pt x="1407590" y="682396"/>
                    <a:pt x="1422361" y="662243"/>
                    <a:pt x="1444005" y="636270"/>
                  </a:cubicBezTo>
                  <a:cubicBezTo>
                    <a:pt x="1452648" y="625899"/>
                    <a:pt x="1458953" y="612488"/>
                    <a:pt x="1470675" y="605790"/>
                  </a:cubicBezTo>
                  <a:cubicBezTo>
                    <a:pt x="1493049" y="593005"/>
                    <a:pt x="1502294" y="585839"/>
                    <a:pt x="1527825" y="579120"/>
                  </a:cubicBezTo>
                  <a:cubicBezTo>
                    <a:pt x="1541557" y="575506"/>
                    <a:pt x="1555812" y="574285"/>
                    <a:pt x="1569735" y="571500"/>
                  </a:cubicBezTo>
                  <a:cubicBezTo>
                    <a:pt x="1645572" y="556333"/>
                    <a:pt x="1598192" y="562332"/>
                    <a:pt x="1664985" y="556260"/>
                  </a:cubicBezTo>
                  <a:cubicBezTo>
                    <a:pt x="1684035" y="552450"/>
                    <a:pt x="1703440" y="550113"/>
                    <a:pt x="1722135" y="544830"/>
                  </a:cubicBezTo>
                  <a:cubicBezTo>
                    <a:pt x="1761944" y="533580"/>
                    <a:pt x="1840245" y="506730"/>
                    <a:pt x="1840245" y="506730"/>
                  </a:cubicBezTo>
                  <a:cubicBezTo>
                    <a:pt x="1939471" y="434565"/>
                    <a:pt x="1903336" y="473408"/>
                    <a:pt x="1958355" y="400050"/>
                  </a:cubicBezTo>
                  <a:cubicBezTo>
                    <a:pt x="1962825" y="381052"/>
                    <a:pt x="1981215" y="310483"/>
                    <a:pt x="1981215" y="285750"/>
                  </a:cubicBezTo>
                  <a:cubicBezTo>
                    <a:pt x="1981215" y="252632"/>
                    <a:pt x="1983812" y="218192"/>
                    <a:pt x="1973595" y="186690"/>
                  </a:cubicBezTo>
                  <a:cubicBezTo>
                    <a:pt x="1967770" y="168731"/>
                    <a:pt x="1948845" y="158130"/>
                    <a:pt x="1935495" y="144780"/>
                  </a:cubicBezTo>
                  <a:cubicBezTo>
                    <a:pt x="1920876" y="130161"/>
                    <a:pt x="1906056" y="115612"/>
                    <a:pt x="1889775" y="102870"/>
                  </a:cubicBezTo>
                  <a:cubicBezTo>
                    <a:pt x="1857792" y="77840"/>
                    <a:pt x="1829491" y="66669"/>
                    <a:pt x="1790715" y="53340"/>
                  </a:cubicBezTo>
                  <a:cubicBezTo>
                    <a:pt x="1769433" y="46024"/>
                    <a:pt x="1747861" y="39404"/>
                    <a:pt x="1725945" y="34290"/>
                  </a:cubicBezTo>
                  <a:cubicBezTo>
                    <a:pt x="1709678" y="30494"/>
                    <a:pt x="1692795" y="29946"/>
                    <a:pt x="1676415" y="26670"/>
                  </a:cubicBezTo>
                  <a:cubicBezTo>
                    <a:pt x="1654666" y="22320"/>
                    <a:pt x="1633756" y="13169"/>
                    <a:pt x="1611645" y="11430"/>
                  </a:cubicBezTo>
                  <a:cubicBezTo>
                    <a:pt x="1520407" y="4254"/>
                    <a:pt x="1337325" y="0"/>
                    <a:pt x="1337325" y="0"/>
                  </a:cubicBezTo>
                  <a:lnTo>
                    <a:pt x="1036335" y="3810"/>
                  </a:lnTo>
                  <a:cubicBezTo>
                    <a:pt x="984877" y="6490"/>
                    <a:pt x="909031" y="47822"/>
                    <a:pt x="864885" y="53340"/>
                  </a:cubicBezTo>
                  <a:cubicBezTo>
                    <a:pt x="730300" y="70163"/>
                    <a:pt x="783718" y="64505"/>
                    <a:pt x="704865" y="72390"/>
                  </a:cubicBezTo>
                  <a:cubicBezTo>
                    <a:pt x="688355" y="76200"/>
                    <a:pt x="672006" y="80789"/>
                    <a:pt x="655335" y="83820"/>
                  </a:cubicBezTo>
                  <a:cubicBezTo>
                    <a:pt x="634776" y="87558"/>
                    <a:pt x="578222" y="90485"/>
                    <a:pt x="563895" y="91440"/>
                  </a:cubicBezTo>
                  <a:cubicBezTo>
                    <a:pt x="558815" y="93980"/>
                    <a:pt x="554209" y="97870"/>
                    <a:pt x="548655" y="99060"/>
                  </a:cubicBezTo>
                  <a:cubicBezTo>
                    <a:pt x="536175" y="101734"/>
                    <a:pt x="546115" y="111760"/>
                    <a:pt x="529605" y="118110"/>
                  </a:cubicBez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927220" y="2075088"/>
              <a:ext cx="2245555" cy="1224068"/>
            </a:xfrm>
            <a:custGeom>
              <a:avLst/>
              <a:gdLst>
                <a:gd name="connsiteX0" fmla="*/ 1353190 w 2245555"/>
                <a:gd name="connsiteY0" fmla="*/ 39462 h 1224068"/>
                <a:gd name="connsiteX1" fmla="*/ 1276990 w 2245555"/>
                <a:gd name="connsiteY1" fmla="*/ 16602 h 1224068"/>
                <a:gd name="connsiteX2" fmla="*/ 1238890 w 2245555"/>
                <a:gd name="connsiteY2" fmla="*/ 12792 h 1224068"/>
                <a:gd name="connsiteX3" fmla="*/ 1200790 w 2245555"/>
                <a:gd name="connsiteY3" fmla="*/ 1362 h 1224068"/>
                <a:gd name="connsiteX4" fmla="*/ 1086490 w 2245555"/>
                <a:gd name="connsiteY4" fmla="*/ 16602 h 1224068"/>
                <a:gd name="connsiteX5" fmla="*/ 1048390 w 2245555"/>
                <a:gd name="connsiteY5" fmla="*/ 47082 h 1224068"/>
                <a:gd name="connsiteX6" fmla="*/ 1002670 w 2245555"/>
                <a:gd name="connsiteY6" fmla="*/ 92802 h 1224068"/>
                <a:gd name="connsiteX7" fmla="*/ 976000 w 2245555"/>
                <a:gd name="connsiteY7" fmla="*/ 130902 h 1224068"/>
                <a:gd name="connsiteX8" fmla="*/ 949330 w 2245555"/>
                <a:gd name="connsiteY8" fmla="*/ 180432 h 1224068"/>
                <a:gd name="connsiteX9" fmla="*/ 915040 w 2245555"/>
                <a:gd name="connsiteY9" fmla="*/ 264252 h 1224068"/>
                <a:gd name="connsiteX10" fmla="*/ 899800 w 2245555"/>
                <a:gd name="connsiteY10" fmla="*/ 290922 h 1224068"/>
                <a:gd name="connsiteX11" fmla="*/ 895990 w 2245555"/>
                <a:gd name="connsiteY11" fmla="*/ 306162 h 1224068"/>
                <a:gd name="connsiteX12" fmla="*/ 869320 w 2245555"/>
                <a:gd name="connsiteY12" fmla="*/ 344262 h 1224068"/>
                <a:gd name="connsiteX13" fmla="*/ 857890 w 2245555"/>
                <a:gd name="connsiteY13" fmla="*/ 363312 h 1224068"/>
                <a:gd name="connsiteX14" fmla="*/ 777880 w 2245555"/>
                <a:gd name="connsiteY14" fmla="*/ 458562 h 1224068"/>
                <a:gd name="connsiteX15" fmla="*/ 743590 w 2245555"/>
                <a:gd name="connsiteY15" fmla="*/ 473802 h 1224068"/>
                <a:gd name="connsiteX16" fmla="*/ 671200 w 2245555"/>
                <a:gd name="connsiteY16" fmla="*/ 504282 h 1224068"/>
                <a:gd name="connsiteX17" fmla="*/ 507370 w 2245555"/>
                <a:gd name="connsiteY17" fmla="*/ 538572 h 1224068"/>
                <a:gd name="connsiteX18" fmla="*/ 377830 w 2245555"/>
                <a:gd name="connsiteY18" fmla="*/ 584292 h 1224068"/>
                <a:gd name="connsiteX19" fmla="*/ 351160 w 2245555"/>
                <a:gd name="connsiteY19" fmla="*/ 599532 h 1224068"/>
                <a:gd name="connsiteX20" fmla="*/ 259720 w 2245555"/>
                <a:gd name="connsiteY20" fmla="*/ 645252 h 1224068"/>
                <a:gd name="connsiteX21" fmla="*/ 214000 w 2245555"/>
                <a:gd name="connsiteY21" fmla="*/ 668112 h 1224068"/>
                <a:gd name="connsiteX22" fmla="*/ 133990 w 2245555"/>
                <a:gd name="connsiteY22" fmla="*/ 732882 h 1224068"/>
                <a:gd name="connsiteX23" fmla="*/ 57790 w 2245555"/>
                <a:gd name="connsiteY23" fmla="*/ 793842 h 1224068"/>
                <a:gd name="connsiteX24" fmla="*/ 31120 w 2245555"/>
                <a:gd name="connsiteY24" fmla="*/ 820512 h 1224068"/>
                <a:gd name="connsiteX25" fmla="*/ 4450 w 2245555"/>
                <a:gd name="connsiteY25" fmla="*/ 881472 h 1224068"/>
                <a:gd name="connsiteX26" fmla="*/ 4450 w 2245555"/>
                <a:gd name="connsiteY26" fmla="*/ 991962 h 1224068"/>
                <a:gd name="connsiteX27" fmla="*/ 114940 w 2245555"/>
                <a:gd name="connsiteY27" fmla="*/ 1102452 h 1224068"/>
                <a:gd name="connsiteX28" fmla="*/ 164470 w 2245555"/>
                <a:gd name="connsiteY28" fmla="*/ 1121502 h 1224068"/>
                <a:gd name="connsiteX29" fmla="*/ 324490 w 2245555"/>
                <a:gd name="connsiteY29" fmla="*/ 1148172 h 1224068"/>
                <a:gd name="connsiteX30" fmla="*/ 400690 w 2245555"/>
                <a:gd name="connsiteY30" fmla="*/ 1159602 h 1224068"/>
                <a:gd name="connsiteX31" fmla="*/ 518800 w 2245555"/>
                <a:gd name="connsiteY31" fmla="*/ 1171032 h 1224068"/>
                <a:gd name="connsiteX32" fmla="*/ 789310 w 2245555"/>
                <a:gd name="connsiteY32" fmla="*/ 1201512 h 1224068"/>
                <a:gd name="connsiteX33" fmla="*/ 922660 w 2245555"/>
                <a:gd name="connsiteY33" fmla="*/ 1212942 h 1224068"/>
                <a:gd name="connsiteX34" fmla="*/ 1040770 w 2245555"/>
                <a:gd name="connsiteY34" fmla="*/ 1220562 h 1224068"/>
                <a:gd name="connsiteX35" fmla="*/ 1711330 w 2245555"/>
                <a:gd name="connsiteY35" fmla="*/ 1216752 h 1224068"/>
                <a:gd name="connsiteX36" fmla="*/ 1852300 w 2245555"/>
                <a:gd name="connsiteY36" fmla="*/ 1167222 h 1224068"/>
                <a:gd name="connsiteX37" fmla="*/ 1997080 w 2245555"/>
                <a:gd name="connsiteY37" fmla="*/ 1091022 h 1224068"/>
                <a:gd name="connsiteX38" fmla="*/ 2054230 w 2245555"/>
                <a:gd name="connsiteY38" fmla="*/ 1060542 h 1224068"/>
                <a:gd name="connsiteX39" fmla="*/ 2141860 w 2245555"/>
                <a:gd name="connsiteY39" fmla="*/ 1003392 h 1224068"/>
                <a:gd name="connsiteX40" fmla="*/ 2206630 w 2245555"/>
                <a:gd name="connsiteY40" fmla="*/ 946242 h 1224068"/>
                <a:gd name="connsiteX41" fmla="*/ 2229490 w 2245555"/>
                <a:gd name="connsiteY41" fmla="*/ 911952 h 1224068"/>
                <a:gd name="connsiteX42" fmla="*/ 2233300 w 2245555"/>
                <a:gd name="connsiteY42" fmla="*/ 885282 h 1224068"/>
                <a:gd name="connsiteX43" fmla="*/ 2244730 w 2245555"/>
                <a:gd name="connsiteY43" fmla="*/ 847182 h 1224068"/>
                <a:gd name="connsiteX44" fmla="*/ 2225680 w 2245555"/>
                <a:gd name="connsiteY44" fmla="*/ 729072 h 1224068"/>
                <a:gd name="connsiteX45" fmla="*/ 2210440 w 2245555"/>
                <a:gd name="connsiteY45" fmla="*/ 683352 h 1224068"/>
                <a:gd name="connsiteX46" fmla="*/ 2172340 w 2245555"/>
                <a:gd name="connsiteY46" fmla="*/ 645252 h 1224068"/>
                <a:gd name="connsiteX47" fmla="*/ 2119000 w 2245555"/>
                <a:gd name="connsiteY47" fmla="*/ 603342 h 1224068"/>
                <a:gd name="connsiteX48" fmla="*/ 1997080 w 2245555"/>
                <a:gd name="connsiteY48" fmla="*/ 546192 h 1224068"/>
                <a:gd name="connsiteX49" fmla="*/ 1951360 w 2245555"/>
                <a:gd name="connsiteY49" fmla="*/ 519522 h 1224068"/>
                <a:gd name="connsiteX50" fmla="*/ 1898020 w 2245555"/>
                <a:gd name="connsiteY50" fmla="*/ 496662 h 1224068"/>
                <a:gd name="connsiteX51" fmla="*/ 1856110 w 2245555"/>
                <a:gd name="connsiteY51" fmla="*/ 473802 h 1224068"/>
                <a:gd name="connsiteX52" fmla="*/ 1814200 w 2245555"/>
                <a:gd name="connsiteY52" fmla="*/ 454752 h 1224068"/>
                <a:gd name="connsiteX53" fmla="*/ 1772290 w 2245555"/>
                <a:gd name="connsiteY53" fmla="*/ 428082 h 1224068"/>
                <a:gd name="connsiteX54" fmla="*/ 1734190 w 2245555"/>
                <a:gd name="connsiteY54" fmla="*/ 409032 h 1224068"/>
                <a:gd name="connsiteX55" fmla="*/ 1707520 w 2245555"/>
                <a:gd name="connsiteY55" fmla="*/ 386172 h 1224068"/>
                <a:gd name="connsiteX56" fmla="*/ 1680850 w 2245555"/>
                <a:gd name="connsiteY56" fmla="*/ 370932 h 1224068"/>
                <a:gd name="connsiteX57" fmla="*/ 1600840 w 2245555"/>
                <a:gd name="connsiteY57" fmla="*/ 313782 h 1224068"/>
                <a:gd name="connsiteX58" fmla="*/ 1528450 w 2245555"/>
                <a:gd name="connsiteY58" fmla="*/ 268062 h 1224068"/>
                <a:gd name="connsiteX59" fmla="*/ 1475110 w 2245555"/>
                <a:gd name="connsiteY59" fmla="*/ 226152 h 1224068"/>
                <a:gd name="connsiteX60" fmla="*/ 1448440 w 2245555"/>
                <a:gd name="connsiteY60" fmla="*/ 207102 h 1224068"/>
                <a:gd name="connsiteX61" fmla="*/ 1425580 w 2245555"/>
                <a:gd name="connsiteY61" fmla="*/ 180432 h 1224068"/>
                <a:gd name="connsiteX62" fmla="*/ 1406530 w 2245555"/>
                <a:gd name="connsiteY62" fmla="*/ 157572 h 1224068"/>
                <a:gd name="connsiteX63" fmla="*/ 1402720 w 2245555"/>
                <a:gd name="connsiteY63" fmla="*/ 142332 h 1224068"/>
                <a:gd name="connsiteX64" fmla="*/ 1395100 w 2245555"/>
                <a:gd name="connsiteY64" fmla="*/ 130902 h 1224068"/>
                <a:gd name="connsiteX65" fmla="*/ 1391290 w 2245555"/>
                <a:gd name="connsiteY65" fmla="*/ 119472 h 1224068"/>
                <a:gd name="connsiteX66" fmla="*/ 1379860 w 2245555"/>
                <a:gd name="connsiteY66" fmla="*/ 100422 h 1224068"/>
                <a:gd name="connsiteX67" fmla="*/ 1376050 w 2245555"/>
                <a:gd name="connsiteY67" fmla="*/ 88992 h 1224068"/>
                <a:gd name="connsiteX68" fmla="*/ 1364620 w 2245555"/>
                <a:gd name="connsiteY68" fmla="*/ 73752 h 1224068"/>
                <a:gd name="connsiteX69" fmla="*/ 1353190 w 2245555"/>
                <a:gd name="connsiteY69" fmla="*/ 39462 h 122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2245555" h="1224068">
                  <a:moveTo>
                    <a:pt x="1353190" y="39462"/>
                  </a:moveTo>
                  <a:cubicBezTo>
                    <a:pt x="1338585" y="29937"/>
                    <a:pt x="1300252" y="21448"/>
                    <a:pt x="1276990" y="16602"/>
                  </a:cubicBezTo>
                  <a:cubicBezTo>
                    <a:pt x="1264495" y="13999"/>
                    <a:pt x="1251590" y="14062"/>
                    <a:pt x="1238890" y="12792"/>
                  </a:cubicBezTo>
                  <a:cubicBezTo>
                    <a:pt x="1226190" y="8982"/>
                    <a:pt x="1214020" y="2244"/>
                    <a:pt x="1200790" y="1362"/>
                  </a:cubicBezTo>
                  <a:cubicBezTo>
                    <a:pt x="1139806" y="-2704"/>
                    <a:pt x="1134112" y="2315"/>
                    <a:pt x="1086490" y="16602"/>
                  </a:cubicBezTo>
                  <a:cubicBezTo>
                    <a:pt x="1073462" y="26373"/>
                    <a:pt x="1060278" y="35855"/>
                    <a:pt x="1048390" y="47082"/>
                  </a:cubicBezTo>
                  <a:cubicBezTo>
                    <a:pt x="1032721" y="61881"/>
                    <a:pt x="1015030" y="75145"/>
                    <a:pt x="1002670" y="92802"/>
                  </a:cubicBezTo>
                  <a:cubicBezTo>
                    <a:pt x="993780" y="105502"/>
                    <a:pt x="984060" y="117660"/>
                    <a:pt x="976000" y="130902"/>
                  </a:cubicBezTo>
                  <a:cubicBezTo>
                    <a:pt x="966250" y="146919"/>
                    <a:pt x="957126" y="163378"/>
                    <a:pt x="949330" y="180432"/>
                  </a:cubicBezTo>
                  <a:cubicBezTo>
                    <a:pt x="936779" y="207887"/>
                    <a:pt x="930017" y="238042"/>
                    <a:pt x="915040" y="264252"/>
                  </a:cubicBezTo>
                  <a:lnTo>
                    <a:pt x="899800" y="290922"/>
                  </a:lnTo>
                  <a:cubicBezTo>
                    <a:pt x="898530" y="296002"/>
                    <a:pt x="898117" y="301377"/>
                    <a:pt x="895990" y="306162"/>
                  </a:cubicBezTo>
                  <a:cubicBezTo>
                    <a:pt x="887531" y="325194"/>
                    <a:pt x="881329" y="327107"/>
                    <a:pt x="869320" y="344262"/>
                  </a:cubicBezTo>
                  <a:cubicBezTo>
                    <a:pt x="865073" y="350329"/>
                    <a:pt x="862072" y="357200"/>
                    <a:pt x="857890" y="363312"/>
                  </a:cubicBezTo>
                  <a:cubicBezTo>
                    <a:pt x="845958" y="380752"/>
                    <a:pt x="801196" y="448199"/>
                    <a:pt x="777880" y="458562"/>
                  </a:cubicBezTo>
                  <a:cubicBezTo>
                    <a:pt x="766450" y="463642"/>
                    <a:pt x="754908" y="468476"/>
                    <a:pt x="743590" y="473802"/>
                  </a:cubicBezTo>
                  <a:cubicBezTo>
                    <a:pt x="713569" y="487930"/>
                    <a:pt x="705786" y="495315"/>
                    <a:pt x="671200" y="504282"/>
                  </a:cubicBezTo>
                  <a:cubicBezTo>
                    <a:pt x="591850" y="524854"/>
                    <a:pt x="603008" y="506693"/>
                    <a:pt x="507370" y="538572"/>
                  </a:cubicBezTo>
                  <a:cubicBezTo>
                    <a:pt x="485014" y="546024"/>
                    <a:pt x="410825" y="568765"/>
                    <a:pt x="377830" y="584292"/>
                  </a:cubicBezTo>
                  <a:cubicBezTo>
                    <a:pt x="368566" y="588652"/>
                    <a:pt x="360413" y="595149"/>
                    <a:pt x="351160" y="599532"/>
                  </a:cubicBezTo>
                  <a:cubicBezTo>
                    <a:pt x="202748" y="669833"/>
                    <a:pt x="412039" y="562746"/>
                    <a:pt x="259720" y="645252"/>
                  </a:cubicBezTo>
                  <a:cubicBezTo>
                    <a:pt x="244738" y="653367"/>
                    <a:pt x="228611" y="659346"/>
                    <a:pt x="214000" y="668112"/>
                  </a:cubicBezTo>
                  <a:cubicBezTo>
                    <a:pt x="194287" y="679940"/>
                    <a:pt x="145416" y="723654"/>
                    <a:pt x="133990" y="732882"/>
                  </a:cubicBezTo>
                  <a:cubicBezTo>
                    <a:pt x="119562" y="744536"/>
                    <a:pt x="75327" y="776305"/>
                    <a:pt x="57790" y="793842"/>
                  </a:cubicBezTo>
                  <a:cubicBezTo>
                    <a:pt x="48900" y="802732"/>
                    <a:pt x="38370" y="810241"/>
                    <a:pt x="31120" y="820512"/>
                  </a:cubicBezTo>
                  <a:cubicBezTo>
                    <a:pt x="16820" y="840771"/>
                    <a:pt x="11841" y="859298"/>
                    <a:pt x="4450" y="881472"/>
                  </a:cubicBezTo>
                  <a:cubicBezTo>
                    <a:pt x="2354" y="908721"/>
                    <a:pt x="-4420" y="966830"/>
                    <a:pt x="4450" y="991962"/>
                  </a:cubicBezTo>
                  <a:cubicBezTo>
                    <a:pt x="27717" y="1057884"/>
                    <a:pt x="56113" y="1072090"/>
                    <a:pt x="114940" y="1102452"/>
                  </a:cubicBezTo>
                  <a:cubicBezTo>
                    <a:pt x="130659" y="1110565"/>
                    <a:pt x="147188" y="1117731"/>
                    <a:pt x="164470" y="1121502"/>
                  </a:cubicBezTo>
                  <a:cubicBezTo>
                    <a:pt x="217303" y="1133029"/>
                    <a:pt x="271104" y="1139561"/>
                    <a:pt x="324490" y="1148172"/>
                  </a:cubicBezTo>
                  <a:cubicBezTo>
                    <a:pt x="349846" y="1152262"/>
                    <a:pt x="375125" y="1157128"/>
                    <a:pt x="400690" y="1159602"/>
                  </a:cubicBezTo>
                  <a:cubicBezTo>
                    <a:pt x="440060" y="1163412"/>
                    <a:pt x="479620" y="1165607"/>
                    <a:pt x="518800" y="1171032"/>
                  </a:cubicBezTo>
                  <a:cubicBezTo>
                    <a:pt x="829932" y="1214112"/>
                    <a:pt x="459402" y="1178602"/>
                    <a:pt x="789310" y="1201512"/>
                  </a:cubicBezTo>
                  <a:cubicBezTo>
                    <a:pt x="833816" y="1204603"/>
                    <a:pt x="878174" y="1209572"/>
                    <a:pt x="922660" y="1212942"/>
                  </a:cubicBezTo>
                  <a:cubicBezTo>
                    <a:pt x="961999" y="1215922"/>
                    <a:pt x="1001400" y="1218022"/>
                    <a:pt x="1040770" y="1220562"/>
                  </a:cubicBezTo>
                  <a:cubicBezTo>
                    <a:pt x="1264290" y="1219292"/>
                    <a:pt x="1488288" y="1231412"/>
                    <a:pt x="1711330" y="1216752"/>
                  </a:cubicBezTo>
                  <a:cubicBezTo>
                    <a:pt x="1761029" y="1213485"/>
                    <a:pt x="1806958" y="1187832"/>
                    <a:pt x="1852300" y="1167222"/>
                  </a:cubicBezTo>
                  <a:cubicBezTo>
                    <a:pt x="1997123" y="1101393"/>
                    <a:pt x="1879497" y="1159296"/>
                    <a:pt x="1997080" y="1091022"/>
                  </a:cubicBezTo>
                  <a:cubicBezTo>
                    <a:pt x="2015751" y="1080181"/>
                    <a:pt x="2035485" y="1071254"/>
                    <a:pt x="2054230" y="1060542"/>
                  </a:cubicBezTo>
                  <a:cubicBezTo>
                    <a:pt x="2080547" y="1045504"/>
                    <a:pt x="2116999" y="1022333"/>
                    <a:pt x="2141860" y="1003392"/>
                  </a:cubicBezTo>
                  <a:cubicBezTo>
                    <a:pt x="2155755" y="992806"/>
                    <a:pt x="2192712" y="963640"/>
                    <a:pt x="2206630" y="946242"/>
                  </a:cubicBezTo>
                  <a:cubicBezTo>
                    <a:pt x="2215212" y="935515"/>
                    <a:pt x="2221870" y="923382"/>
                    <a:pt x="2229490" y="911952"/>
                  </a:cubicBezTo>
                  <a:cubicBezTo>
                    <a:pt x="2230760" y="903062"/>
                    <a:pt x="2231243" y="894024"/>
                    <a:pt x="2233300" y="885282"/>
                  </a:cubicBezTo>
                  <a:cubicBezTo>
                    <a:pt x="2236337" y="872375"/>
                    <a:pt x="2243751" y="860405"/>
                    <a:pt x="2244730" y="847182"/>
                  </a:cubicBezTo>
                  <a:cubicBezTo>
                    <a:pt x="2248379" y="797917"/>
                    <a:pt x="2239555" y="774167"/>
                    <a:pt x="2225680" y="729072"/>
                  </a:cubicBezTo>
                  <a:cubicBezTo>
                    <a:pt x="2220956" y="713718"/>
                    <a:pt x="2219065" y="696905"/>
                    <a:pt x="2210440" y="683352"/>
                  </a:cubicBezTo>
                  <a:cubicBezTo>
                    <a:pt x="2200797" y="668199"/>
                    <a:pt x="2185857" y="657079"/>
                    <a:pt x="2172340" y="645252"/>
                  </a:cubicBezTo>
                  <a:cubicBezTo>
                    <a:pt x="2155323" y="630362"/>
                    <a:pt x="2138103" y="615440"/>
                    <a:pt x="2119000" y="603342"/>
                  </a:cubicBezTo>
                  <a:cubicBezTo>
                    <a:pt x="2079737" y="578476"/>
                    <a:pt x="2038303" y="566804"/>
                    <a:pt x="1997080" y="546192"/>
                  </a:cubicBezTo>
                  <a:cubicBezTo>
                    <a:pt x="1981299" y="538302"/>
                    <a:pt x="1967141" y="527412"/>
                    <a:pt x="1951360" y="519522"/>
                  </a:cubicBezTo>
                  <a:cubicBezTo>
                    <a:pt x="1934058" y="510871"/>
                    <a:pt x="1915459" y="505033"/>
                    <a:pt x="1898020" y="496662"/>
                  </a:cubicBezTo>
                  <a:cubicBezTo>
                    <a:pt x="1883674" y="489776"/>
                    <a:pt x="1870343" y="480919"/>
                    <a:pt x="1856110" y="473802"/>
                  </a:cubicBezTo>
                  <a:cubicBezTo>
                    <a:pt x="1842385" y="466939"/>
                    <a:pt x="1827672" y="462100"/>
                    <a:pt x="1814200" y="454752"/>
                  </a:cubicBezTo>
                  <a:cubicBezTo>
                    <a:pt x="1799663" y="446823"/>
                    <a:pt x="1786667" y="436297"/>
                    <a:pt x="1772290" y="428082"/>
                  </a:cubicBezTo>
                  <a:cubicBezTo>
                    <a:pt x="1759962" y="421037"/>
                    <a:pt x="1746111" y="416746"/>
                    <a:pt x="1734190" y="409032"/>
                  </a:cubicBezTo>
                  <a:cubicBezTo>
                    <a:pt x="1724360" y="402671"/>
                    <a:pt x="1717048" y="392978"/>
                    <a:pt x="1707520" y="386172"/>
                  </a:cubicBezTo>
                  <a:cubicBezTo>
                    <a:pt x="1699188" y="380221"/>
                    <a:pt x="1689323" y="376681"/>
                    <a:pt x="1680850" y="370932"/>
                  </a:cubicBezTo>
                  <a:cubicBezTo>
                    <a:pt x="1653730" y="352529"/>
                    <a:pt x="1627568" y="332750"/>
                    <a:pt x="1600840" y="313782"/>
                  </a:cubicBezTo>
                  <a:cubicBezTo>
                    <a:pt x="1476686" y="225673"/>
                    <a:pt x="1639839" y="340137"/>
                    <a:pt x="1528450" y="268062"/>
                  </a:cubicBezTo>
                  <a:cubicBezTo>
                    <a:pt x="1500492" y="249971"/>
                    <a:pt x="1499559" y="244959"/>
                    <a:pt x="1475110" y="226152"/>
                  </a:cubicBezTo>
                  <a:cubicBezTo>
                    <a:pt x="1466451" y="219491"/>
                    <a:pt x="1456895" y="214020"/>
                    <a:pt x="1448440" y="207102"/>
                  </a:cubicBezTo>
                  <a:cubicBezTo>
                    <a:pt x="1424455" y="187478"/>
                    <a:pt x="1440695" y="198570"/>
                    <a:pt x="1425580" y="180432"/>
                  </a:cubicBezTo>
                  <a:cubicBezTo>
                    <a:pt x="1401134" y="151096"/>
                    <a:pt x="1425449" y="185951"/>
                    <a:pt x="1406530" y="157572"/>
                  </a:cubicBezTo>
                  <a:cubicBezTo>
                    <a:pt x="1405260" y="152492"/>
                    <a:pt x="1404783" y="147145"/>
                    <a:pt x="1402720" y="142332"/>
                  </a:cubicBezTo>
                  <a:cubicBezTo>
                    <a:pt x="1400916" y="138123"/>
                    <a:pt x="1397148" y="134998"/>
                    <a:pt x="1395100" y="130902"/>
                  </a:cubicBezTo>
                  <a:cubicBezTo>
                    <a:pt x="1393304" y="127310"/>
                    <a:pt x="1393086" y="123064"/>
                    <a:pt x="1391290" y="119472"/>
                  </a:cubicBezTo>
                  <a:cubicBezTo>
                    <a:pt x="1387978" y="112848"/>
                    <a:pt x="1383172" y="107046"/>
                    <a:pt x="1379860" y="100422"/>
                  </a:cubicBezTo>
                  <a:cubicBezTo>
                    <a:pt x="1378064" y="96830"/>
                    <a:pt x="1378043" y="92479"/>
                    <a:pt x="1376050" y="88992"/>
                  </a:cubicBezTo>
                  <a:cubicBezTo>
                    <a:pt x="1372900" y="83479"/>
                    <a:pt x="1369110" y="78242"/>
                    <a:pt x="1364620" y="73752"/>
                  </a:cubicBezTo>
                  <a:cubicBezTo>
                    <a:pt x="1361382" y="70514"/>
                    <a:pt x="1367795" y="48987"/>
                    <a:pt x="1353190" y="39462"/>
                  </a:cubicBez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3351702" y="1375410"/>
              <a:ext cx="2006471" cy="1206188"/>
            </a:xfrm>
            <a:custGeom>
              <a:avLst/>
              <a:gdLst>
                <a:gd name="connsiteX0" fmla="*/ 1014558 w 2006471"/>
                <a:gd name="connsiteY0" fmla="*/ 72390 h 1206188"/>
                <a:gd name="connsiteX1" fmla="*/ 888828 w 2006471"/>
                <a:gd name="connsiteY1" fmla="*/ 19050 h 1206188"/>
                <a:gd name="connsiteX2" fmla="*/ 782148 w 2006471"/>
                <a:gd name="connsiteY2" fmla="*/ 0 h 1206188"/>
                <a:gd name="connsiteX3" fmla="*/ 557358 w 2006471"/>
                <a:gd name="connsiteY3" fmla="*/ 3810 h 1206188"/>
                <a:gd name="connsiteX4" fmla="*/ 450678 w 2006471"/>
                <a:gd name="connsiteY4" fmla="*/ 53340 h 1206188"/>
                <a:gd name="connsiteX5" fmla="*/ 424008 w 2006471"/>
                <a:gd name="connsiteY5" fmla="*/ 68580 h 1206188"/>
                <a:gd name="connsiteX6" fmla="*/ 374478 w 2006471"/>
                <a:gd name="connsiteY6" fmla="*/ 129540 h 1206188"/>
                <a:gd name="connsiteX7" fmla="*/ 355428 w 2006471"/>
                <a:gd name="connsiteY7" fmla="*/ 167640 h 1206188"/>
                <a:gd name="connsiteX8" fmla="*/ 290658 w 2006471"/>
                <a:gd name="connsiteY8" fmla="*/ 285750 h 1206188"/>
                <a:gd name="connsiteX9" fmla="*/ 279228 w 2006471"/>
                <a:gd name="connsiteY9" fmla="*/ 320040 h 1206188"/>
                <a:gd name="connsiteX10" fmla="*/ 214458 w 2006471"/>
                <a:gd name="connsiteY10" fmla="*/ 411480 h 1206188"/>
                <a:gd name="connsiteX11" fmla="*/ 168738 w 2006471"/>
                <a:gd name="connsiteY11" fmla="*/ 464820 h 1206188"/>
                <a:gd name="connsiteX12" fmla="*/ 119208 w 2006471"/>
                <a:gd name="connsiteY12" fmla="*/ 541020 h 1206188"/>
                <a:gd name="connsiteX13" fmla="*/ 73488 w 2006471"/>
                <a:gd name="connsiteY13" fmla="*/ 598170 h 1206188"/>
                <a:gd name="connsiteX14" fmla="*/ 50628 w 2006471"/>
                <a:gd name="connsiteY14" fmla="*/ 624840 h 1206188"/>
                <a:gd name="connsiteX15" fmla="*/ 16338 w 2006471"/>
                <a:gd name="connsiteY15" fmla="*/ 693420 h 1206188"/>
                <a:gd name="connsiteX16" fmla="*/ 12528 w 2006471"/>
                <a:gd name="connsiteY16" fmla="*/ 712470 h 1206188"/>
                <a:gd name="connsiteX17" fmla="*/ 1098 w 2006471"/>
                <a:gd name="connsiteY17" fmla="*/ 742950 h 1206188"/>
                <a:gd name="connsiteX18" fmla="*/ 4908 w 2006471"/>
                <a:gd name="connsiteY18" fmla="*/ 838200 h 1206188"/>
                <a:gd name="connsiteX19" fmla="*/ 46818 w 2006471"/>
                <a:gd name="connsiteY19" fmla="*/ 895350 h 1206188"/>
                <a:gd name="connsiteX20" fmla="*/ 134448 w 2006471"/>
                <a:gd name="connsiteY20" fmla="*/ 956310 h 1206188"/>
                <a:gd name="connsiteX21" fmla="*/ 172548 w 2006471"/>
                <a:gd name="connsiteY21" fmla="*/ 982980 h 1206188"/>
                <a:gd name="connsiteX22" fmla="*/ 222078 w 2006471"/>
                <a:gd name="connsiteY22" fmla="*/ 1009650 h 1206188"/>
                <a:gd name="connsiteX23" fmla="*/ 260178 w 2006471"/>
                <a:gd name="connsiteY23" fmla="*/ 1032510 h 1206188"/>
                <a:gd name="connsiteX24" fmla="*/ 324948 w 2006471"/>
                <a:gd name="connsiteY24" fmla="*/ 1059180 h 1206188"/>
                <a:gd name="connsiteX25" fmla="*/ 374478 w 2006471"/>
                <a:gd name="connsiteY25" fmla="*/ 1082040 h 1206188"/>
                <a:gd name="connsiteX26" fmla="*/ 431628 w 2006471"/>
                <a:gd name="connsiteY26" fmla="*/ 1101090 h 1206188"/>
                <a:gd name="connsiteX27" fmla="*/ 477348 w 2006471"/>
                <a:gd name="connsiteY27" fmla="*/ 1123950 h 1206188"/>
                <a:gd name="connsiteX28" fmla="*/ 652608 w 2006471"/>
                <a:gd name="connsiteY28" fmla="*/ 1173480 h 1206188"/>
                <a:gd name="connsiteX29" fmla="*/ 686898 w 2006471"/>
                <a:gd name="connsiteY29" fmla="*/ 1177290 h 1206188"/>
                <a:gd name="connsiteX30" fmla="*/ 793578 w 2006471"/>
                <a:gd name="connsiteY30" fmla="*/ 1192530 h 1206188"/>
                <a:gd name="connsiteX31" fmla="*/ 885018 w 2006471"/>
                <a:gd name="connsiteY31" fmla="*/ 1203960 h 1206188"/>
                <a:gd name="connsiteX32" fmla="*/ 1052658 w 2006471"/>
                <a:gd name="connsiteY32" fmla="*/ 1188720 h 1206188"/>
                <a:gd name="connsiteX33" fmla="*/ 1125048 w 2006471"/>
                <a:gd name="connsiteY33" fmla="*/ 1135380 h 1206188"/>
                <a:gd name="connsiteX34" fmla="*/ 1231728 w 2006471"/>
                <a:gd name="connsiteY34" fmla="*/ 1051560 h 1206188"/>
                <a:gd name="connsiteX35" fmla="*/ 1281258 w 2006471"/>
                <a:gd name="connsiteY35" fmla="*/ 1036320 h 1206188"/>
                <a:gd name="connsiteX36" fmla="*/ 1414608 w 2006471"/>
                <a:gd name="connsiteY36" fmla="*/ 979170 h 1206188"/>
                <a:gd name="connsiteX37" fmla="*/ 1445088 w 2006471"/>
                <a:gd name="connsiteY37" fmla="*/ 967740 h 1206188"/>
                <a:gd name="connsiteX38" fmla="*/ 1464138 w 2006471"/>
                <a:gd name="connsiteY38" fmla="*/ 944880 h 1206188"/>
                <a:gd name="connsiteX39" fmla="*/ 1582248 w 2006471"/>
                <a:gd name="connsiteY39" fmla="*/ 883920 h 1206188"/>
                <a:gd name="connsiteX40" fmla="*/ 1681308 w 2006471"/>
                <a:gd name="connsiteY40" fmla="*/ 803910 h 1206188"/>
                <a:gd name="connsiteX41" fmla="*/ 1738458 w 2006471"/>
                <a:gd name="connsiteY41" fmla="*/ 762000 h 1206188"/>
                <a:gd name="connsiteX42" fmla="*/ 1791798 w 2006471"/>
                <a:gd name="connsiteY42" fmla="*/ 712470 h 1206188"/>
                <a:gd name="connsiteX43" fmla="*/ 1944198 w 2006471"/>
                <a:gd name="connsiteY43" fmla="*/ 586740 h 1206188"/>
                <a:gd name="connsiteX44" fmla="*/ 2001348 w 2006471"/>
                <a:gd name="connsiteY44" fmla="*/ 495300 h 1206188"/>
                <a:gd name="connsiteX45" fmla="*/ 1982298 w 2006471"/>
                <a:gd name="connsiteY45" fmla="*/ 335280 h 1206188"/>
                <a:gd name="connsiteX46" fmla="*/ 1940388 w 2006471"/>
                <a:gd name="connsiteY46" fmla="*/ 270510 h 1206188"/>
                <a:gd name="connsiteX47" fmla="*/ 1864188 w 2006471"/>
                <a:gd name="connsiteY47" fmla="*/ 190500 h 1206188"/>
                <a:gd name="connsiteX48" fmla="*/ 1768938 w 2006471"/>
                <a:gd name="connsiteY48" fmla="*/ 156210 h 1206188"/>
                <a:gd name="connsiteX49" fmla="*/ 1727028 w 2006471"/>
                <a:gd name="connsiteY49" fmla="*/ 137160 h 1206188"/>
                <a:gd name="connsiteX50" fmla="*/ 1540338 w 2006471"/>
                <a:gd name="connsiteY50" fmla="*/ 114300 h 1206188"/>
                <a:gd name="connsiteX51" fmla="*/ 1353648 w 2006471"/>
                <a:gd name="connsiteY51" fmla="*/ 106680 h 1206188"/>
                <a:gd name="connsiteX52" fmla="*/ 1277448 w 2006471"/>
                <a:gd name="connsiteY52" fmla="*/ 95250 h 1206188"/>
                <a:gd name="connsiteX53" fmla="*/ 1220298 w 2006471"/>
                <a:gd name="connsiteY53" fmla="*/ 91440 h 1206188"/>
                <a:gd name="connsiteX54" fmla="*/ 1178388 w 2006471"/>
                <a:gd name="connsiteY54" fmla="*/ 83820 h 1206188"/>
                <a:gd name="connsiteX55" fmla="*/ 1117428 w 2006471"/>
                <a:gd name="connsiteY55" fmla="*/ 76200 h 1206188"/>
                <a:gd name="connsiteX56" fmla="*/ 1060278 w 2006471"/>
                <a:gd name="connsiteY56" fmla="*/ 60960 h 1206188"/>
                <a:gd name="connsiteX57" fmla="*/ 1014558 w 2006471"/>
                <a:gd name="connsiteY57" fmla="*/ 72390 h 120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006471" h="1206188">
                  <a:moveTo>
                    <a:pt x="1014558" y="72390"/>
                  </a:moveTo>
                  <a:cubicBezTo>
                    <a:pt x="985983" y="65405"/>
                    <a:pt x="963683" y="40437"/>
                    <a:pt x="888828" y="19050"/>
                  </a:cubicBezTo>
                  <a:cubicBezTo>
                    <a:pt x="854095" y="9126"/>
                    <a:pt x="817708" y="6350"/>
                    <a:pt x="782148" y="0"/>
                  </a:cubicBezTo>
                  <a:cubicBezTo>
                    <a:pt x="707218" y="1270"/>
                    <a:pt x="632177" y="-465"/>
                    <a:pt x="557358" y="3810"/>
                  </a:cubicBezTo>
                  <a:cubicBezTo>
                    <a:pt x="517938" y="6063"/>
                    <a:pt x="481819" y="35174"/>
                    <a:pt x="450678" y="53340"/>
                  </a:cubicBezTo>
                  <a:cubicBezTo>
                    <a:pt x="441834" y="58499"/>
                    <a:pt x="430750" y="60874"/>
                    <a:pt x="424008" y="68580"/>
                  </a:cubicBezTo>
                  <a:cubicBezTo>
                    <a:pt x="409184" y="85522"/>
                    <a:pt x="386428" y="109986"/>
                    <a:pt x="374478" y="129540"/>
                  </a:cubicBezTo>
                  <a:cubicBezTo>
                    <a:pt x="367074" y="141656"/>
                    <a:pt x="362271" y="155199"/>
                    <a:pt x="355428" y="167640"/>
                  </a:cubicBezTo>
                  <a:cubicBezTo>
                    <a:pt x="334313" y="206032"/>
                    <a:pt x="304405" y="244508"/>
                    <a:pt x="290658" y="285750"/>
                  </a:cubicBezTo>
                  <a:cubicBezTo>
                    <a:pt x="286848" y="297180"/>
                    <a:pt x="284057" y="309002"/>
                    <a:pt x="279228" y="320040"/>
                  </a:cubicBezTo>
                  <a:cubicBezTo>
                    <a:pt x="267498" y="346851"/>
                    <a:pt x="225096" y="400842"/>
                    <a:pt x="214458" y="411480"/>
                  </a:cubicBezTo>
                  <a:cubicBezTo>
                    <a:pt x="189991" y="435947"/>
                    <a:pt x="189375" y="434408"/>
                    <a:pt x="168738" y="464820"/>
                  </a:cubicBezTo>
                  <a:cubicBezTo>
                    <a:pt x="151728" y="489888"/>
                    <a:pt x="139157" y="518221"/>
                    <a:pt x="119208" y="541020"/>
                  </a:cubicBezTo>
                  <a:cubicBezTo>
                    <a:pt x="52771" y="616948"/>
                    <a:pt x="126744" y="530390"/>
                    <a:pt x="73488" y="598170"/>
                  </a:cubicBezTo>
                  <a:cubicBezTo>
                    <a:pt x="66254" y="607377"/>
                    <a:pt x="56652" y="614800"/>
                    <a:pt x="50628" y="624840"/>
                  </a:cubicBezTo>
                  <a:cubicBezTo>
                    <a:pt x="37478" y="646756"/>
                    <a:pt x="16338" y="693420"/>
                    <a:pt x="16338" y="693420"/>
                  </a:cubicBezTo>
                  <a:cubicBezTo>
                    <a:pt x="15068" y="699770"/>
                    <a:pt x="14432" y="706281"/>
                    <a:pt x="12528" y="712470"/>
                  </a:cubicBezTo>
                  <a:cubicBezTo>
                    <a:pt x="9337" y="722841"/>
                    <a:pt x="1754" y="732119"/>
                    <a:pt x="1098" y="742950"/>
                  </a:cubicBezTo>
                  <a:cubicBezTo>
                    <a:pt x="-824" y="774667"/>
                    <a:pt x="-614" y="806908"/>
                    <a:pt x="4908" y="838200"/>
                  </a:cubicBezTo>
                  <a:cubicBezTo>
                    <a:pt x="8655" y="859435"/>
                    <a:pt x="31637" y="881767"/>
                    <a:pt x="46818" y="895350"/>
                  </a:cubicBezTo>
                  <a:cubicBezTo>
                    <a:pt x="126923" y="967023"/>
                    <a:pt x="64047" y="914069"/>
                    <a:pt x="134448" y="956310"/>
                  </a:cubicBezTo>
                  <a:cubicBezTo>
                    <a:pt x="147741" y="964286"/>
                    <a:pt x="159306" y="974920"/>
                    <a:pt x="172548" y="982980"/>
                  </a:cubicBezTo>
                  <a:cubicBezTo>
                    <a:pt x="188565" y="992730"/>
                    <a:pt x="205754" y="1000423"/>
                    <a:pt x="222078" y="1009650"/>
                  </a:cubicBezTo>
                  <a:cubicBezTo>
                    <a:pt x="234972" y="1016938"/>
                    <a:pt x="246834" y="1026085"/>
                    <a:pt x="260178" y="1032510"/>
                  </a:cubicBezTo>
                  <a:cubicBezTo>
                    <a:pt x="281215" y="1042639"/>
                    <a:pt x="303524" y="1049896"/>
                    <a:pt x="324948" y="1059180"/>
                  </a:cubicBezTo>
                  <a:cubicBezTo>
                    <a:pt x="341632" y="1066410"/>
                    <a:pt x="357554" y="1075391"/>
                    <a:pt x="374478" y="1082040"/>
                  </a:cubicBezTo>
                  <a:cubicBezTo>
                    <a:pt x="393168" y="1089382"/>
                    <a:pt x="413032" y="1093514"/>
                    <a:pt x="431628" y="1101090"/>
                  </a:cubicBezTo>
                  <a:cubicBezTo>
                    <a:pt x="447408" y="1107519"/>
                    <a:pt x="461568" y="1117521"/>
                    <a:pt x="477348" y="1123950"/>
                  </a:cubicBezTo>
                  <a:cubicBezTo>
                    <a:pt x="515448" y="1139472"/>
                    <a:pt x="631733" y="1171161"/>
                    <a:pt x="652608" y="1173480"/>
                  </a:cubicBezTo>
                  <a:cubicBezTo>
                    <a:pt x="664038" y="1174750"/>
                    <a:pt x="675501" y="1175750"/>
                    <a:pt x="686898" y="1177290"/>
                  </a:cubicBezTo>
                  <a:cubicBezTo>
                    <a:pt x="722495" y="1182100"/>
                    <a:pt x="757804" y="1189278"/>
                    <a:pt x="793578" y="1192530"/>
                  </a:cubicBezTo>
                  <a:cubicBezTo>
                    <a:pt x="852124" y="1197852"/>
                    <a:pt x="821624" y="1194207"/>
                    <a:pt x="885018" y="1203960"/>
                  </a:cubicBezTo>
                  <a:cubicBezTo>
                    <a:pt x="902298" y="1203480"/>
                    <a:pt x="1010366" y="1215348"/>
                    <a:pt x="1052658" y="1188720"/>
                  </a:cubicBezTo>
                  <a:cubicBezTo>
                    <a:pt x="1078022" y="1172750"/>
                    <a:pt x="1102646" y="1155293"/>
                    <a:pt x="1125048" y="1135380"/>
                  </a:cubicBezTo>
                  <a:cubicBezTo>
                    <a:pt x="1156365" y="1107542"/>
                    <a:pt x="1190805" y="1069353"/>
                    <a:pt x="1231728" y="1051560"/>
                  </a:cubicBezTo>
                  <a:cubicBezTo>
                    <a:pt x="1247569" y="1044672"/>
                    <a:pt x="1264748" y="1041400"/>
                    <a:pt x="1281258" y="1036320"/>
                  </a:cubicBezTo>
                  <a:cubicBezTo>
                    <a:pt x="1342902" y="997792"/>
                    <a:pt x="1300027" y="1021729"/>
                    <a:pt x="1414608" y="979170"/>
                  </a:cubicBezTo>
                  <a:lnTo>
                    <a:pt x="1445088" y="967740"/>
                  </a:lnTo>
                  <a:cubicBezTo>
                    <a:pt x="1451438" y="960120"/>
                    <a:pt x="1455821" y="950286"/>
                    <a:pt x="1464138" y="944880"/>
                  </a:cubicBezTo>
                  <a:cubicBezTo>
                    <a:pt x="1596856" y="858613"/>
                    <a:pt x="1442589" y="983676"/>
                    <a:pt x="1582248" y="883920"/>
                  </a:cubicBezTo>
                  <a:cubicBezTo>
                    <a:pt x="1616787" y="859249"/>
                    <a:pt x="1647848" y="830025"/>
                    <a:pt x="1681308" y="803910"/>
                  </a:cubicBezTo>
                  <a:cubicBezTo>
                    <a:pt x="1699931" y="789375"/>
                    <a:pt x="1721147" y="778075"/>
                    <a:pt x="1738458" y="762000"/>
                  </a:cubicBezTo>
                  <a:cubicBezTo>
                    <a:pt x="1756238" y="745490"/>
                    <a:pt x="1773049" y="727871"/>
                    <a:pt x="1791798" y="712470"/>
                  </a:cubicBezTo>
                  <a:cubicBezTo>
                    <a:pt x="1844949" y="668810"/>
                    <a:pt x="1901535" y="648364"/>
                    <a:pt x="1944198" y="586740"/>
                  </a:cubicBezTo>
                  <a:cubicBezTo>
                    <a:pt x="1987546" y="524126"/>
                    <a:pt x="1968872" y="554839"/>
                    <a:pt x="2001348" y="495300"/>
                  </a:cubicBezTo>
                  <a:cubicBezTo>
                    <a:pt x="2009747" y="428105"/>
                    <a:pt x="2010574" y="445812"/>
                    <a:pt x="1982298" y="335280"/>
                  </a:cubicBezTo>
                  <a:cubicBezTo>
                    <a:pt x="1978305" y="319672"/>
                    <a:pt x="1950478" y="282522"/>
                    <a:pt x="1940388" y="270510"/>
                  </a:cubicBezTo>
                  <a:cubicBezTo>
                    <a:pt x="1933719" y="262571"/>
                    <a:pt x="1889945" y="205954"/>
                    <a:pt x="1864188" y="190500"/>
                  </a:cubicBezTo>
                  <a:cubicBezTo>
                    <a:pt x="1814428" y="160644"/>
                    <a:pt x="1831513" y="177870"/>
                    <a:pt x="1768938" y="156210"/>
                  </a:cubicBezTo>
                  <a:cubicBezTo>
                    <a:pt x="1754437" y="151190"/>
                    <a:pt x="1741741" y="141519"/>
                    <a:pt x="1727028" y="137160"/>
                  </a:cubicBezTo>
                  <a:cubicBezTo>
                    <a:pt x="1681156" y="123568"/>
                    <a:pt x="1571750" y="116215"/>
                    <a:pt x="1540338" y="114300"/>
                  </a:cubicBezTo>
                  <a:cubicBezTo>
                    <a:pt x="1478172" y="110509"/>
                    <a:pt x="1415878" y="109220"/>
                    <a:pt x="1353648" y="106680"/>
                  </a:cubicBezTo>
                  <a:cubicBezTo>
                    <a:pt x="1328248" y="102870"/>
                    <a:pt x="1302966" y="98166"/>
                    <a:pt x="1277448" y="95250"/>
                  </a:cubicBezTo>
                  <a:cubicBezTo>
                    <a:pt x="1258479" y="93082"/>
                    <a:pt x="1239264" y="93628"/>
                    <a:pt x="1220298" y="91440"/>
                  </a:cubicBezTo>
                  <a:cubicBezTo>
                    <a:pt x="1206193" y="89812"/>
                    <a:pt x="1192430" y="85926"/>
                    <a:pt x="1178388" y="83820"/>
                  </a:cubicBezTo>
                  <a:cubicBezTo>
                    <a:pt x="1166662" y="82061"/>
                    <a:pt x="1130893" y="79260"/>
                    <a:pt x="1117428" y="76200"/>
                  </a:cubicBezTo>
                  <a:cubicBezTo>
                    <a:pt x="1098203" y="71831"/>
                    <a:pt x="1079841" y="63405"/>
                    <a:pt x="1060278" y="60960"/>
                  </a:cubicBezTo>
                  <a:cubicBezTo>
                    <a:pt x="1024757" y="56520"/>
                    <a:pt x="1043133" y="79375"/>
                    <a:pt x="1014558" y="72390"/>
                  </a:cubicBezTo>
                  <a:close/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3404281" y="3448456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10992544" y="3448456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3404281" y="4120134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Box 17"/>
          <p:cNvSpPr txBox="1">
            <a:spLocks noChangeArrowheads="1"/>
          </p:cNvSpPr>
          <p:nvPr/>
        </p:nvSpPr>
        <p:spPr bwMode="auto">
          <a:xfrm>
            <a:off x="3544628" y="4916785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80054" y="4916785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17"/>
          <p:cNvSpPr txBox="1">
            <a:spLocks noChangeArrowheads="1"/>
          </p:cNvSpPr>
          <p:nvPr/>
        </p:nvSpPr>
        <p:spPr bwMode="auto">
          <a:xfrm>
            <a:off x="7571052" y="4916785"/>
            <a:ext cx="6402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57199" y="630519"/>
            <a:ext cx="9691329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17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个草莓，平均分给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只小刺猬。每只小刺猬分到</a:t>
            </a:r>
            <a:r>
              <a:rPr lang="en-US" altLang="zh-CN" sz="3600" b="1" dirty="0">
                <a:latin typeface="+mn-ea"/>
                <a:ea typeface="+mn-ea"/>
              </a:rPr>
              <a:t>(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个，还剩</a:t>
            </a:r>
            <a:r>
              <a:rPr lang="en-US" altLang="zh-CN" sz="3600" b="1" dirty="0">
                <a:latin typeface="+mn-ea"/>
                <a:ea typeface="+mn-ea"/>
              </a:rPr>
              <a:t>(   )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个。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500743" y="683366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87588" y="5585712"/>
            <a:ext cx="7416824" cy="651600"/>
            <a:chOff x="1271464" y="5072214"/>
            <a:chExt cx="7416824" cy="651600"/>
          </a:xfrm>
        </p:grpSpPr>
        <p:sp>
          <p:nvSpPr>
            <p:cNvPr id="6" name="文本框 5"/>
            <p:cNvSpPr txBox="1"/>
            <p:nvPr/>
          </p:nvSpPr>
          <p:spPr>
            <a:xfrm>
              <a:off x="1271464" y="5074849"/>
              <a:ext cx="741682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17÷3=     </a:t>
              </a:r>
              <a:r>
                <a:rPr lang="zh-CN" altLang="en-US" dirty="0">
                  <a:latin typeface="+mn-lt"/>
                </a:rPr>
                <a:t>（个）</a:t>
              </a:r>
              <a:r>
                <a:rPr lang="en-US" altLang="zh-CN" dirty="0">
                  <a:latin typeface="+mn-ea"/>
                  <a:ea typeface="+mn-ea"/>
                </a:rPr>
                <a:t>……   </a:t>
              </a:r>
              <a:r>
                <a:rPr lang="zh-CN" altLang="en-US" dirty="0">
                  <a:latin typeface="+mn-lt"/>
                </a:rPr>
                <a:t>（个）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855640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5764186" y="5072214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6456040" y="1516722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985" y="2211466"/>
            <a:ext cx="9160030" cy="3151620"/>
          </a:xfrm>
          <a:prstGeom prst="rect">
            <a:avLst/>
          </a:prstGeom>
        </p:spPr>
      </p:pic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4079776" y="5588347"/>
            <a:ext cx="612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Box 23"/>
          <p:cNvSpPr txBox="1">
            <a:spLocks noChangeArrowheads="1"/>
          </p:cNvSpPr>
          <p:nvPr/>
        </p:nvSpPr>
        <p:spPr bwMode="auto">
          <a:xfrm>
            <a:off x="6995182" y="5588347"/>
            <a:ext cx="612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2081126" y="1335897"/>
            <a:ext cx="612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5074398" y="1335897"/>
            <a:ext cx="612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183" y="1986427"/>
            <a:ext cx="11064723" cy="1454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57199" y="1052736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按要求分一分，填一填。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0743" y="1105583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023992" y="1293302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4657" y="3633307"/>
            <a:ext cx="6211110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20000"/>
              </a:lnSpc>
              <a:buClrTx/>
              <a:buSzTx/>
              <a:buFontTx/>
              <a:buNone/>
              <a:defRPr kumimoji="0" sz="3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）平均分给</a:t>
            </a:r>
            <a:r>
              <a:rPr lang="en-US" altLang="zh-CN" dirty="0"/>
              <a:t>4</a:t>
            </a:r>
            <a:r>
              <a:rPr lang="zh-CN" altLang="en-US" dirty="0"/>
              <a:t>人。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2117558" y="4577600"/>
            <a:ext cx="7956884" cy="651600"/>
            <a:chOff x="1271464" y="5070897"/>
            <a:chExt cx="7956884" cy="651600"/>
          </a:xfrm>
        </p:grpSpPr>
        <p:sp>
          <p:nvSpPr>
            <p:cNvPr id="11" name="文本框 10"/>
            <p:cNvSpPr txBox="1"/>
            <p:nvPr/>
          </p:nvSpPr>
          <p:spPr>
            <a:xfrm>
              <a:off x="1271464" y="5073532"/>
              <a:ext cx="795688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11÷       =     </a:t>
              </a:r>
              <a:r>
                <a:rPr lang="zh-CN" altLang="en-US" dirty="0">
                  <a:latin typeface="+mn-lt"/>
                </a:rPr>
                <a:t>（      ）</a:t>
              </a:r>
              <a:r>
                <a:rPr lang="en-US" altLang="zh-CN" dirty="0">
                  <a:latin typeface="+mn-ea"/>
                  <a:ea typeface="+mn-ea"/>
                </a:rPr>
                <a:t>……   </a:t>
              </a:r>
              <a:r>
                <a:rPr lang="zh-CN" altLang="en-US" dirty="0">
                  <a:latin typeface="+mn-lt"/>
                </a:rPr>
                <a:t>（      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3410630" y="5070897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6530144" y="5070897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2317485" y="5070897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16" name="矩形: 圆角 15"/>
          <p:cNvSpPr/>
          <p:nvPr/>
        </p:nvSpPr>
        <p:spPr>
          <a:xfrm>
            <a:off x="695400" y="1916832"/>
            <a:ext cx="1944216" cy="151216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>
            <a:off x="2676991" y="1916832"/>
            <a:ext cx="1944216" cy="151216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/>
          <p:cNvSpPr/>
          <p:nvPr/>
        </p:nvSpPr>
        <p:spPr>
          <a:xfrm>
            <a:off x="4658582" y="1916832"/>
            <a:ext cx="1944216" cy="151216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/>
          <p:cNvSpPr/>
          <p:nvPr/>
        </p:nvSpPr>
        <p:spPr>
          <a:xfrm>
            <a:off x="6640173" y="1916832"/>
            <a:ext cx="1944216" cy="151216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278163" y="4577600"/>
            <a:ext cx="612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3"/>
          <p:cNvSpPr txBox="1">
            <a:spLocks noChangeArrowheads="1"/>
          </p:cNvSpPr>
          <p:nvPr/>
        </p:nvSpPr>
        <p:spPr bwMode="auto">
          <a:xfrm>
            <a:off x="4383432" y="4577600"/>
            <a:ext cx="612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5237471" y="4577600"/>
            <a:ext cx="7900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本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7511395" y="4577600"/>
            <a:ext cx="612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8453082" y="4577600"/>
            <a:ext cx="7900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本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1" grpId="0" animBg="1"/>
      <p:bldP spid="22" grpId="0" animBg="1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183" y="1986427"/>
            <a:ext cx="11064723" cy="14544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57199" y="1052736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按要求分一分，填一填。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0743" y="1105583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023992" y="1293302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4657" y="3633307"/>
            <a:ext cx="6211110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20000"/>
              </a:lnSpc>
              <a:buClrTx/>
              <a:buSzTx/>
              <a:buFontTx/>
              <a:buNone/>
              <a:defRPr kumimoji="0" sz="3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）每人分</a:t>
            </a:r>
            <a:r>
              <a:rPr lang="en-US" altLang="zh-CN" dirty="0"/>
              <a:t>4</a:t>
            </a:r>
            <a:r>
              <a:rPr lang="zh-CN" altLang="en-US" dirty="0"/>
              <a:t>本。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2117558" y="4577600"/>
            <a:ext cx="7956884" cy="651600"/>
            <a:chOff x="1271464" y="5070897"/>
            <a:chExt cx="7956884" cy="651600"/>
          </a:xfrm>
        </p:grpSpPr>
        <p:sp>
          <p:nvSpPr>
            <p:cNvPr id="8" name="文本框 7"/>
            <p:cNvSpPr txBox="1"/>
            <p:nvPr/>
          </p:nvSpPr>
          <p:spPr>
            <a:xfrm>
              <a:off x="1271464" y="5073532"/>
              <a:ext cx="795688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marR="0" lvl="0" indent="0" defTabSz="914400" latinLnBrk="0">
                <a:lnSpc>
                  <a:spcPct val="120000"/>
                </a:lnSpc>
                <a:buClrTx/>
                <a:buSzTx/>
                <a:buFontTx/>
                <a:buNone/>
                <a:defRPr sz="3600" b="1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+mn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US" altLang="zh-CN" dirty="0">
                  <a:latin typeface="+mn-lt"/>
                </a:rPr>
                <a:t>11÷       =     </a:t>
              </a:r>
              <a:r>
                <a:rPr lang="zh-CN" altLang="en-US" dirty="0">
                  <a:latin typeface="+mn-lt"/>
                </a:rPr>
                <a:t>（      ）</a:t>
              </a:r>
              <a:r>
                <a:rPr lang="en-US" altLang="zh-CN" dirty="0">
                  <a:latin typeface="+mn-ea"/>
                  <a:ea typeface="+mn-ea"/>
                </a:rPr>
                <a:t>……   </a:t>
              </a:r>
              <a:r>
                <a:rPr lang="zh-CN" altLang="en-US" dirty="0">
                  <a:latin typeface="+mn-lt"/>
                </a:rPr>
                <a:t>（      ）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3410630" y="5070897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6530144" y="5070897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2317485" y="5070897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: 圆角 11"/>
          <p:cNvSpPr/>
          <p:nvPr/>
        </p:nvSpPr>
        <p:spPr>
          <a:xfrm>
            <a:off x="695400" y="1916832"/>
            <a:ext cx="3876600" cy="1512168"/>
          </a:xfrm>
          <a:prstGeom prst="roundRect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4621530" y="1916832"/>
            <a:ext cx="3924346" cy="1512168"/>
          </a:xfrm>
          <a:prstGeom prst="roundRect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23"/>
          <p:cNvSpPr txBox="1">
            <a:spLocks noChangeArrowheads="1"/>
          </p:cNvSpPr>
          <p:nvPr/>
        </p:nvSpPr>
        <p:spPr bwMode="auto">
          <a:xfrm>
            <a:off x="3278163" y="4577600"/>
            <a:ext cx="612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4383432" y="4577600"/>
            <a:ext cx="612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5237471" y="4577600"/>
            <a:ext cx="7900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人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7511395" y="4577600"/>
            <a:ext cx="612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8453082" y="4577600"/>
            <a:ext cx="7900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本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157199" y="1052736"/>
            <a:ext cx="1053405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把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20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支铅笔平均分，怎样分没有剩余？怎样分有剩余？画一画（各画一种）。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0743" y="1105583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>
            <a:off x="6528048" y="1967632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4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131" y="2564904"/>
            <a:ext cx="10959737" cy="2757529"/>
          </a:xfrm>
          <a:prstGeom prst="rect">
            <a:avLst/>
          </a:prstGeom>
        </p:spPr>
      </p:pic>
      <p:sp>
        <p:nvSpPr>
          <p:cNvPr id="25" name="平行四边形 24"/>
          <p:cNvSpPr/>
          <p:nvPr/>
        </p:nvSpPr>
        <p:spPr>
          <a:xfrm>
            <a:off x="502920" y="2600960"/>
            <a:ext cx="3078480" cy="1229360"/>
          </a:xfrm>
          <a:prstGeom prst="parallelogram">
            <a:avLst>
              <a:gd name="adj" fmla="val 70868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/>
          <p:nvPr/>
        </p:nvSpPr>
        <p:spPr>
          <a:xfrm>
            <a:off x="2855640" y="2600960"/>
            <a:ext cx="3078480" cy="1229360"/>
          </a:xfrm>
          <a:prstGeom prst="parallelogram">
            <a:avLst>
              <a:gd name="adj" fmla="val 70868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>
            <a:off x="502920" y="4087132"/>
            <a:ext cx="3078480" cy="1229360"/>
          </a:xfrm>
          <a:prstGeom prst="parallelogram">
            <a:avLst>
              <a:gd name="adj" fmla="val 70868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>
            <a:off x="2855640" y="4087132"/>
            <a:ext cx="3078480" cy="1229360"/>
          </a:xfrm>
          <a:prstGeom prst="parallelogram">
            <a:avLst>
              <a:gd name="adj" fmla="val 70868"/>
            </a:avLst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>
            <a:off x="6240016" y="2600960"/>
            <a:ext cx="3549144" cy="1229360"/>
          </a:xfrm>
          <a:prstGeom prst="parallelogram">
            <a:avLst>
              <a:gd name="adj" fmla="val 70868"/>
            </a:avLst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>
            <a:off x="6207368" y="4087132"/>
            <a:ext cx="3549144" cy="1229360"/>
          </a:xfrm>
          <a:prstGeom prst="parallelogram">
            <a:avLst>
              <a:gd name="adj" fmla="val 70868"/>
            </a:avLst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: 形状 36"/>
          <p:cNvSpPr/>
          <p:nvPr/>
        </p:nvSpPr>
        <p:spPr>
          <a:xfrm>
            <a:off x="8948421" y="2600960"/>
            <a:ext cx="2749803" cy="2715532"/>
          </a:xfrm>
          <a:custGeom>
            <a:avLst/>
            <a:gdLst>
              <a:gd name="connsiteX0" fmla="*/ 899122 w 2749803"/>
              <a:gd name="connsiteY0" fmla="*/ 0 h 2715532"/>
              <a:gd name="connsiteX1" fmla="*/ 2749803 w 2749803"/>
              <a:gd name="connsiteY1" fmla="*/ 0 h 2715532"/>
              <a:gd name="connsiteX2" fmla="*/ 1884340 w 2749803"/>
              <a:gd name="connsiteY2" fmla="*/ 1221232 h 2715532"/>
              <a:gd name="connsiteX3" fmla="*/ 1884680 w 2749803"/>
              <a:gd name="connsiteY3" fmla="*/ 1221232 h 2715532"/>
              <a:gd name="connsiteX4" fmla="*/ 825699 w 2749803"/>
              <a:gd name="connsiteY4" fmla="*/ 2715532 h 2715532"/>
              <a:gd name="connsiteX5" fmla="*/ 0 w 2749803"/>
              <a:gd name="connsiteY5" fmla="*/ 2715532 h 2715532"/>
              <a:gd name="connsiteX6" fmla="*/ 1053221 w 2749803"/>
              <a:gd name="connsiteY6" fmla="*/ 1229360 h 2715532"/>
              <a:gd name="connsiteX7" fmla="*/ 27899 w 2749803"/>
              <a:gd name="connsiteY7" fmla="*/ 1229360 h 271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49803" h="2715532">
                <a:moveTo>
                  <a:pt x="899122" y="0"/>
                </a:moveTo>
                <a:lnTo>
                  <a:pt x="2749803" y="0"/>
                </a:lnTo>
                <a:lnTo>
                  <a:pt x="1884340" y="1221232"/>
                </a:lnTo>
                <a:lnTo>
                  <a:pt x="1884680" y="1221232"/>
                </a:lnTo>
                <a:lnTo>
                  <a:pt x="825699" y="2715532"/>
                </a:lnTo>
                <a:lnTo>
                  <a:pt x="0" y="2715532"/>
                </a:lnTo>
                <a:lnTo>
                  <a:pt x="1053221" y="1229360"/>
                </a:lnTo>
                <a:lnTo>
                  <a:pt x="27899" y="1229360"/>
                </a:lnTo>
                <a:close/>
              </a:path>
            </a:pathLst>
          </a:cu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TextBox 23"/>
          <p:cNvSpPr txBox="1">
            <a:spLocks noChangeArrowheads="1"/>
          </p:cNvSpPr>
          <p:nvPr/>
        </p:nvSpPr>
        <p:spPr bwMode="auto">
          <a:xfrm>
            <a:off x="5375920" y="5652537"/>
            <a:ext cx="37389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答案不唯一。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9" grpId="0" animBg="1"/>
      <p:bldP spid="31" grpId="0" animBg="1"/>
      <p:bldP spid="32" grpId="0" animBg="1"/>
      <p:bldP spid="34" grpId="0" animBg="1"/>
      <p:bldP spid="37" grpId="0" animBg="1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157199" y="1556792"/>
            <a:ext cx="1053405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在下面的算式中，余数最大是几？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00743" y="1609639"/>
            <a:ext cx="587829" cy="587829"/>
          </a:xfrm>
          <a:prstGeom prst="ellipse">
            <a:avLst/>
          </a:prstGeom>
          <a:solidFill>
            <a:srgbClr val="037F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11"/>
          <p:cNvSpPr txBox="1">
            <a:spLocks noChangeArrowheads="1"/>
          </p:cNvSpPr>
          <p:nvPr/>
        </p:nvSpPr>
        <p:spPr bwMode="auto">
          <a:xfrm>
            <a:off x="8112224" y="1797358"/>
            <a:ext cx="39887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练一练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5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755740" y="2894859"/>
            <a:ext cx="4680520" cy="651600"/>
            <a:chOff x="2999656" y="3127941"/>
            <a:chExt cx="4680520" cy="651600"/>
          </a:xfrm>
        </p:grpSpPr>
        <p:sp>
          <p:nvSpPr>
            <p:cNvPr id="46" name="文本框 45"/>
            <p:cNvSpPr txBox="1"/>
            <p:nvPr/>
          </p:nvSpPr>
          <p:spPr>
            <a:xfrm>
              <a:off x="3575720" y="3127941"/>
              <a:ext cx="4104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+mn-lt"/>
                  <a:ea typeface="+mj-ea"/>
                </a:rPr>
                <a:t>÷</a:t>
              </a:r>
              <a:r>
                <a:rPr lang="en-US" altLang="zh-CN" sz="3600" b="1" dirty="0">
                  <a:latin typeface="+mn-lt"/>
                  <a:ea typeface="+mj-ea"/>
                </a:rPr>
                <a:t>8=     </a:t>
              </a:r>
              <a:r>
                <a:rPr lang="zh-CN" altLang="en-US" sz="3600" b="1" dirty="0">
                  <a:latin typeface="+mn-lt"/>
                  <a:ea typeface="+mj-ea"/>
                </a:rPr>
                <a:t>  </a:t>
              </a:r>
              <a:r>
                <a:rPr lang="en-US" altLang="zh-CN" sz="3600" b="1" dirty="0">
                  <a:latin typeface="+mn-ea"/>
                  <a:ea typeface="+mn-ea"/>
                </a:rPr>
                <a:t>……   </a:t>
              </a:r>
              <a:endParaRPr lang="zh-CN" altLang="en-US" sz="3600" dirty="0">
                <a:latin typeface="+mn-lt"/>
                <a:ea typeface="+mj-ea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2999656" y="3127941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48" name="矩形 47"/>
            <p:cNvSpPr/>
            <p:nvPr/>
          </p:nvSpPr>
          <p:spPr bwMode="auto">
            <a:xfrm>
              <a:off x="4699273" y="3127941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49" name="矩形 48"/>
            <p:cNvSpPr/>
            <p:nvPr/>
          </p:nvSpPr>
          <p:spPr bwMode="auto">
            <a:xfrm>
              <a:off x="6398890" y="3127941"/>
              <a:ext cx="652721" cy="6516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51" name="TextBox 23"/>
          <p:cNvSpPr txBox="1">
            <a:spLocks noChangeArrowheads="1"/>
          </p:cNvSpPr>
          <p:nvPr/>
        </p:nvSpPr>
        <p:spPr bwMode="auto">
          <a:xfrm>
            <a:off x="7270353" y="2894858"/>
            <a:ext cx="6129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618</Words>
  <Application>WPS 演示</Application>
  <PresentationFormat>宽屏</PresentationFormat>
  <Paragraphs>138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阿里巴巴普惠体 R</vt:lpstr>
      <vt:lpstr>微软雅黑</vt:lpstr>
      <vt:lpstr>Times New Roman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39</cp:revision>
  <dcterms:created xsi:type="dcterms:W3CDTF">2015-08-27T07:30:00Z</dcterms:created>
  <dcterms:modified xsi:type="dcterms:W3CDTF">2026-02-28T06:45:58Z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08C4C96DA1264C03BE38FD8C983D55C5_12</vt:lpwstr>
  </property>
</Properties>
</file>