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63" r:id="rId4"/>
    <p:sldId id="377" r:id="rId6"/>
    <p:sldId id="374" r:id="rId7"/>
    <p:sldId id="381" r:id="rId8"/>
    <p:sldId id="382" r:id="rId9"/>
    <p:sldId id="378" r:id="rId10"/>
    <p:sldId id="343" r:id="rId11"/>
    <p:sldId id="389" r:id="rId12"/>
    <p:sldId id="277" r:id="rId13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楷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8" userDrawn="1">
          <p15:clr>
            <a:srgbClr val="A4A3A4"/>
          </p15:clr>
        </p15:guide>
        <p15:guide id="2" orient="horz" pos="712" userDrawn="1">
          <p15:clr>
            <a:srgbClr val="A4A3A4"/>
          </p15:clr>
        </p15:guide>
        <p15:guide id="3" orient="horz" pos="3010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5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1C20"/>
    <a:srgbClr val="0000FF"/>
    <a:srgbClr val="F29F13"/>
    <a:srgbClr val="09ABEF"/>
    <a:srgbClr val="FFFFFF"/>
    <a:srgbClr val="109570"/>
    <a:srgbClr val="FAF9E5"/>
    <a:srgbClr val="EC1E22"/>
    <a:srgbClr val="F7E26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0" autoAdjust="0"/>
    <p:restoredTop sz="95238" autoAdjust="0"/>
  </p:normalViewPr>
  <p:slideViewPr>
    <p:cSldViewPr>
      <p:cViewPr>
        <p:scale>
          <a:sx n="150" d="100"/>
          <a:sy n="150" d="100"/>
        </p:scale>
        <p:origin x="24" y="-138"/>
      </p:cViewPr>
      <p:guideLst>
        <p:guide orient="horz" pos="1658"/>
        <p:guide orient="horz" pos="712"/>
        <p:guide orient="horz" pos="3010"/>
        <p:guide pos="158"/>
        <p:guide pos="2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B187263-DEBF-4170-BD66-4E086303E66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fld id="{31ACD559-F217-4A00-85BF-A5C5EE827E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fld id="{53E6FDAD-646F-4D1E-B081-AF19C9AF8B62}" type="slidenum">
              <a:rPr lang="zh-CN" altLang="en-US">
                <a:latin typeface="等线" panose="02010600030101010101" pitchFamily="2" charset="-122"/>
                <a:ea typeface="等线" panose="02010600030101010101" pitchFamily="2" charset="-122"/>
              </a:rPr>
            </a:fld>
            <a:endParaRPr lang="zh-CN" altLang="en-US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23813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3688"/>
            <a:ext cx="9144000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形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289175" y="3327400"/>
            <a:ext cx="4565650" cy="162083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99297" y="2381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-4763" y="19050"/>
            <a:ext cx="9159876" cy="5143500"/>
            <a:chOff x="-15865" y="0"/>
            <a:chExt cx="9159866" cy="5143500"/>
          </a:xfrm>
        </p:grpSpPr>
        <p:sp>
          <p:nvSpPr>
            <p:cNvPr id="3" name="矩形 2"/>
            <p:cNvSpPr/>
            <p:nvPr/>
          </p:nvSpPr>
          <p:spPr>
            <a:xfrm>
              <a:off x="11" y="0"/>
              <a:ext cx="9143990" cy="5143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 bwMode="auto">
            <a:xfrm>
              <a:off x="-15865" y="207562"/>
              <a:ext cx="9159866" cy="4935938"/>
              <a:chOff x="-15864" y="207562"/>
              <a:chExt cx="9159866" cy="4935938"/>
            </a:xfrm>
          </p:grpSpPr>
          <p:sp>
            <p:nvSpPr>
              <p:cNvPr id="5" name="任意多边形 2"/>
              <p:cNvSpPr/>
              <p:nvPr/>
            </p:nvSpPr>
            <p:spPr>
              <a:xfrm>
                <a:off x="-15864" y="3065463"/>
                <a:ext cx="9159866" cy="2078037"/>
              </a:xfrm>
              <a:custGeom>
                <a:avLst/>
                <a:gdLst>
                  <a:gd name="connsiteX0" fmla="*/ 0 w 12213154"/>
                  <a:gd name="connsiteY0" fmla="*/ 2586699 h 2770197"/>
                  <a:gd name="connsiteX1" fmla="*/ 60560 w 12213154"/>
                  <a:gd name="connsiteY1" fmla="*/ 2594946 h 2770197"/>
                  <a:gd name="connsiteX2" fmla="*/ 2940804 w 12213154"/>
                  <a:gd name="connsiteY2" fmla="*/ 2770197 h 2770197"/>
                  <a:gd name="connsiteX3" fmla="*/ 0 w 12213154"/>
                  <a:gd name="connsiteY3" fmla="*/ 2770197 h 2770197"/>
                  <a:gd name="connsiteX4" fmla="*/ 12213154 w 12213154"/>
                  <a:gd name="connsiteY4" fmla="*/ 0 h 2770197"/>
                  <a:gd name="connsiteX5" fmla="*/ 12213154 w 12213154"/>
                  <a:gd name="connsiteY5" fmla="*/ 2770197 h 2770197"/>
                  <a:gd name="connsiteX6" fmla="*/ 2940804 w 12213154"/>
                  <a:gd name="connsiteY6" fmla="*/ 2770197 h 2770197"/>
                  <a:gd name="connsiteX7" fmla="*/ 12191096 w 12213154"/>
                  <a:gd name="connsiteY7" fmla="*/ 31262 h 277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213154" h="2770197">
                    <a:moveTo>
                      <a:pt x="0" y="2586699"/>
                    </a:moveTo>
                    <a:lnTo>
                      <a:pt x="60560" y="2594946"/>
                    </a:lnTo>
                    <a:cubicBezTo>
                      <a:pt x="970428" y="2708841"/>
                      <a:pt x="1937812" y="2770197"/>
                      <a:pt x="2940804" y="2770197"/>
                    </a:cubicBezTo>
                    <a:lnTo>
                      <a:pt x="0" y="2770197"/>
                    </a:lnTo>
                    <a:close/>
                    <a:moveTo>
                      <a:pt x="12213154" y="0"/>
                    </a:moveTo>
                    <a:lnTo>
                      <a:pt x="12213154" y="2770197"/>
                    </a:lnTo>
                    <a:lnTo>
                      <a:pt x="2940804" y="2770197"/>
                    </a:lnTo>
                    <a:cubicBezTo>
                      <a:pt x="7287102" y="2770197"/>
                      <a:pt x="10964770" y="1618062"/>
                      <a:pt x="12191096" y="31262"/>
                    </a:cubicBezTo>
                    <a:close/>
                  </a:path>
                </a:pathLst>
              </a:custGeom>
              <a:solidFill>
                <a:srgbClr val="8DC3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grpSp>
            <p:nvGrpSpPr>
              <p:cNvPr id="6" name="组合 5"/>
              <p:cNvGrpSpPr/>
              <p:nvPr/>
            </p:nvGrpSpPr>
            <p:grpSpPr bwMode="auto">
              <a:xfrm rot="-1291772">
                <a:off x="4773845" y="2066086"/>
                <a:ext cx="921544" cy="1913812"/>
                <a:chOff x="10922634" y="3936050"/>
                <a:chExt cx="1228725" cy="2551749"/>
              </a:xfrm>
            </p:grpSpPr>
            <p:grpSp>
              <p:nvGrpSpPr>
                <p:cNvPr id="38" name="组合 37"/>
                <p:cNvGrpSpPr/>
                <p:nvPr/>
              </p:nvGrpSpPr>
              <p:grpSpPr bwMode="auto">
                <a:xfrm>
                  <a:off x="11029950" y="4058923"/>
                  <a:ext cx="1033462" cy="2428876"/>
                  <a:chOff x="10836275" y="9112251"/>
                  <a:chExt cx="1033462" cy="2428876"/>
                </a:xfrm>
              </p:grpSpPr>
              <p:sp>
                <p:nvSpPr>
                  <p:cNvPr id="40" name="Freeform 138"/>
                  <p:cNvSpPr/>
                  <p:nvPr/>
                </p:nvSpPr>
                <p:spPr bwMode="auto">
                  <a:xfrm>
                    <a:off x="11343977" y="10097225"/>
                    <a:ext cx="194733" cy="146049"/>
                  </a:xfrm>
                  <a:custGeom>
                    <a:avLst/>
                    <a:gdLst>
                      <a:gd name="T0" fmla="*/ 0 w 123"/>
                      <a:gd name="T1" fmla="*/ 19 h 91"/>
                      <a:gd name="T2" fmla="*/ 13 w 123"/>
                      <a:gd name="T3" fmla="*/ 91 h 91"/>
                      <a:gd name="T4" fmla="*/ 123 w 123"/>
                      <a:gd name="T5" fmla="*/ 72 h 91"/>
                      <a:gd name="T6" fmla="*/ 109 w 123"/>
                      <a:gd name="T7" fmla="*/ 0 h 91"/>
                      <a:gd name="T8" fmla="*/ 0 w 123"/>
                      <a:gd name="T9" fmla="*/ 19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3" h="91">
                        <a:moveTo>
                          <a:pt x="0" y="19"/>
                        </a:moveTo>
                        <a:lnTo>
                          <a:pt x="13" y="91"/>
                        </a:lnTo>
                        <a:lnTo>
                          <a:pt x="123" y="72"/>
                        </a:lnTo>
                        <a:lnTo>
                          <a:pt x="109" y="0"/>
                        </a:lnTo>
                        <a:lnTo>
                          <a:pt x="0" y="19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Freeform 139"/>
                  <p:cNvSpPr>
                    <a:spLocks noEditPoints="1"/>
                  </p:cNvSpPr>
                  <p:nvPr/>
                </p:nvSpPr>
                <p:spPr bwMode="auto">
                  <a:xfrm>
                    <a:off x="10825838" y="9106542"/>
                    <a:ext cx="766232" cy="929216"/>
                  </a:xfrm>
                  <a:custGeom>
                    <a:avLst/>
                    <a:gdLst>
                      <a:gd name="T0" fmla="*/ 97 w 182"/>
                      <a:gd name="T1" fmla="*/ 218 h 220"/>
                      <a:gd name="T2" fmla="*/ 119 w 182"/>
                      <a:gd name="T3" fmla="*/ 220 h 220"/>
                      <a:gd name="T4" fmla="*/ 127 w 182"/>
                      <a:gd name="T5" fmla="*/ 220 h 220"/>
                      <a:gd name="T6" fmla="*/ 119 w 182"/>
                      <a:gd name="T7" fmla="*/ 220 h 220"/>
                      <a:gd name="T8" fmla="*/ 97 w 182"/>
                      <a:gd name="T9" fmla="*/ 218 h 220"/>
                      <a:gd name="T10" fmla="*/ 119 w 182"/>
                      <a:gd name="T11" fmla="*/ 0 h 220"/>
                      <a:gd name="T12" fmla="*/ 99 w 182"/>
                      <a:gd name="T13" fmla="*/ 2 h 220"/>
                      <a:gd name="T14" fmla="*/ 11 w 182"/>
                      <a:gd name="T15" fmla="*/ 130 h 220"/>
                      <a:gd name="T16" fmla="*/ 64 w 182"/>
                      <a:gd name="T17" fmla="*/ 205 h 220"/>
                      <a:gd name="T18" fmla="*/ 56 w 182"/>
                      <a:gd name="T19" fmla="*/ 200 h 220"/>
                      <a:gd name="T20" fmla="*/ 182 w 182"/>
                      <a:gd name="T21" fmla="*/ 20 h 220"/>
                      <a:gd name="T22" fmla="*/ 119 w 182"/>
                      <a:gd name="T23" fmla="*/ 0 h 2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2" h="220">
                        <a:moveTo>
                          <a:pt x="97" y="218"/>
                        </a:moveTo>
                        <a:cubicBezTo>
                          <a:pt x="104" y="219"/>
                          <a:pt x="111" y="220"/>
                          <a:pt x="119" y="220"/>
                        </a:cubicBezTo>
                        <a:cubicBezTo>
                          <a:pt x="121" y="220"/>
                          <a:pt x="124" y="220"/>
                          <a:pt x="127" y="220"/>
                        </a:cubicBezTo>
                        <a:cubicBezTo>
                          <a:pt x="124" y="220"/>
                          <a:pt x="122" y="220"/>
                          <a:pt x="119" y="220"/>
                        </a:cubicBezTo>
                        <a:cubicBezTo>
                          <a:pt x="112" y="220"/>
                          <a:pt x="104" y="219"/>
                          <a:pt x="97" y="218"/>
                        </a:cubicBezTo>
                        <a:moveTo>
                          <a:pt x="119" y="0"/>
                        </a:moveTo>
                        <a:cubicBezTo>
                          <a:pt x="113" y="0"/>
                          <a:pt x="106" y="1"/>
                          <a:pt x="99" y="2"/>
                        </a:cubicBezTo>
                        <a:cubicBezTo>
                          <a:pt x="40" y="13"/>
                          <a:pt x="0" y="70"/>
                          <a:pt x="11" y="130"/>
                        </a:cubicBezTo>
                        <a:cubicBezTo>
                          <a:pt x="17" y="163"/>
                          <a:pt x="37" y="189"/>
                          <a:pt x="64" y="205"/>
                        </a:cubicBezTo>
                        <a:cubicBezTo>
                          <a:pt x="61" y="204"/>
                          <a:pt x="59" y="202"/>
                          <a:pt x="56" y="200"/>
                        </a:cubicBezTo>
                        <a:cubicBezTo>
                          <a:pt x="182" y="20"/>
                          <a:pt x="182" y="20"/>
                          <a:pt x="182" y="20"/>
                        </a:cubicBezTo>
                        <a:cubicBezTo>
                          <a:pt x="164" y="7"/>
                          <a:pt x="142" y="0"/>
                          <a:pt x="119" y="0"/>
                        </a:cubicBezTo>
                      </a:path>
                    </a:pathLst>
                  </a:custGeom>
                  <a:solidFill>
                    <a:srgbClr val="C3BBBB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Freeform 140"/>
                  <p:cNvSpPr>
                    <a:spLocks noEditPoints="1"/>
                  </p:cNvSpPr>
                  <p:nvPr/>
                </p:nvSpPr>
                <p:spPr bwMode="auto">
                  <a:xfrm>
                    <a:off x="11088929" y="9196386"/>
                    <a:ext cx="757765" cy="844549"/>
                  </a:xfrm>
                  <a:custGeom>
                    <a:avLst/>
                    <a:gdLst>
                      <a:gd name="T0" fmla="*/ 0 w 180"/>
                      <a:gd name="T1" fmla="*/ 185 h 200"/>
                      <a:gd name="T2" fmla="*/ 33 w 180"/>
                      <a:gd name="T3" fmla="*/ 198 h 200"/>
                      <a:gd name="T4" fmla="*/ 0 w 180"/>
                      <a:gd name="T5" fmla="*/ 185 h 200"/>
                      <a:gd name="T6" fmla="*/ 118 w 180"/>
                      <a:gd name="T7" fmla="*/ 0 h 200"/>
                      <a:gd name="T8" fmla="*/ 118 w 180"/>
                      <a:gd name="T9" fmla="*/ 0 h 200"/>
                      <a:gd name="T10" fmla="*/ 163 w 180"/>
                      <a:gd name="T11" fmla="*/ 70 h 200"/>
                      <a:gd name="T12" fmla="*/ 75 w 180"/>
                      <a:gd name="T13" fmla="*/ 198 h 200"/>
                      <a:gd name="T14" fmla="*/ 63 w 180"/>
                      <a:gd name="T15" fmla="*/ 200 h 200"/>
                      <a:gd name="T16" fmla="*/ 145 w 180"/>
                      <a:gd name="T17" fmla="*/ 153 h 200"/>
                      <a:gd name="T18" fmla="*/ 118 w 180"/>
                      <a:gd name="T19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80" h="200">
                        <a:moveTo>
                          <a:pt x="0" y="185"/>
                        </a:moveTo>
                        <a:cubicBezTo>
                          <a:pt x="10" y="191"/>
                          <a:pt x="22" y="195"/>
                          <a:pt x="33" y="198"/>
                        </a:cubicBezTo>
                        <a:cubicBezTo>
                          <a:pt x="21" y="195"/>
                          <a:pt x="10" y="191"/>
                          <a:pt x="0" y="185"/>
                        </a:cubicBezTo>
                        <a:moveTo>
                          <a:pt x="118" y="0"/>
                        </a:moveTo>
                        <a:cubicBezTo>
                          <a:pt x="118" y="0"/>
                          <a:pt x="118" y="0"/>
                          <a:pt x="118" y="0"/>
                        </a:cubicBezTo>
                        <a:cubicBezTo>
                          <a:pt x="141" y="16"/>
                          <a:pt x="158" y="40"/>
                          <a:pt x="163" y="70"/>
                        </a:cubicBezTo>
                        <a:cubicBezTo>
                          <a:pt x="174" y="130"/>
                          <a:pt x="134" y="187"/>
                          <a:pt x="75" y="198"/>
                        </a:cubicBezTo>
                        <a:cubicBezTo>
                          <a:pt x="71" y="199"/>
                          <a:pt x="67" y="199"/>
                          <a:pt x="63" y="200"/>
                        </a:cubicBezTo>
                        <a:cubicBezTo>
                          <a:pt x="95" y="197"/>
                          <a:pt x="126" y="181"/>
                          <a:pt x="145" y="153"/>
                        </a:cubicBezTo>
                        <a:cubicBezTo>
                          <a:pt x="180" y="103"/>
                          <a:pt x="168" y="34"/>
                          <a:pt x="118" y="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Freeform 141"/>
                  <p:cNvSpPr/>
                  <p:nvPr/>
                </p:nvSpPr>
                <p:spPr bwMode="auto">
                  <a:xfrm>
                    <a:off x="11058035" y="9196669"/>
                    <a:ext cx="764116" cy="840317"/>
                  </a:xfrm>
                  <a:custGeom>
                    <a:avLst/>
                    <a:gdLst>
                      <a:gd name="T0" fmla="*/ 126 w 182"/>
                      <a:gd name="T1" fmla="*/ 0 h 200"/>
                      <a:gd name="T2" fmla="*/ 0 w 182"/>
                      <a:gd name="T3" fmla="*/ 180 h 200"/>
                      <a:gd name="T4" fmla="*/ 8 w 182"/>
                      <a:gd name="T5" fmla="*/ 185 h 200"/>
                      <a:gd name="T6" fmla="*/ 41 w 182"/>
                      <a:gd name="T7" fmla="*/ 198 h 200"/>
                      <a:gd name="T8" fmla="*/ 63 w 182"/>
                      <a:gd name="T9" fmla="*/ 200 h 200"/>
                      <a:gd name="T10" fmla="*/ 71 w 182"/>
                      <a:gd name="T11" fmla="*/ 200 h 200"/>
                      <a:gd name="T12" fmla="*/ 83 w 182"/>
                      <a:gd name="T13" fmla="*/ 198 h 200"/>
                      <a:gd name="T14" fmla="*/ 171 w 182"/>
                      <a:gd name="T15" fmla="*/ 70 h 200"/>
                      <a:gd name="T16" fmla="*/ 126 w 182"/>
                      <a:gd name="T17" fmla="*/ 0 h 2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82" h="200">
                        <a:moveTo>
                          <a:pt x="126" y="0"/>
                        </a:moveTo>
                        <a:cubicBezTo>
                          <a:pt x="0" y="180"/>
                          <a:pt x="0" y="180"/>
                          <a:pt x="0" y="180"/>
                        </a:cubicBezTo>
                        <a:cubicBezTo>
                          <a:pt x="3" y="182"/>
                          <a:pt x="5" y="184"/>
                          <a:pt x="8" y="185"/>
                        </a:cubicBezTo>
                        <a:cubicBezTo>
                          <a:pt x="18" y="191"/>
                          <a:pt x="29" y="195"/>
                          <a:pt x="41" y="198"/>
                        </a:cubicBezTo>
                        <a:cubicBezTo>
                          <a:pt x="48" y="199"/>
                          <a:pt x="56" y="200"/>
                          <a:pt x="63" y="200"/>
                        </a:cubicBezTo>
                        <a:cubicBezTo>
                          <a:pt x="66" y="200"/>
                          <a:pt x="68" y="200"/>
                          <a:pt x="71" y="200"/>
                        </a:cubicBezTo>
                        <a:cubicBezTo>
                          <a:pt x="75" y="199"/>
                          <a:pt x="79" y="199"/>
                          <a:pt x="83" y="198"/>
                        </a:cubicBezTo>
                        <a:cubicBezTo>
                          <a:pt x="142" y="187"/>
                          <a:pt x="182" y="130"/>
                          <a:pt x="171" y="70"/>
                        </a:cubicBezTo>
                        <a:cubicBezTo>
                          <a:pt x="166" y="40"/>
                          <a:pt x="149" y="16"/>
                          <a:pt x="126" y="0"/>
                        </a:cubicBezTo>
                      </a:path>
                    </a:pathLst>
                  </a:custGeom>
                  <a:solidFill>
                    <a:srgbClr val="DBD6D6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Freeform 142"/>
                  <p:cNvSpPr/>
                  <p:nvPr/>
                </p:nvSpPr>
                <p:spPr bwMode="auto">
                  <a:xfrm>
                    <a:off x="11339698" y="10216277"/>
                    <a:ext cx="461432" cy="1295400"/>
                  </a:xfrm>
                  <a:custGeom>
                    <a:avLst/>
                    <a:gdLst>
                      <a:gd name="T0" fmla="*/ 103 w 109"/>
                      <a:gd name="T1" fmla="*/ 256 h 308"/>
                      <a:gd name="T2" fmla="*/ 53 w 109"/>
                      <a:gd name="T3" fmla="*/ 4 h 308"/>
                      <a:gd name="T4" fmla="*/ 48 w 109"/>
                      <a:gd name="T5" fmla="*/ 0 h 308"/>
                      <a:gd name="T6" fmla="*/ 4 w 109"/>
                      <a:gd name="T7" fmla="*/ 8 h 308"/>
                      <a:gd name="T8" fmla="*/ 0 w 109"/>
                      <a:gd name="T9" fmla="*/ 13 h 308"/>
                      <a:gd name="T10" fmla="*/ 42 w 109"/>
                      <a:gd name="T11" fmla="*/ 267 h 308"/>
                      <a:gd name="T12" fmla="*/ 45 w 109"/>
                      <a:gd name="T13" fmla="*/ 280 h 308"/>
                      <a:gd name="T14" fmla="*/ 81 w 109"/>
                      <a:gd name="T15" fmla="*/ 305 h 308"/>
                      <a:gd name="T16" fmla="*/ 106 w 109"/>
                      <a:gd name="T17" fmla="*/ 269 h 308"/>
                      <a:gd name="T18" fmla="*/ 103 w 109"/>
                      <a:gd name="T19" fmla="*/ 256 h 3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09" h="308">
                        <a:moveTo>
                          <a:pt x="103" y="256"/>
                        </a:moveTo>
                        <a:cubicBezTo>
                          <a:pt x="53" y="4"/>
                          <a:pt x="53" y="4"/>
                          <a:pt x="53" y="4"/>
                        </a:cubicBezTo>
                        <a:cubicBezTo>
                          <a:pt x="53" y="1"/>
                          <a:pt x="51" y="0"/>
                          <a:pt x="48" y="0"/>
                        </a:cubicBezTo>
                        <a:cubicBezTo>
                          <a:pt x="4" y="8"/>
                          <a:pt x="4" y="8"/>
                          <a:pt x="4" y="8"/>
                        </a:cubicBezTo>
                        <a:cubicBezTo>
                          <a:pt x="2" y="9"/>
                          <a:pt x="0" y="11"/>
                          <a:pt x="0" y="13"/>
                        </a:cubicBezTo>
                        <a:cubicBezTo>
                          <a:pt x="42" y="267"/>
                          <a:pt x="42" y="267"/>
                          <a:pt x="42" y="267"/>
                        </a:cubicBezTo>
                        <a:cubicBezTo>
                          <a:pt x="45" y="280"/>
                          <a:pt x="45" y="280"/>
                          <a:pt x="45" y="280"/>
                        </a:cubicBezTo>
                        <a:cubicBezTo>
                          <a:pt x="48" y="297"/>
                          <a:pt x="64" y="308"/>
                          <a:pt x="81" y="305"/>
                        </a:cubicBezTo>
                        <a:cubicBezTo>
                          <a:pt x="98" y="302"/>
                          <a:pt x="109" y="286"/>
                          <a:pt x="106" y="269"/>
                        </a:cubicBezTo>
                        <a:lnTo>
                          <a:pt x="103" y="256"/>
                        </a:lnTo>
                        <a:close/>
                      </a:path>
                    </a:pathLst>
                  </a:custGeom>
                  <a:solidFill>
                    <a:srgbClr val="8DC31E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Freeform 143"/>
                  <p:cNvSpPr/>
                  <p:nvPr/>
                </p:nvSpPr>
                <p:spPr bwMode="auto">
                  <a:xfrm>
                    <a:off x="10846181" y="9096528"/>
                    <a:ext cx="956731" cy="963084"/>
                  </a:xfrm>
                  <a:custGeom>
                    <a:avLst/>
                    <a:gdLst>
                      <a:gd name="T0" fmla="*/ 94 w 228"/>
                      <a:gd name="T1" fmla="*/ 6 h 228"/>
                      <a:gd name="T2" fmla="*/ 94 w 228"/>
                      <a:gd name="T3" fmla="*/ 1 h 228"/>
                      <a:gd name="T4" fmla="*/ 0 w 228"/>
                      <a:gd name="T5" fmla="*/ 114 h 228"/>
                      <a:gd name="T6" fmla="*/ 1 w 228"/>
                      <a:gd name="T7" fmla="*/ 134 h 228"/>
                      <a:gd name="T8" fmla="*/ 114 w 228"/>
                      <a:gd name="T9" fmla="*/ 228 h 228"/>
                      <a:gd name="T10" fmla="*/ 134 w 228"/>
                      <a:gd name="T11" fmla="*/ 226 h 228"/>
                      <a:gd name="T12" fmla="*/ 228 w 228"/>
                      <a:gd name="T13" fmla="*/ 114 h 228"/>
                      <a:gd name="T14" fmla="*/ 226 w 228"/>
                      <a:gd name="T15" fmla="*/ 94 h 228"/>
                      <a:gd name="T16" fmla="*/ 114 w 228"/>
                      <a:gd name="T17" fmla="*/ 0 h 228"/>
                      <a:gd name="T18" fmla="*/ 94 w 228"/>
                      <a:gd name="T19" fmla="*/ 1 h 228"/>
                      <a:gd name="T20" fmla="*/ 94 w 228"/>
                      <a:gd name="T21" fmla="*/ 6 h 228"/>
                      <a:gd name="T22" fmla="*/ 95 w 228"/>
                      <a:gd name="T23" fmla="*/ 10 h 228"/>
                      <a:gd name="T24" fmla="*/ 114 w 228"/>
                      <a:gd name="T25" fmla="*/ 8 h 228"/>
                      <a:gd name="T26" fmla="*/ 218 w 228"/>
                      <a:gd name="T27" fmla="*/ 95 h 228"/>
                      <a:gd name="T28" fmla="*/ 220 w 228"/>
                      <a:gd name="T29" fmla="*/ 114 h 228"/>
                      <a:gd name="T30" fmla="*/ 133 w 228"/>
                      <a:gd name="T31" fmla="*/ 218 h 228"/>
                      <a:gd name="T32" fmla="*/ 114 w 228"/>
                      <a:gd name="T33" fmla="*/ 220 h 228"/>
                      <a:gd name="T34" fmla="*/ 10 w 228"/>
                      <a:gd name="T35" fmla="*/ 133 h 228"/>
                      <a:gd name="T36" fmla="*/ 8 w 228"/>
                      <a:gd name="T37" fmla="*/ 114 h 228"/>
                      <a:gd name="T38" fmla="*/ 95 w 228"/>
                      <a:gd name="T39" fmla="*/ 10 h 228"/>
                      <a:gd name="T40" fmla="*/ 94 w 228"/>
                      <a:gd name="T41" fmla="*/ 6 h 2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28" h="228">
                        <a:moveTo>
                          <a:pt x="94" y="6"/>
                        </a:moveTo>
                        <a:cubicBezTo>
                          <a:pt x="94" y="1"/>
                          <a:pt x="94" y="1"/>
                          <a:pt x="94" y="1"/>
                        </a:cubicBezTo>
                        <a:cubicBezTo>
                          <a:pt x="38" y="12"/>
                          <a:pt x="0" y="60"/>
                          <a:pt x="0" y="114"/>
                        </a:cubicBezTo>
                        <a:cubicBezTo>
                          <a:pt x="0" y="121"/>
                          <a:pt x="0" y="127"/>
                          <a:pt x="1" y="134"/>
                        </a:cubicBezTo>
                        <a:cubicBezTo>
                          <a:pt x="12" y="190"/>
                          <a:pt x="60" y="228"/>
                          <a:pt x="114" y="228"/>
                        </a:cubicBezTo>
                        <a:cubicBezTo>
                          <a:pt x="121" y="228"/>
                          <a:pt x="127" y="228"/>
                          <a:pt x="134" y="226"/>
                        </a:cubicBezTo>
                        <a:cubicBezTo>
                          <a:pt x="190" y="216"/>
                          <a:pt x="228" y="168"/>
                          <a:pt x="228" y="114"/>
                        </a:cubicBezTo>
                        <a:cubicBezTo>
                          <a:pt x="228" y="107"/>
                          <a:pt x="228" y="100"/>
                          <a:pt x="226" y="94"/>
                        </a:cubicBezTo>
                        <a:cubicBezTo>
                          <a:pt x="216" y="38"/>
                          <a:pt x="168" y="0"/>
                          <a:pt x="114" y="0"/>
                        </a:cubicBezTo>
                        <a:cubicBezTo>
                          <a:pt x="107" y="0"/>
                          <a:pt x="100" y="0"/>
                          <a:pt x="94" y="1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5" y="10"/>
                          <a:pt x="95" y="10"/>
                          <a:pt x="95" y="10"/>
                        </a:cubicBezTo>
                        <a:cubicBezTo>
                          <a:pt x="101" y="9"/>
                          <a:pt x="108" y="8"/>
                          <a:pt x="114" y="8"/>
                        </a:cubicBezTo>
                        <a:cubicBezTo>
                          <a:pt x="164" y="8"/>
                          <a:pt x="209" y="44"/>
                          <a:pt x="218" y="95"/>
                        </a:cubicBezTo>
                        <a:cubicBezTo>
                          <a:pt x="219" y="101"/>
                          <a:pt x="220" y="108"/>
                          <a:pt x="220" y="114"/>
                        </a:cubicBezTo>
                        <a:cubicBezTo>
                          <a:pt x="220" y="164"/>
                          <a:pt x="184" y="209"/>
                          <a:pt x="133" y="218"/>
                        </a:cubicBezTo>
                        <a:cubicBezTo>
                          <a:pt x="126" y="219"/>
                          <a:pt x="120" y="220"/>
                          <a:pt x="114" y="220"/>
                        </a:cubicBezTo>
                        <a:cubicBezTo>
                          <a:pt x="64" y="220"/>
                          <a:pt x="19" y="184"/>
                          <a:pt x="10" y="133"/>
                        </a:cubicBezTo>
                        <a:cubicBezTo>
                          <a:pt x="9" y="126"/>
                          <a:pt x="8" y="120"/>
                          <a:pt x="8" y="114"/>
                        </a:cubicBezTo>
                        <a:cubicBezTo>
                          <a:pt x="8" y="64"/>
                          <a:pt x="44" y="19"/>
                          <a:pt x="95" y="10"/>
                        </a:cubicBezTo>
                        <a:lnTo>
                          <a:pt x="94" y="6"/>
                        </a:lnTo>
                        <a:close/>
                      </a:path>
                    </a:pathLst>
                  </a:custGeom>
                  <a:solidFill>
                    <a:srgbClr val="4D4D4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9" name="Freeform 144"/>
                <p:cNvSpPr>
                  <a:spLocks noEditPoints="1"/>
                </p:cNvSpPr>
                <p:nvPr/>
              </p:nvSpPr>
              <p:spPr bwMode="auto">
                <a:xfrm>
                  <a:off x="10902152" y="3933303"/>
                  <a:ext cx="1248832" cy="1221317"/>
                </a:xfrm>
                <a:custGeom>
                  <a:avLst/>
                  <a:gdLst>
                    <a:gd name="T0" fmla="*/ 121 w 290"/>
                    <a:gd name="T1" fmla="*/ 14 h 290"/>
                    <a:gd name="T2" fmla="*/ 14 w 290"/>
                    <a:gd name="T3" fmla="*/ 169 h 290"/>
                    <a:gd name="T4" fmla="*/ 169 w 290"/>
                    <a:gd name="T5" fmla="*/ 276 h 290"/>
                    <a:gd name="T6" fmla="*/ 276 w 290"/>
                    <a:gd name="T7" fmla="*/ 121 h 290"/>
                    <a:gd name="T8" fmla="*/ 121 w 290"/>
                    <a:gd name="T9" fmla="*/ 14 h 290"/>
                    <a:gd name="T10" fmla="*/ 165 w 290"/>
                    <a:gd name="T11" fmla="*/ 253 h 290"/>
                    <a:gd name="T12" fmla="*/ 37 w 290"/>
                    <a:gd name="T13" fmla="*/ 165 h 290"/>
                    <a:gd name="T14" fmla="*/ 125 w 290"/>
                    <a:gd name="T15" fmla="*/ 37 h 290"/>
                    <a:gd name="T16" fmla="*/ 253 w 290"/>
                    <a:gd name="T17" fmla="*/ 125 h 290"/>
                    <a:gd name="T18" fmla="*/ 165 w 290"/>
                    <a:gd name="T19" fmla="*/ 253 h 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0" h="290">
                      <a:moveTo>
                        <a:pt x="121" y="14"/>
                      </a:moveTo>
                      <a:cubicBezTo>
                        <a:pt x="49" y="27"/>
                        <a:pt x="0" y="96"/>
                        <a:pt x="14" y="169"/>
                      </a:cubicBezTo>
                      <a:cubicBezTo>
                        <a:pt x="27" y="241"/>
                        <a:pt x="96" y="290"/>
                        <a:pt x="169" y="276"/>
                      </a:cubicBezTo>
                      <a:cubicBezTo>
                        <a:pt x="241" y="263"/>
                        <a:pt x="290" y="194"/>
                        <a:pt x="276" y="121"/>
                      </a:cubicBezTo>
                      <a:cubicBezTo>
                        <a:pt x="263" y="49"/>
                        <a:pt x="194" y="0"/>
                        <a:pt x="121" y="14"/>
                      </a:cubicBezTo>
                      <a:close/>
                      <a:moveTo>
                        <a:pt x="165" y="253"/>
                      </a:moveTo>
                      <a:cubicBezTo>
                        <a:pt x="105" y="264"/>
                        <a:pt x="48" y="224"/>
                        <a:pt x="37" y="165"/>
                      </a:cubicBezTo>
                      <a:cubicBezTo>
                        <a:pt x="26" y="105"/>
                        <a:pt x="66" y="48"/>
                        <a:pt x="125" y="37"/>
                      </a:cubicBezTo>
                      <a:cubicBezTo>
                        <a:pt x="185" y="26"/>
                        <a:pt x="242" y="66"/>
                        <a:pt x="253" y="125"/>
                      </a:cubicBezTo>
                      <a:cubicBezTo>
                        <a:pt x="264" y="185"/>
                        <a:pt x="224" y="242"/>
                        <a:pt x="165" y="253"/>
                      </a:cubicBez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</p:spPr>
              <p:txBody>
                <a:bodyPr lIns="68580" tIns="34290" rIns="68580" bIns="34290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" name="组合 6"/>
              <p:cNvGrpSpPr/>
              <p:nvPr userDrawn="1"/>
            </p:nvGrpSpPr>
            <p:grpSpPr bwMode="auto">
              <a:xfrm>
                <a:off x="430510" y="207562"/>
                <a:ext cx="4114201" cy="4454107"/>
                <a:chOff x="430510" y="207562"/>
                <a:chExt cx="4114201" cy="4454107"/>
              </a:xfrm>
            </p:grpSpPr>
            <p:pic>
              <p:nvPicPr>
                <p:cNvPr id="10" name="图片 9"/>
                <p:cNvPicPr>
                  <a:picLocks noChangeAspect="1"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0510" y="1066209"/>
                  <a:ext cx="4114201" cy="33066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" name="图片 10" descr="12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1920000">
                  <a:off x="1563427" y="207562"/>
                  <a:ext cx="1714024" cy="190642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12" name="组合 11"/>
                <p:cNvGrpSpPr/>
                <p:nvPr/>
              </p:nvGrpSpPr>
              <p:grpSpPr bwMode="auto">
                <a:xfrm rot="6000000">
                  <a:off x="1331569" y="3487054"/>
                  <a:ext cx="1496301" cy="852930"/>
                  <a:chOff x="8510587" y="13255626"/>
                  <a:chExt cx="3071813" cy="1751013"/>
                </a:xfrm>
              </p:grpSpPr>
              <p:sp>
                <p:nvSpPr>
                  <p:cNvPr id="22" name="Freeform 105"/>
                  <p:cNvSpPr>
                    <a:spLocks noEditPoints="1"/>
                  </p:cNvSpPr>
                  <p:nvPr/>
                </p:nvSpPr>
                <p:spPr bwMode="auto">
                  <a:xfrm>
                    <a:off x="8556200" y="13282795"/>
                    <a:ext cx="3027646" cy="1652330"/>
                  </a:xfrm>
                  <a:custGeom>
                    <a:avLst/>
                    <a:gdLst>
                      <a:gd name="T0" fmla="*/ 0 w 711"/>
                      <a:gd name="T1" fmla="*/ 82 h 381"/>
                      <a:gd name="T2" fmla="*/ 675 w 711"/>
                      <a:gd name="T3" fmla="*/ 381 h 381"/>
                      <a:gd name="T4" fmla="*/ 711 w 711"/>
                      <a:gd name="T5" fmla="*/ 299 h 381"/>
                      <a:gd name="T6" fmla="*/ 36 w 711"/>
                      <a:gd name="T7" fmla="*/ 0 h 381"/>
                      <a:gd name="T8" fmla="*/ 0 w 711"/>
                      <a:gd name="T9" fmla="*/ 82 h 381"/>
                      <a:gd name="T10" fmla="*/ 641 w 711"/>
                      <a:gd name="T11" fmla="*/ 317 h 381"/>
                      <a:gd name="T12" fmla="*/ 662 w 711"/>
                      <a:gd name="T13" fmla="*/ 308 h 381"/>
                      <a:gd name="T14" fmla="*/ 671 w 711"/>
                      <a:gd name="T15" fmla="*/ 330 h 381"/>
                      <a:gd name="T16" fmla="*/ 649 w 711"/>
                      <a:gd name="T17" fmla="*/ 338 h 381"/>
                      <a:gd name="T18" fmla="*/ 641 w 711"/>
                      <a:gd name="T19" fmla="*/ 317 h 3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11" h="381">
                        <a:moveTo>
                          <a:pt x="0" y="82"/>
                        </a:moveTo>
                        <a:cubicBezTo>
                          <a:pt x="675" y="381"/>
                          <a:pt x="675" y="381"/>
                          <a:pt x="675" y="381"/>
                        </a:cubicBezTo>
                        <a:cubicBezTo>
                          <a:pt x="711" y="299"/>
                          <a:pt x="711" y="299"/>
                          <a:pt x="711" y="299"/>
                        </a:cubicBezTo>
                        <a:cubicBezTo>
                          <a:pt x="36" y="0"/>
                          <a:pt x="36" y="0"/>
                          <a:pt x="36" y="0"/>
                        </a:cubicBezTo>
                        <a:lnTo>
                          <a:pt x="0" y="82"/>
                        </a:lnTo>
                        <a:close/>
                        <a:moveTo>
                          <a:pt x="641" y="317"/>
                        </a:moveTo>
                        <a:cubicBezTo>
                          <a:pt x="644" y="308"/>
                          <a:pt x="654" y="305"/>
                          <a:pt x="662" y="308"/>
                        </a:cubicBezTo>
                        <a:cubicBezTo>
                          <a:pt x="671" y="312"/>
                          <a:pt x="674" y="322"/>
                          <a:pt x="671" y="330"/>
                        </a:cubicBezTo>
                        <a:cubicBezTo>
                          <a:pt x="667" y="338"/>
                          <a:pt x="657" y="342"/>
                          <a:pt x="649" y="338"/>
                        </a:cubicBezTo>
                        <a:cubicBezTo>
                          <a:pt x="641" y="335"/>
                          <a:pt x="637" y="325"/>
                          <a:pt x="641" y="317"/>
                        </a:cubicBezTo>
                        <a:close/>
                      </a:path>
                    </a:pathLst>
                  </a:custGeom>
                  <a:solidFill>
                    <a:srgbClr val="00D3D3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Freeform 106"/>
                  <p:cNvSpPr/>
                  <p:nvPr/>
                </p:nvSpPr>
                <p:spPr bwMode="auto">
                  <a:xfrm>
                    <a:off x="10103530" y="13960902"/>
                    <a:ext cx="149916" cy="231391"/>
                  </a:xfrm>
                  <a:custGeom>
                    <a:avLst/>
                    <a:gdLst>
                      <a:gd name="T0" fmla="*/ 0 w 94"/>
                      <a:gd name="T1" fmla="*/ 118 h 137"/>
                      <a:gd name="T2" fmla="*/ 43 w 94"/>
                      <a:gd name="T3" fmla="*/ 137 h 137"/>
                      <a:gd name="T4" fmla="*/ 94 w 94"/>
                      <a:gd name="T5" fmla="*/ 19 h 137"/>
                      <a:gd name="T6" fmla="*/ 54 w 94"/>
                      <a:gd name="T7" fmla="*/ 0 h 137"/>
                      <a:gd name="T8" fmla="*/ 0 w 94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4" y="19"/>
                        </a:lnTo>
                        <a:lnTo>
                          <a:pt x="54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4" name="Freeform 107"/>
                  <p:cNvSpPr/>
                  <p:nvPr/>
                </p:nvSpPr>
                <p:spPr bwMode="auto">
                  <a:xfrm>
                    <a:off x="9933189" y="13828941"/>
                    <a:ext cx="146656" cy="215096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2 w 93"/>
                      <a:gd name="T3" fmla="*/ 137 h 137"/>
                      <a:gd name="T4" fmla="*/ 93 w 93"/>
                      <a:gd name="T5" fmla="*/ 19 h 137"/>
                      <a:gd name="T6" fmla="*/ 50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2" y="137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 108"/>
                  <p:cNvSpPr/>
                  <p:nvPr/>
                </p:nvSpPr>
                <p:spPr bwMode="auto">
                  <a:xfrm>
                    <a:off x="9761297" y="13809637"/>
                    <a:ext cx="146658" cy="218354"/>
                  </a:xfrm>
                  <a:custGeom>
                    <a:avLst/>
                    <a:gdLst>
                      <a:gd name="T0" fmla="*/ 0 w 93"/>
                      <a:gd name="T1" fmla="*/ 118 h 137"/>
                      <a:gd name="T2" fmla="*/ 43 w 93"/>
                      <a:gd name="T3" fmla="*/ 137 h 137"/>
                      <a:gd name="T4" fmla="*/ 93 w 93"/>
                      <a:gd name="T5" fmla="*/ 19 h 137"/>
                      <a:gd name="T6" fmla="*/ 51 w 93"/>
                      <a:gd name="T7" fmla="*/ 0 h 137"/>
                      <a:gd name="T8" fmla="*/ 0 w 93"/>
                      <a:gd name="T9" fmla="*/ 118 h 1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7">
                        <a:moveTo>
                          <a:pt x="0" y="118"/>
                        </a:moveTo>
                        <a:lnTo>
                          <a:pt x="43" y="137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 109"/>
                  <p:cNvSpPr/>
                  <p:nvPr/>
                </p:nvSpPr>
                <p:spPr bwMode="auto">
                  <a:xfrm>
                    <a:off x="9574101" y="1370664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5 h 133"/>
                      <a:gd name="T2" fmla="*/ 40 w 94"/>
                      <a:gd name="T3" fmla="*/ 133 h 133"/>
                      <a:gd name="T4" fmla="*/ 94 w 94"/>
                      <a:gd name="T5" fmla="*/ 19 h 133"/>
                      <a:gd name="T6" fmla="*/ 51 w 94"/>
                      <a:gd name="T7" fmla="*/ 0 h 133"/>
                      <a:gd name="T8" fmla="*/ 0 w 94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5"/>
                        </a:moveTo>
                        <a:lnTo>
                          <a:pt x="40" y="133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 110"/>
                  <p:cNvSpPr/>
                  <p:nvPr/>
                </p:nvSpPr>
                <p:spPr bwMode="auto">
                  <a:xfrm>
                    <a:off x="9414415" y="13639224"/>
                    <a:ext cx="146658" cy="228133"/>
                  </a:xfrm>
                  <a:custGeom>
                    <a:avLst/>
                    <a:gdLst>
                      <a:gd name="T0" fmla="*/ 0 w 93"/>
                      <a:gd name="T1" fmla="*/ 115 h 133"/>
                      <a:gd name="T2" fmla="*/ 42 w 93"/>
                      <a:gd name="T3" fmla="*/ 133 h 133"/>
                      <a:gd name="T4" fmla="*/ 93 w 93"/>
                      <a:gd name="T5" fmla="*/ 18 h 133"/>
                      <a:gd name="T6" fmla="*/ 53 w 93"/>
                      <a:gd name="T7" fmla="*/ 0 h 133"/>
                      <a:gd name="T8" fmla="*/ 0 w 93"/>
                      <a:gd name="T9" fmla="*/ 115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5"/>
                        </a:moveTo>
                        <a:lnTo>
                          <a:pt x="42" y="133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 111"/>
                  <p:cNvSpPr/>
                  <p:nvPr/>
                </p:nvSpPr>
                <p:spPr bwMode="auto">
                  <a:xfrm>
                    <a:off x="9245719" y="13569330"/>
                    <a:ext cx="149916" cy="218354"/>
                  </a:xfrm>
                  <a:custGeom>
                    <a:avLst/>
                    <a:gdLst>
                      <a:gd name="T0" fmla="*/ 0 w 93"/>
                      <a:gd name="T1" fmla="*/ 117 h 136"/>
                      <a:gd name="T2" fmla="*/ 43 w 93"/>
                      <a:gd name="T3" fmla="*/ 136 h 136"/>
                      <a:gd name="T4" fmla="*/ 93 w 93"/>
                      <a:gd name="T5" fmla="*/ 18 h 136"/>
                      <a:gd name="T6" fmla="*/ 53 w 93"/>
                      <a:gd name="T7" fmla="*/ 0 h 136"/>
                      <a:gd name="T8" fmla="*/ 0 w 93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3" y="18"/>
                        </a:lnTo>
                        <a:lnTo>
                          <a:pt x="53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 112"/>
                  <p:cNvSpPr/>
                  <p:nvPr/>
                </p:nvSpPr>
                <p:spPr bwMode="auto">
                  <a:xfrm>
                    <a:off x="9069256" y="13470779"/>
                    <a:ext cx="156434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 113"/>
                  <p:cNvSpPr/>
                  <p:nvPr/>
                </p:nvSpPr>
                <p:spPr bwMode="auto">
                  <a:xfrm>
                    <a:off x="8910357" y="13376929"/>
                    <a:ext cx="149916" cy="215096"/>
                  </a:xfrm>
                  <a:custGeom>
                    <a:avLst/>
                    <a:gdLst>
                      <a:gd name="T0" fmla="*/ 0 w 94"/>
                      <a:gd name="T1" fmla="*/ 117 h 136"/>
                      <a:gd name="T2" fmla="*/ 43 w 94"/>
                      <a:gd name="T3" fmla="*/ 136 h 136"/>
                      <a:gd name="T4" fmla="*/ 94 w 94"/>
                      <a:gd name="T5" fmla="*/ 18 h 136"/>
                      <a:gd name="T6" fmla="*/ 51 w 94"/>
                      <a:gd name="T7" fmla="*/ 0 h 136"/>
                      <a:gd name="T8" fmla="*/ 0 w 94"/>
                      <a:gd name="T9" fmla="*/ 117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7"/>
                        </a:moveTo>
                        <a:lnTo>
                          <a:pt x="43" y="136"/>
                        </a:lnTo>
                        <a:lnTo>
                          <a:pt x="94" y="18"/>
                        </a:lnTo>
                        <a:lnTo>
                          <a:pt x="51" y="0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 114"/>
                  <p:cNvSpPr/>
                  <p:nvPr/>
                </p:nvSpPr>
                <p:spPr bwMode="auto">
                  <a:xfrm>
                    <a:off x="8744632" y="13300539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5 h 134"/>
                      <a:gd name="T2" fmla="*/ 40 w 93"/>
                      <a:gd name="T3" fmla="*/ 134 h 134"/>
                      <a:gd name="T4" fmla="*/ 93 w 93"/>
                      <a:gd name="T5" fmla="*/ 19 h 134"/>
                      <a:gd name="T6" fmla="*/ 50 w 93"/>
                      <a:gd name="T7" fmla="*/ 0 h 134"/>
                      <a:gd name="T8" fmla="*/ 0 w 93"/>
                      <a:gd name="T9" fmla="*/ 115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4">
                        <a:moveTo>
                          <a:pt x="0" y="115"/>
                        </a:moveTo>
                        <a:lnTo>
                          <a:pt x="40" y="134"/>
                        </a:lnTo>
                        <a:lnTo>
                          <a:pt x="93" y="19"/>
                        </a:lnTo>
                        <a:lnTo>
                          <a:pt x="50" y="0"/>
                        </a:lnTo>
                        <a:lnTo>
                          <a:pt x="0" y="11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2" name="Freeform 115"/>
                  <p:cNvSpPr/>
                  <p:nvPr/>
                </p:nvSpPr>
                <p:spPr bwMode="auto">
                  <a:xfrm>
                    <a:off x="10956932" y="14323526"/>
                    <a:ext cx="146658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3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3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3" name="Freeform 116"/>
                  <p:cNvSpPr/>
                  <p:nvPr/>
                </p:nvSpPr>
                <p:spPr bwMode="auto">
                  <a:xfrm>
                    <a:off x="10784742" y="14247704"/>
                    <a:ext cx="149916" cy="215096"/>
                  </a:xfrm>
                  <a:custGeom>
                    <a:avLst/>
                    <a:gdLst>
                      <a:gd name="T0" fmla="*/ 0 w 93"/>
                      <a:gd name="T1" fmla="*/ 118 h 136"/>
                      <a:gd name="T2" fmla="*/ 43 w 93"/>
                      <a:gd name="T3" fmla="*/ 136 h 136"/>
                      <a:gd name="T4" fmla="*/ 93 w 93"/>
                      <a:gd name="T5" fmla="*/ 19 h 136"/>
                      <a:gd name="T6" fmla="*/ 51 w 93"/>
                      <a:gd name="T7" fmla="*/ 0 h 136"/>
                      <a:gd name="T8" fmla="*/ 0 w 93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3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Freeform 117"/>
                  <p:cNvSpPr/>
                  <p:nvPr/>
                </p:nvSpPr>
                <p:spPr bwMode="auto">
                  <a:xfrm>
                    <a:off x="10616068" y="14165055"/>
                    <a:ext cx="149916" cy="231393"/>
                  </a:xfrm>
                  <a:custGeom>
                    <a:avLst/>
                    <a:gdLst>
                      <a:gd name="T0" fmla="*/ 0 w 94"/>
                      <a:gd name="T1" fmla="*/ 118 h 136"/>
                      <a:gd name="T2" fmla="*/ 43 w 94"/>
                      <a:gd name="T3" fmla="*/ 136 h 136"/>
                      <a:gd name="T4" fmla="*/ 94 w 94"/>
                      <a:gd name="T5" fmla="*/ 19 h 136"/>
                      <a:gd name="T6" fmla="*/ 51 w 94"/>
                      <a:gd name="T7" fmla="*/ 0 h 136"/>
                      <a:gd name="T8" fmla="*/ 0 w 94"/>
                      <a:gd name="T9" fmla="*/ 118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6">
                        <a:moveTo>
                          <a:pt x="0" y="118"/>
                        </a:moveTo>
                        <a:lnTo>
                          <a:pt x="43" y="136"/>
                        </a:lnTo>
                        <a:lnTo>
                          <a:pt x="94" y="19"/>
                        </a:lnTo>
                        <a:lnTo>
                          <a:pt x="51" y="0"/>
                        </a:lnTo>
                        <a:lnTo>
                          <a:pt x="0" y="118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118"/>
                  <p:cNvSpPr/>
                  <p:nvPr/>
                </p:nvSpPr>
                <p:spPr bwMode="auto">
                  <a:xfrm>
                    <a:off x="10451284" y="14141299"/>
                    <a:ext cx="146656" cy="211838"/>
                  </a:xfrm>
                  <a:custGeom>
                    <a:avLst/>
                    <a:gdLst>
                      <a:gd name="T0" fmla="*/ 0 w 93"/>
                      <a:gd name="T1" fmla="*/ 114 h 133"/>
                      <a:gd name="T2" fmla="*/ 40 w 93"/>
                      <a:gd name="T3" fmla="*/ 133 h 133"/>
                      <a:gd name="T4" fmla="*/ 93 w 93"/>
                      <a:gd name="T5" fmla="*/ 18 h 133"/>
                      <a:gd name="T6" fmla="*/ 50 w 93"/>
                      <a:gd name="T7" fmla="*/ 0 h 133"/>
                      <a:gd name="T8" fmla="*/ 0 w 93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3" h="133">
                        <a:moveTo>
                          <a:pt x="0" y="114"/>
                        </a:moveTo>
                        <a:lnTo>
                          <a:pt x="40" y="133"/>
                        </a:lnTo>
                        <a:lnTo>
                          <a:pt x="93" y="18"/>
                        </a:lnTo>
                        <a:lnTo>
                          <a:pt x="50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119"/>
                  <p:cNvSpPr/>
                  <p:nvPr/>
                </p:nvSpPr>
                <p:spPr bwMode="auto">
                  <a:xfrm>
                    <a:off x="10271919" y="14043575"/>
                    <a:ext cx="149916" cy="211836"/>
                  </a:xfrm>
                  <a:custGeom>
                    <a:avLst/>
                    <a:gdLst>
                      <a:gd name="T0" fmla="*/ 0 w 94"/>
                      <a:gd name="T1" fmla="*/ 114 h 133"/>
                      <a:gd name="T2" fmla="*/ 43 w 94"/>
                      <a:gd name="T3" fmla="*/ 133 h 133"/>
                      <a:gd name="T4" fmla="*/ 94 w 94"/>
                      <a:gd name="T5" fmla="*/ 18 h 133"/>
                      <a:gd name="T6" fmla="*/ 53 w 94"/>
                      <a:gd name="T7" fmla="*/ 0 h 133"/>
                      <a:gd name="T8" fmla="*/ 0 w 94"/>
                      <a:gd name="T9" fmla="*/ 114 h 1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4" h="133">
                        <a:moveTo>
                          <a:pt x="0" y="114"/>
                        </a:moveTo>
                        <a:lnTo>
                          <a:pt x="43" y="133"/>
                        </a:lnTo>
                        <a:lnTo>
                          <a:pt x="94" y="18"/>
                        </a:lnTo>
                        <a:lnTo>
                          <a:pt x="5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120"/>
                  <p:cNvSpPr/>
                  <p:nvPr/>
                </p:nvSpPr>
                <p:spPr bwMode="auto">
                  <a:xfrm>
                    <a:off x="8495619" y="13637623"/>
                    <a:ext cx="2933135" cy="1427458"/>
                  </a:xfrm>
                  <a:custGeom>
                    <a:avLst/>
                    <a:gdLst>
                      <a:gd name="T0" fmla="*/ 0 w 1839"/>
                      <a:gd name="T1" fmla="*/ 85 h 884"/>
                      <a:gd name="T2" fmla="*/ 1801 w 1839"/>
                      <a:gd name="T3" fmla="*/ 884 h 884"/>
                      <a:gd name="T4" fmla="*/ 1839 w 1839"/>
                      <a:gd name="T5" fmla="*/ 799 h 884"/>
                      <a:gd name="T6" fmla="*/ 40 w 1839"/>
                      <a:gd name="T7" fmla="*/ 0 h 884"/>
                      <a:gd name="T8" fmla="*/ 0 w 1839"/>
                      <a:gd name="T9" fmla="*/ 85 h 8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39" h="884">
                        <a:moveTo>
                          <a:pt x="0" y="85"/>
                        </a:moveTo>
                        <a:lnTo>
                          <a:pt x="1801" y="884"/>
                        </a:lnTo>
                        <a:lnTo>
                          <a:pt x="1839" y="799"/>
                        </a:lnTo>
                        <a:lnTo>
                          <a:pt x="4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9AA0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3" name="组合 12"/>
                <p:cNvGrpSpPr>
                  <a:grpSpLocks noChangeAspect="1"/>
                </p:cNvGrpSpPr>
                <p:nvPr/>
              </p:nvGrpSpPr>
              <p:grpSpPr bwMode="auto">
                <a:xfrm rot="1440000">
                  <a:off x="1780531" y="3987921"/>
                  <a:ext cx="2023324" cy="275820"/>
                  <a:chOff x="7840662" y="3743961"/>
                  <a:chExt cx="3330575" cy="454025"/>
                </a:xfrm>
              </p:grpSpPr>
              <p:sp>
                <p:nvSpPr>
                  <p:cNvPr id="14" name="Freeform 97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E79C5F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Freeform 98"/>
                  <p:cNvSpPr/>
                  <p:nvPr/>
                </p:nvSpPr>
                <p:spPr bwMode="auto">
                  <a:xfrm>
                    <a:off x="8490109" y="3795346"/>
                    <a:ext cx="1983394" cy="350165"/>
                  </a:xfrm>
                  <a:custGeom>
                    <a:avLst/>
                    <a:gdLst>
                      <a:gd name="T0" fmla="*/ 2 w 1257"/>
                      <a:gd name="T1" fmla="*/ 0 h 240"/>
                      <a:gd name="T2" fmla="*/ 0 w 1257"/>
                      <a:gd name="T3" fmla="*/ 219 h 240"/>
                      <a:gd name="T4" fmla="*/ 1254 w 1257"/>
                      <a:gd name="T5" fmla="*/ 240 h 240"/>
                      <a:gd name="T6" fmla="*/ 1257 w 1257"/>
                      <a:gd name="T7" fmla="*/ 21 h 240"/>
                      <a:gd name="T8" fmla="*/ 2 w 1257"/>
                      <a:gd name="T9" fmla="*/ 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7" h="240">
                        <a:moveTo>
                          <a:pt x="2" y="0"/>
                        </a:moveTo>
                        <a:lnTo>
                          <a:pt x="0" y="219"/>
                        </a:lnTo>
                        <a:lnTo>
                          <a:pt x="1254" y="240"/>
                        </a:lnTo>
                        <a:lnTo>
                          <a:pt x="1257" y="21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" name="Freeform 99"/>
                  <p:cNvSpPr/>
                  <p:nvPr/>
                </p:nvSpPr>
                <p:spPr bwMode="auto">
                  <a:xfrm>
                    <a:off x="10843317" y="3744850"/>
                    <a:ext cx="326647" cy="452079"/>
                  </a:xfrm>
                  <a:custGeom>
                    <a:avLst/>
                    <a:gdLst>
                      <a:gd name="T0" fmla="*/ 1 w 77"/>
                      <a:gd name="T1" fmla="*/ 19 h 107"/>
                      <a:gd name="T2" fmla="*/ 0 w 77"/>
                      <a:gd name="T3" fmla="*/ 91 h 107"/>
                      <a:gd name="T4" fmla="*/ 74 w 77"/>
                      <a:gd name="T5" fmla="*/ 53 h 107"/>
                      <a:gd name="T6" fmla="*/ 1 w 77"/>
                      <a:gd name="T7" fmla="*/ 19 h 1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7" h="107">
                        <a:moveTo>
                          <a:pt x="1" y="19"/>
                        </a:moveTo>
                        <a:cubicBezTo>
                          <a:pt x="0" y="91"/>
                          <a:pt x="0" y="91"/>
                          <a:pt x="0" y="91"/>
                        </a:cubicBezTo>
                        <a:cubicBezTo>
                          <a:pt x="0" y="91"/>
                          <a:pt x="72" y="107"/>
                          <a:pt x="74" y="53"/>
                        </a:cubicBezTo>
                        <a:cubicBezTo>
                          <a:pt x="77" y="0"/>
                          <a:pt x="1" y="19"/>
                          <a:pt x="1" y="19"/>
                        </a:cubicBezTo>
                        <a:close/>
                      </a:path>
                    </a:pathLst>
                  </a:custGeom>
                  <a:solidFill>
                    <a:srgbClr val="F2798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17" name="Picture 100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467725" y="3824924"/>
                    <a:ext cx="2033588" cy="2286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18" name="Freeform 101"/>
                  <p:cNvSpPr/>
                  <p:nvPr/>
                </p:nvSpPr>
                <p:spPr bwMode="auto">
                  <a:xfrm>
                    <a:off x="10460197" y="3804382"/>
                    <a:ext cx="431172" cy="350165"/>
                  </a:xfrm>
                  <a:custGeom>
                    <a:avLst/>
                    <a:gdLst>
                      <a:gd name="T0" fmla="*/ 0 w 272"/>
                      <a:gd name="T1" fmla="*/ 235 h 240"/>
                      <a:gd name="T2" fmla="*/ 270 w 272"/>
                      <a:gd name="T3" fmla="*/ 240 h 240"/>
                      <a:gd name="T4" fmla="*/ 272 w 272"/>
                      <a:gd name="T5" fmla="*/ 5 h 240"/>
                      <a:gd name="T6" fmla="*/ 3 w 272"/>
                      <a:gd name="T7" fmla="*/ 0 h 240"/>
                      <a:gd name="T8" fmla="*/ 0 w 272"/>
                      <a:gd name="T9" fmla="*/ 235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72" h="240">
                        <a:moveTo>
                          <a:pt x="0" y="235"/>
                        </a:moveTo>
                        <a:lnTo>
                          <a:pt x="270" y="240"/>
                        </a:lnTo>
                        <a:lnTo>
                          <a:pt x="272" y="5"/>
                        </a:lnTo>
                        <a:lnTo>
                          <a:pt x="3" y="0"/>
                        </a:lnTo>
                        <a:lnTo>
                          <a:pt x="0" y="235"/>
                        </a:lnTo>
                        <a:close/>
                      </a:path>
                    </a:pathLst>
                  </a:custGeom>
                  <a:solidFill>
                    <a:srgbClr val="85937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9" name="Freeform 102"/>
                  <p:cNvSpPr/>
                  <p:nvPr/>
                </p:nvSpPr>
                <p:spPr bwMode="auto">
                  <a:xfrm>
                    <a:off x="10471258" y="3946638"/>
                    <a:ext cx="415494" cy="182922"/>
                  </a:xfrm>
                  <a:custGeom>
                    <a:avLst/>
                    <a:gdLst>
                      <a:gd name="T0" fmla="*/ 0 w 262"/>
                      <a:gd name="T1" fmla="*/ 114 h 117"/>
                      <a:gd name="T2" fmla="*/ 262 w 262"/>
                      <a:gd name="T3" fmla="*/ 117 h 117"/>
                      <a:gd name="T4" fmla="*/ 262 w 262"/>
                      <a:gd name="T5" fmla="*/ 5 h 117"/>
                      <a:gd name="T6" fmla="*/ 3 w 262"/>
                      <a:gd name="T7" fmla="*/ 0 h 117"/>
                      <a:gd name="T8" fmla="*/ 0 w 262"/>
                      <a:gd name="T9" fmla="*/ 114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2" h="117">
                        <a:moveTo>
                          <a:pt x="0" y="114"/>
                        </a:moveTo>
                        <a:lnTo>
                          <a:pt x="262" y="117"/>
                        </a:lnTo>
                        <a:lnTo>
                          <a:pt x="262" y="5"/>
                        </a:lnTo>
                        <a:lnTo>
                          <a:pt x="3" y="0"/>
                        </a:lnTo>
                        <a:lnTo>
                          <a:pt x="0" y="114"/>
                        </a:lnTo>
                        <a:close/>
                      </a:path>
                    </a:pathLst>
                  </a:custGeom>
                  <a:solidFill>
                    <a:srgbClr val="9DA597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 103"/>
                  <p:cNvSpPr/>
                  <p:nvPr/>
                </p:nvSpPr>
                <p:spPr bwMode="auto">
                  <a:xfrm>
                    <a:off x="8090936" y="3765155"/>
                    <a:ext cx="397201" cy="342326"/>
                  </a:xfrm>
                  <a:custGeom>
                    <a:avLst/>
                    <a:gdLst>
                      <a:gd name="T0" fmla="*/ 0 w 250"/>
                      <a:gd name="T1" fmla="*/ 133 h 219"/>
                      <a:gd name="T2" fmla="*/ 248 w 250"/>
                      <a:gd name="T3" fmla="*/ 219 h 219"/>
                      <a:gd name="T4" fmla="*/ 250 w 250"/>
                      <a:gd name="T5" fmla="*/ 0 h 219"/>
                      <a:gd name="T6" fmla="*/ 0 w 250"/>
                      <a:gd name="T7" fmla="*/ 64 h 219"/>
                      <a:gd name="T8" fmla="*/ 0 w 250"/>
                      <a:gd name="T9" fmla="*/ 133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0" h="219">
                        <a:moveTo>
                          <a:pt x="0" y="133"/>
                        </a:moveTo>
                        <a:lnTo>
                          <a:pt x="248" y="219"/>
                        </a:lnTo>
                        <a:lnTo>
                          <a:pt x="250" y="0"/>
                        </a:lnTo>
                        <a:lnTo>
                          <a:pt x="0" y="64"/>
                        </a:lnTo>
                        <a:lnTo>
                          <a:pt x="0" y="133"/>
                        </a:lnTo>
                        <a:close/>
                      </a:path>
                    </a:pathLst>
                  </a:custGeom>
                  <a:solidFill>
                    <a:srgbClr val="F4B68C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 104"/>
                  <p:cNvSpPr/>
                  <p:nvPr/>
                </p:nvSpPr>
                <p:spPr bwMode="auto">
                  <a:xfrm>
                    <a:off x="7847145" y="3875335"/>
                    <a:ext cx="248250" cy="99300"/>
                  </a:xfrm>
                  <a:custGeom>
                    <a:avLst/>
                    <a:gdLst>
                      <a:gd name="T0" fmla="*/ 0 w 59"/>
                      <a:gd name="T1" fmla="*/ 13 h 28"/>
                      <a:gd name="T2" fmla="*/ 59 w 59"/>
                      <a:gd name="T3" fmla="*/ 28 h 28"/>
                      <a:gd name="T4" fmla="*/ 59 w 59"/>
                      <a:gd name="T5" fmla="*/ 2 h 28"/>
                      <a:gd name="T6" fmla="*/ 0 w 59"/>
                      <a:gd name="T7" fmla="*/ 13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9" h="28">
                        <a:moveTo>
                          <a:pt x="0" y="13"/>
                        </a:moveTo>
                        <a:cubicBezTo>
                          <a:pt x="0" y="26"/>
                          <a:pt x="59" y="28"/>
                          <a:pt x="59" y="28"/>
                        </a:cubicBezTo>
                        <a:cubicBezTo>
                          <a:pt x="59" y="2"/>
                          <a:pt x="59" y="2"/>
                          <a:pt x="59" y="2"/>
                        </a:cubicBezTo>
                        <a:cubicBezTo>
                          <a:pt x="59" y="2"/>
                          <a:pt x="0" y="0"/>
                          <a:pt x="0" y="13"/>
                        </a:cubicBezTo>
                        <a:close/>
                      </a:path>
                    </a:pathLst>
                  </a:custGeom>
                  <a:solidFill>
                    <a:srgbClr val="5D5D5D"/>
                  </a:solidFill>
                  <a:ln>
                    <a:noFill/>
                  </a:ln>
                </p:spPr>
                <p:txBody>
                  <a:bodyPr lIns="68580" tIns="34290" rIns="68580" bIns="34290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135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770444" y="2144713"/>
                <a:ext cx="3900484" cy="9239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</a:defRPr>
                </a:lvl9pPr>
              </a:lstStyle>
              <a:p>
                <a:pPr algn="dist" eaLnBrk="1" hangingPunct="1">
                  <a:defRPr/>
                </a:pPr>
                <a:r>
                  <a:rPr lang="en-US" altLang="zh-CN" sz="5400" b="1">
                    <a:solidFill>
                      <a:srgbClr val="404040"/>
                    </a:solidFill>
                    <a:latin typeface="方正粗黑繁体" panose="03000509000000000000" charset="-122"/>
                    <a:ea typeface="方正粗黑繁体" panose="03000509000000000000" charset="-122"/>
                    <a:cs typeface="Times New Roman" panose="02020603050405020304" pitchFamily="18" charset="0"/>
                  </a:rPr>
                  <a:t>THANKS</a:t>
                </a:r>
                <a:endParaRPr lang="zh-CN" altLang="en-US" sz="5400" b="1">
                  <a:solidFill>
                    <a:srgbClr val="404040"/>
                  </a:solidFill>
                  <a:latin typeface="方正粗黑繁体" panose="03000509000000000000" charset="-122"/>
                  <a:ea typeface="方正粗黑繁体" panose="03000509000000000000" charset="-122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5985960" y="913572"/>
                <a:ext cx="1110927" cy="1088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088"/>
            <a:ext cx="9144000" cy="507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35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88"/>
            <a:ext cx="9182100" cy="514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5767CF2-9D0F-44B9-8AF9-ECA33ED05CD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黑体" panose="02010609060101010101" pitchFamily="49" charset="-122"/>
              </a:defRPr>
            </a:lvl1pPr>
          </a:lstStyle>
          <a:p>
            <a:fld id="{719C328F-92AD-49BC-A807-DF7CAFE897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23824"/>
            <a:ext cx="8791575" cy="4968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7" b="42113"/>
          <a:stretch>
            <a:fillRect/>
          </a:stretch>
        </p:blipFill>
        <p:spPr bwMode="auto">
          <a:xfrm>
            <a:off x="-1620838" y="3648075"/>
            <a:ext cx="13100051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75" y="-668338"/>
            <a:ext cx="10585450" cy="515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410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36337" r="26479" b="47771"/>
          <a:stretch>
            <a:fillRect/>
          </a:stretch>
        </p:blipFill>
        <p:spPr bwMode="auto">
          <a:xfrm>
            <a:off x="0" y="3771900"/>
            <a:ext cx="9144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36859" y="0"/>
            <a:ext cx="709356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 userDrawn="1"/>
        </p:nvSpPr>
        <p:spPr>
          <a:xfrm rot="20132266">
            <a:off x="3710226" y="222068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400" dirty="0">
                <a:solidFill>
                  <a:schemeClr val="bg1">
                    <a:lumMod val="75000"/>
                    <a:alpha val="50000"/>
                  </a:schemeClr>
                </a:solidFill>
                <a:latin typeface="楷体" panose="02010609060101010101" pitchFamily="49" charset="-122"/>
              </a:rPr>
              <a:t>状元成才路</a:t>
            </a:r>
            <a:endParaRPr lang="zh-CN" altLang="en-US" sz="2400" dirty="0">
              <a:solidFill>
                <a:schemeClr val="bg1">
                  <a:lumMod val="75000"/>
                  <a:alpha val="50000"/>
                </a:schemeClr>
              </a:solidFill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一、新课导入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二、探究新知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三、随堂练习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四、课堂小结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E778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" name="任意多边形 4"/>
          <p:cNvSpPr/>
          <p:nvPr userDrawn="1"/>
        </p:nvSpPr>
        <p:spPr>
          <a:xfrm>
            <a:off x="53975" y="36513"/>
            <a:ext cx="9036050" cy="5070475"/>
          </a:xfrm>
          <a:custGeom>
            <a:avLst/>
            <a:gdLst>
              <a:gd name="connsiteX0" fmla="*/ 11075049 w 11444459"/>
              <a:gd name="connsiteY0" fmla="*/ 5504143 h 6131935"/>
              <a:gd name="connsiteX1" fmla="*/ 10815276 w 11444459"/>
              <a:gd name="connsiteY1" fmla="*/ 5763916 h 6131935"/>
              <a:gd name="connsiteX2" fmla="*/ 11075049 w 11444459"/>
              <a:gd name="connsiteY2" fmla="*/ 6023689 h 6131935"/>
              <a:gd name="connsiteX3" fmla="*/ 11334822 w 11444459"/>
              <a:gd name="connsiteY3" fmla="*/ 5763916 h 6131935"/>
              <a:gd name="connsiteX4" fmla="*/ 11075049 w 11444459"/>
              <a:gd name="connsiteY4" fmla="*/ 5504143 h 6131935"/>
              <a:gd name="connsiteX5" fmla="*/ 11076868 w 11444459"/>
              <a:gd name="connsiteY5" fmla="*/ 5013851 h 6131935"/>
              <a:gd name="connsiteX6" fmla="*/ 10929577 w 11444459"/>
              <a:gd name="connsiteY6" fmla="*/ 5161142 h 6131935"/>
              <a:gd name="connsiteX7" fmla="*/ 11076868 w 11444459"/>
              <a:gd name="connsiteY7" fmla="*/ 5308433 h 6131935"/>
              <a:gd name="connsiteX8" fmla="*/ 11224159 w 11444459"/>
              <a:gd name="connsiteY8" fmla="*/ 5161142 h 6131935"/>
              <a:gd name="connsiteX9" fmla="*/ 11076868 w 11444459"/>
              <a:gd name="connsiteY9" fmla="*/ 5013851 h 6131935"/>
              <a:gd name="connsiteX10" fmla="*/ 0 w 11444459"/>
              <a:gd name="connsiteY10" fmla="*/ 0 h 6131935"/>
              <a:gd name="connsiteX11" fmla="*/ 11444459 w 11444459"/>
              <a:gd name="connsiteY11" fmla="*/ 0 h 6131935"/>
              <a:gd name="connsiteX12" fmla="*/ 11444459 w 11444459"/>
              <a:gd name="connsiteY12" fmla="*/ 6131935 h 6131935"/>
              <a:gd name="connsiteX13" fmla="*/ 0 w 11444459"/>
              <a:gd name="connsiteY13" fmla="*/ 6131935 h 6131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444459" h="6131935">
                <a:moveTo>
                  <a:pt x="11075049" y="5504143"/>
                </a:moveTo>
                <a:cubicBezTo>
                  <a:pt x="10931580" y="5504143"/>
                  <a:pt x="10815276" y="5620447"/>
                  <a:pt x="10815276" y="5763916"/>
                </a:cubicBezTo>
                <a:cubicBezTo>
                  <a:pt x="10815276" y="5907385"/>
                  <a:pt x="10931580" y="6023689"/>
                  <a:pt x="11075049" y="6023689"/>
                </a:cubicBezTo>
                <a:cubicBezTo>
                  <a:pt x="11218518" y="6023689"/>
                  <a:pt x="11334822" y="5907385"/>
                  <a:pt x="11334822" y="5763916"/>
                </a:cubicBezTo>
                <a:cubicBezTo>
                  <a:pt x="11334822" y="5620447"/>
                  <a:pt x="11218518" y="5504143"/>
                  <a:pt x="11075049" y="5504143"/>
                </a:cubicBezTo>
                <a:close/>
                <a:moveTo>
                  <a:pt x="11076868" y="5013851"/>
                </a:moveTo>
                <a:cubicBezTo>
                  <a:pt x="10995521" y="5013851"/>
                  <a:pt x="10929577" y="5079795"/>
                  <a:pt x="10929577" y="5161142"/>
                </a:cubicBezTo>
                <a:cubicBezTo>
                  <a:pt x="10929577" y="5242489"/>
                  <a:pt x="10995521" y="5308433"/>
                  <a:pt x="11076868" y="5308433"/>
                </a:cubicBezTo>
                <a:cubicBezTo>
                  <a:pt x="11158215" y="5308433"/>
                  <a:pt x="11224159" y="5242489"/>
                  <a:pt x="11224159" y="5161142"/>
                </a:cubicBezTo>
                <a:cubicBezTo>
                  <a:pt x="11224159" y="5079795"/>
                  <a:pt x="11158215" y="5013851"/>
                  <a:pt x="11076868" y="5013851"/>
                </a:cubicBezTo>
                <a:close/>
                <a:moveTo>
                  <a:pt x="0" y="0"/>
                </a:moveTo>
                <a:lnTo>
                  <a:pt x="11444459" y="0"/>
                </a:lnTo>
                <a:lnTo>
                  <a:pt x="11444459" y="6131935"/>
                </a:lnTo>
                <a:lnTo>
                  <a:pt x="0" y="6131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38100"/>
            <a:ext cx="803275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 userDrawn="1"/>
        </p:nvCxnSpPr>
        <p:spPr>
          <a:xfrm>
            <a:off x="950913" y="698500"/>
            <a:ext cx="2828925" cy="0"/>
          </a:xfrm>
          <a:prstGeom prst="line">
            <a:avLst/>
          </a:prstGeom>
          <a:ln w="19050">
            <a:solidFill>
              <a:srgbClr val="385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"/>
          <p:cNvSpPr txBox="1"/>
          <p:nvPr userDrawn="1"/>
        </p:nvSpPr>
        <p:spPr>
          <a:xfrm>
            <a:off x="611560" y="3117"/>
            <a:ext cx="3384376" cy="857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五、巩固练习</a:t>
            </a:r>
            <a:endParaRPr lang="zh-CN" altLang="en-US" sz="32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8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50085" y="4763"/>
            <a:ext cx="73526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26988" y="-38100"/>
            <a:ext cx="9197976" cy="51974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135" rIns="1080135" anchor="ctr"/>
          <a:lstStyle/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35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声  明</a:t>
            </a: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35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本文件仅用于个人学习、研究或欣赏，以及其他非商业性或非盈利性用途，但同时应遵守著作权法及其他相关法律的规定，不得侵犯本公司及相关权利人的合法权利。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除此以外，将本文件任何内容用于其他用途时，应获得授权，如发现未经授权用于商业或盈利用途将追究侵权者的法律责任。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武汉天成贵龙文化传播有限公司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457200" algn="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200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湖北山河律师事务所</a:t>
            </a:r>
            <a:endParaRPr lang="zh-CN" altLang="en-US" sz="2200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9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10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楷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2067694"/>
            <a:ext cx="651672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已知一个数的几倍是多少，</a:t>
            </a:r>
            <a:endParaRPr lang="en-US" altLang="zh-CN" sz="4000" b="1">
              <a:latin typeface="+mn-lt"/>
              <a:ea typeface="+mn-ea"/>
              <a:cs typeface="+mn-ea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latin typeface="+mn-lt"/>
                <a:ea typeface="+mn-ea"/>
                <a:cs typeface="+mn-ea"/>
              </a:rPr>
              <a:t>求这个数</a:t>
            </a:r>
            <a:endParaRPr lang="zh-CN" altLang="en-US" sz="4000" b="1" dirty="0">
              <a:latin typeface="+mn-lt"/>
              <a:ea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9852" y="3939902"/>
            <a:ext cx="266429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latin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b="1">
                <a:latin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en-US" b="1">
                <a:latin typeface="楷体" panose="02010609060101010101" pitchFamily="49" charset="-122"/>
                <a:cs typeface="Times New Roman" panose="02020603050405020304" pitchFamily="18" charset="0"/>
              </a:rPr>
              <a:t>年级下册</a:t>
            </a:r>
            <a:endParaRPr lang="en-US" b="1" dirty="0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0"/>
          <p:cNvSpPr txBox="1">
            <a:spLocks noChangeArrowheads="1"/>
          </p:cNvSpPr>
          <p:nvPr/>
        </p:nvSpPr>
        <p:spPr bwMode="auto">
          <a:xfrm>
            <a:off x="547905" y="1103425"/>
            <a:ext cx="2438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第一行：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grpSp>
        <p:nvGrpSpPr>
          <p:cNvPr id="29699" name="Group 58"/>
          <p:cNvGrpSpPr/>
          <p:nvPr/>
        </p:nvGrpSpPr>
        <p:grpSpPr bwMode="auto">
          <a:xfrm>
            <a:off x="1816317" y="1008175"/>
            <a:ext cx="1030400" cy="812800"/>
            <a:chOff x="4059" y="1020"/>
            <a:chExt cx="725" cy="572"/>
          </a:xfrm>
        </p:grpSpPr>
        <p:pic>
          <p:nvPicPr>
            <p:cNvPr id="29720" name="Picture 59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" y="1026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1" name="Picture 60" descr="58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4" y="1020"/>
              <a:ext cx="410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700" name="Text Box 31"/>
          <p:cNvSpPr txBox="1">
            <a:spLocks noChangeArrowheads="1"/>
          </p:cNvSpPr>
          <p:nvPr/>
        </p:nvSpPr>
        <p:spPr bwMode="auto">
          <a:xfrm>
            <a:off x="555842" y="2089262"/>
            <a:ext cx="2286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800" b="1">
                <a:ea typeface="黑体" panose="02010609060101010101" pitchFamily="49" charset="-122"/>
              </a:rPr>
              <a:t>第二行：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pic>
        <p:nvPicPr>
          <p:cNvPr id="29718" name="Picture 59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6317" y="2056513"/>
            <a:ext cx="582709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9" name="Picture 60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46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6" name="Picture 59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6361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7" name="Picture 60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176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4" name="Picture 59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991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5" name="Picture 60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806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2" name="Picture 59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21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Picture 60" descr="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436" y="2056513"/>
            <a:ext cx="582295" cy="8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5" name="Text Box 31"/>
          <p:cNvSpPr txBox="1">
            <a:spLocks noChangeArrowheads="1"/>
          </p:cNvSpPr>
          <p:nvPr/>
        </p:nvSpPr>
        <p:spPr bwMode="auto">
          <a:xfrm>
            <a:off x="673101" y="3205163"/>
            <a:ext cx="7787332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ea typeface="黑体" panose="02010609060101010101" pitchFamily="49" charset="-122"/>
              </a:rPr>
              <a:t>第二行的根数是第一行的</a:t>
            </a:r>
            <a:r>
              <a:rPr lang="en-US" altLang="zh-CN" sz="2800" b="1">
                <a:ea typeface="黑体" panose="02010609060101010101" pitchFamily="49" charset="-122"/>
              </a:rPr>
              <a:t>4</a:t>
            </a:r>
            <a:r>
              <a:rPr lang="zh-CN" altLang="en-US" sz="2800" b="1">
                <a:ea typeface="黑体" panose="02010609060101010101" pitchFamily="49" charset="-122"/>
              </a:rPr>
              <a:t>倍，第二行有（    ）个（      ）根，</a:t>
            </a:r>
            <a:r>
              <a:rPr lang="zh-CN" altLang="zh-CN" sz="2800" b="1">
                <a:ea typeface="黑体" panose="02010609060101010101" pitchFamily="49" charset="-122"/>
              </a:rPr>
              <a:t>第</a:t>
            </a:r>
            <a:r>
              <a:rPr lang="zh-CN" altLang="en-US" sz="2800" b="1">
                <a:ea typeface="黑体" panose="02010609060101010101" pitchFamily="49" charset="-122"/>
              </a:rPr>
              <a:t>一</a:t>
            </a:r>
            <a:r>
              <a:rPr lang="zh-CN" altLang="zh-CN" sz="2800" b="1">
                <a:ea typeface="黑体" panose="02010609060101010101" pitchFamily="49" charset="-122"/>
              </a:rPr>
              <a:t>行</a:t>
            </a:r>
            <a:r>
              <a:rPr lang="zh-CN" altLang="en-US" sz="2800" b="1">
                <a:ea typeface="黑体" panose="02010609060101010101" pitchFamily="49" charset="-122"/>
              </a:rPr>
              <a:t>有（    ）根。</a:t>
            </a:r>
            <a:endParaRPr lang="zh-CN" altLang="zh-CN" sz="2800" b="1"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601143" y="3936652"/>
            <a:ext cx="386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308304" y="3332876"/>
            <a:ext cx="386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4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894263" y="3936652"/>
            <a:ext cx="3860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2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新课导入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sp>
        <p:nvSpPr>
          <p:cNvPr id="5" name="对话气泡: 圆角矩形 4"/>
          <p:cNvSpPr/>
          <p:nvPr/>
        </p:nvSpPr>
        <p:spPr bwMode="auto">
          <a:xfrm>
            <a:off x="2954020" y="218440"/>
            <a:ext cx="5236210" cy="1542415"/>
          </a:xfrm>
          <a:prstGeom prst="wedgeRoundRectCallout">
            <a:avLst>
              <a:gd name="adj1" fmla="val -32377"/>
              <a:gd name="adj2" fmla="val 7096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rtlCol="0" anchor="ctr"/>
          <a:lstStyle/>
          <a:p>
            <a:pPr eaLnBrk="1" hangingPunct="1"/>
            <a:r>
              <a:rPr lang="zh-CN" altLang="en-US" sz="2800" b="1">
                <a:solidFill>
                  <a:srgbClr val="000000"/>
                </a:solidFill>
                <a:latin typeface="+mn-lt"/>
              </a:rPr>
              <a:t>如果第二行小棒没有按</a:t>
            </a:r>
            <a:r>
              <a:rPr lang="en-US" altLang="zh-CN" sz="2800" b="1">
                <a:solidFill>
                  <a:srgbClr val="000000"/>
                </a:solidFill>
                <a:latin typeface="+mn-lt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+mn-lt"/>
              </a:rPr>
              <a:t>根一份地摆，也不方便用实物摆，怎样求出第一行小棒的数量呢？</a:t>
            </a:r>
            <a:endParaRPr 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539551" y="3205163"/>
            <a:ext cx="7787333" cy="1382811"/>
          </a:xfrm>
          <a:prstGeom prst="roundRect">
            <a:avLst/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文本框 6"/>
          <p:cNvSpPr txBox="1"/>
          <p:nvPr/>
        </p:nvSpPr>
        <p:spPr>
          <a:xfrm>
            <a:off x="1762183" y="389937"/>
            <a:ext cx="10801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15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en-US" sz="115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1" grpId="0"/>
      <p:bldP spid="22" grpId="0"/>
      <p:bldP spid="23" grpId="0"/>
      <p:bldP spid="5" grpId="0" bldLvl="0" animBg="1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88428"/>
            <a:ext cx="2328863" cy="715962"/>
            <a:chOff x="803275" y="84138"/>
            <a:chExt cx="2328863" cy="715962"/>
          </a:xfrm>
        </p:grpSpPr>
        <p:sp>
          <p:nvSpPr>
            <p:cNvPr id="3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" name="文本框 29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探索新知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32681" y="860797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一只袋鼠一次跳了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米，正好相当于它体长的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倍。这只袋鼠体长多少米？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8784" y="782948"/>
            <a:ext cx="540771" cy="738664"/>
            <a:chOff x="245169" y="833418"/>
            <a:chExt cx="405578" cy="553997"/>
          </a:xfrm>
        </p:grpSpPr>
        <p:sp>
          <p:nvSpPr>
            <p:cNvPr id="7" name="椭圆 6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20785" y="2040990"/>
            <a:ext cx="3816155" cy="2691000"/>
            <a:chOff x="460791" y="2113964"/>
            <a:chExt cx="4420067" cy="2846536"/>
          </a:xfrm>
        </p:grpSpPr>
        <p:pic>
          <p:nvPicPr>
            <p:cNvPr id="11" name="图片 8" descr="画一画，算一算框_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791" y="2113964"/>
              <a:ext cx="4420067" cy="2846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11"/>
            <p:cNvSpPr txBox="1"/>
            <p:nvPr/>
          </p:nvSpPr>
          <p:spPr>
            <a:xfrm>
              <a:off x="783229" y="2297623"/>
              <a:ext cx="3891813" cy="2396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画一画，画出它们的数量关系；</a:t>
              </a:r>
              <a:endParaRPr lang="en-US" altLang="zh-CN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 algn="l">
                <a:lnSpc>
                  <a:spcPct val="120000"/>
                </a:lnSpc>
              </a:pPr>
              <a:r>
                <a:rPr 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>
                  <a:ea typeface="黑体" panose="02010609060101010101" pitchFamily="49" charset="-122"/>
                  <a:cs typeface="Times New Roman" panose="02020603050405020304" pitchFamily="18" charset="0"/>
                </a:rPr>
                <a:t>说一说：小组内根据画图互相说一说自己的想法。</a:t>
              </a:r>
              <a:endParaRPr lang="en-US" sz="2400" b="1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55976" y="2307601"/>
            <a:ext cx="4773441" cy="1142692"/>
            <a:chOff x="4397193" y="2293154"/>
            <a:chExt cx="4773441" cy="1142692"/>
          </a:xfrm>
        </p:grpSpPr>
        <p:sp>
          <p:nvSpPr>
            <p:cNvPr id="9" name="文本框 8"/>
            <p:cNvSpPr txBox="1"/>
            <p:nvPr/>
          </p:nvSpPr>
          <p:spPr>
            <a:xfrm>
              <a:off x="4397194" y="2395896"/>
              <a:ext cx="477344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 b="1">
                  <a:latin typeface="楷体" panose="02010609060101010101" pitchFamily="49" charset="-122"/>
                  <a:cs typeface="Times New Roman" panose="02020603050405020304" pitchFamily="18" charset="0"/>
                </a:rPr>
                <a:t>你们发现了哪些数学信息？要解决的问题是什么？</a:t>
              </a:r>
              <a:endParaRPr lang="en-US" sz="2800" b="1">
                <a:latin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对话气泡: 圆角矩形 12"/>
            <p:cNvSpPr/>
            <p:nvPr/>
          </p:nvSpPr>
          <p:spPr>
            <a:xfrm>
              <a:off x="4397193" y="2293154"/>
              <a:ext cx="4423279" cy="1142692"/>
            </a:xfrm>
            <a:prstGeom prst="wedgeRoundRectCallout">
              <a:avLst>
                <a:gd name="adj1" fmla="val -36395"/>
                <a:gd name="adj2" fmla="val -63312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07775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一只袋鼠一次跳了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，正好相当于它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体长的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。这只袋鼠体长多少米？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4845" y="107775"/>
            <a:ext cx="540771" cy="738664"/>
            <a:chOff x="245169" y="833418"/>
            <a:chExt cx="405578" cy="553997"/>
          </a:xfrm>
        </p:grpSpPr>
        <p:sp>
          <p:nvSpPr>
            <p:cNvPr id="4" name="椭圆 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835696" y="185167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体长：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877" y="2526340"/>
            <a:ext cx="4664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一次跳的距离：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30176" y="2038663"/>
            <a:ext cx="898546" cy="227147"/>
            <a:chOff x="4891596" y="5935198"/>
            <a:chExt cx="3293616" cy="196578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121023" y="2752493"/>
            <a:ext cx="898546" cy="227147"/>
            <a:chOff x="4891596" y="5935198"/>
            <a:chExt cx="3293616" cy="196578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03460" y="2752493"/>
            <a:ext cx="898546" cy="227147"/>
            <a:chOff x="4891596" y="5935198"/>
            <a:chExt cx="3293616" cy="19657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888214" y="2752493"/>
            <a:ext cx="898546" cy="227147"/>
            <a:chOff x="4891596" y="5935198"/>
            <a:chExt cx="3293616" cy="19657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771426" y="2753870"/>
            <a:ext cx="898546" cy="227147"/>
            <a:chOff x="4891596" y="5935198"/>
            <a:chExt cx="3293616" cy="196578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6653863" y="2753870"/>
            <a:ext cx="898546" cy="227147"/>
            <a:chOff x="4891596" y="5935198"/>
            <a:chExt cx="3293616" cy="196578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7538617" y="2753870"/>
            <a:ext cx="898546" cy="227147"/>
            <a:chOff x="4891596" y="5935198"/>
            <a:chExt cx="3293616" cy="196578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右大括号 35"/>
          <p:cNvSpPr/>
          <p:nvPr/>
        </p:nvSpPr>
        <p:spPr>
          <a:xfrm rot="16200000">
            <a:off x="3466627" y="1442742"/>
            <a:ext cx="225681" cy="880206"/>
          </a:xfrm>
          <a:prstGeom prst="rightBrace">
            <a:avLst>
              <a:gd name="adj1" fmla="val 48429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文本框 36"/>
          <p:cNvSpPr txBox="1"/>
          <p:nvPr/>
        </p:nvSpPr>
        <p:spPr>
          <a:xfrm>
            <a:off x="3147420" y="1352833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？米</a:t>
            </a:r>
            <a:endParaRPr 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右大括号 39"/>
          <p:cNvSpPr/>
          <p:nvPr/>
        </p:nvSpPr>
        <p:spPr>
          <a:xfrm rot="5400000">
            <a:off x="5658586" y="460220"/>
            <a:ext cx="225680" cy="5312836"/>
          </a:xfrm>
          <a:prstGeom prst="rightBrace">
            <a:avLst>
              <a:gd name="adj1" fmla="val 34945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5337487" y="316951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对话气泡: 圆角矩形 41"/>
          <p:cNvSpPr/>
          <p:nvPr/>
        </p:nvSpPr>
        <p:spPr bwMode="auto">
          <a:xfrm>
            <a:off x="4867556" y="1267692"/>
            <a:ext cx="3240358" cy="718098"/>
          </a:xfrm>
          <a:prstGeom prst="wedgeRoundRectCallout">
            <a:avLst>
              <a:gd name="adj1" fmla="val -60516"/>
              <a:gd name="adj2" fmla="val -43614"/>
              <a:gd name="adj3" fmla="val 16667"/>
            </a:avLst>
          </a:prstGeom>
          <a:solidFill>
            <a:srgbClr val="FFFFFF"/>
          </a:solidFill>
          <a:ln w="38100">
            <a:solidFill>
              <a:srgbClr val="3399FF"/>
            </a:solidFill>
            <a:miter lim="800000"/>
          </a:ln>
        </p:spPr>
        <p:txBody>
          <a:bodyPr rtlCol="0" anchor="ctr"/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+mn-lt"/>
              </a:rPr>
              <a:t>把什么看作一份？</a:t>
            </a:r>
            <a:endParaRPr 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60059" y="646384"/>
            <a:ext cx="839511" cy="2026863"/>
            <a:chOff x="70386" y="672958"/>
            <a:chExt cx="839511" cy="2026863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70386" y="672958"/>
              <a:ext cx="839511" cy="2026863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202637" y="820304"/>
              <a:ext cx="69946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6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线段图</a:t>
              </a:r>
              <a:endPara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399814" y="4250990"/>
            <a:ext cx="874418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份是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米，求</a:t>
            </a:r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份，用什么方法计算？为什么？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795492" y="3651665"/>
            <a:ext cx="330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÷6=2(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对话气泡: 圆角矩形 48"/>
          <p:cNvSpPr/>
          <p:nvPr/>
        </p:nvSpPr>
        <p:spPr bwMode="auto">
          <a:xfrm>
            <a:off x="389408" y="3361087"/>
            <a:ext cx="2952323" cy="622655"/>
          </a:xfrm>
          <a:prstGeom prst="wedgeRoundRectCallout">
            <a:avLst>
              <a:gd name="adj1" fmla="val 36996"/>
              <a:gd name="adj2" fmla="val 67089"/>
              <a:gd name="adj3" fmla="val 16667"/>
            </a:avLst>
          </a:prstGeom>
          <a:solidFill>
            <a:srgbClr val="FFFFFF"/>
          </a:solidFill>
          <a:ln w="38100">
            <a:solidFill>
              <a:srgbClr val="3399FF"/>
            </a:solidFill>
            <a:miter lim="800000"/>
          </a:ln>
        </p:spPr>
        <p:txBody>
          <a:bodyPr rtlCol="0" anchor="ctr"/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0000"/>
                </a:solidFill>
                <a:latin typeface="+mn-lt"/>
              </a:rPr>
              <a:t>平均分，用除法</a:t>
            </a:r>
            <a:endParaRPr lang="en-US" sz="2800" b="1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6" grpId="0" bldLvl="0" animBg="1"/>
      <p:bldP spid="37" grpId="0"/>
      <p:bldP spid="40" grpId="0" bldLvl="0" animBg="1"/>
      <p:bldP spid="41" grpId="0"/>
      <p:bldP spid="42" grpId="0" animBg="1"/>
      <p:bldP spid="46" grpId="0"/>
      <p:bldP spid="47" grpId="0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5616" y="107775"/>
            <a:ext cx="712879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一只袋鼠一次跳了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，正好相当于它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体长的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。这只袋鼠体长多少米？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4845" y="107775"/>
            <a:ext cx="540771" cy="738664"/>
            <a:chOff x="245169" y="833418"/>
            <a:chExt cx="405578" cy="553997"/>
          </a:xfrm>
        </p:grpSpPr>
        <p:sp>
          <p:nvSpPr>
            <p:cNvPr id="4" name="椭圆 3"/>
            <p:cNvSpPr/>
            <p:nvPr/>
          </p:nvSpPr>
          <p:spPr>
            <a:xfrm>
              <a:off x="245169" y="916469"/>
              <a:ext cx="405578" cy="4068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70C0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258842" y="833418"/>
              <a:ext cx="378229" cy="553997"/>
            </a:xfrm>
            <a:prstGeom prst="rect">
              <a:avLst/>
            </a:prstGeom>
            <a:noFill/>
          </p:spPr>
          <p:txBody>
            <a:bodyPr wrap="none" lIns="121920" tIns="60960" rIns="121920" bIns="60960">
              <a:spAutoFit/>
            </a:bodyPr>
            <a:lstStyle/>
            <a:p>
              <a:pPr algn="ctr"/>
              <a:r>
                <a:rPr lang="en-US" altLang="zh-CN" sz="4000" b="1" dirty="0">
                  <a:ln w="0"/>
                  <a:solidFill>
                    <a:srgbClr val="007AB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4000" b="1" dirty="0">
                <a:ln w="0"/>
                <a:solidFill>
                  <a:srgbClr val="007AB7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347864" y="1276365"/>
            <a:ext cx="330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÷6=2(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538" y="2641193"/>
            <a:ext cx="2033238" cy="630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2555776" y="2709892"/>
            <a:ext cx="55446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正确吗？怎么检验？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49215" y="3370784"/>
            <a:ext cx="5076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2×6=12(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6260" y="4010660"/>
            <a:ext cx="6726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cs typeface="Times New Roman" panose="02020603050405020304" pitchFamily="18" charset="0"/>
              </a:rPr>
              <a:t>米的</a:t>
            </a:r>
            <a:r>
              <a:rPr lang="en-US" altLang="zh-CN" sz="2800" b="1">
                <a:cs typeface="Times New Roman" panose="02020603050405020304" pitchFamily="18" charset="0"/>
              </a:rPr>
              <a:t>6</a:t>
            </a:r>
            <a:r>
              <a:rPr lang="zh-CN" altLang="en-US" sz="2800" b="1">
                <a:cs typeface="Times New Roman" panose="02020603050405020304" pitchFamily="18" charset="0"/>
              </a:rPr>
              <a:t>倍是</a:t>
            </a:r>
            <a:r>
              <a:rPr lang="en-US" altLang="zh-CN" sz="2800" b="1">
                <a:cs typeface="Times New Roman" panose="02020603050405020304" pitchFamily="18" charset="0"/>
              </a:rPr>
              <a:t>12</a:t>
            </a:r>
            <a:r>
              <a:rPr lang="zh-CN" altLang="en-US" sz="2800" b="1">
                <a:cs typeface="Times New Roman" panose="02020603050405020304" pitchFamily="18" charset="0"/>
              </a:rPr>
              <a:t>米，正好是它跳的距离。</a:t>
            </a:r>
            <a:endParaRPr lang="en-US" sz="2800" b="1"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67485" y="2113280"/>
            <a:ext cx="6209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口答：这只袋鼠体长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68" y="231114"/>
            <a:ext cx="20605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 bwMode="auto">
          <a:xfrm>
            <a:off x="1295636" y="2067694"/>
            <a:ext cx="6552728" cy="2642245"/>
            <a:chOff x="2985639" y="356125"/>
            <a:chExt cx="6057900" cy="2116417"/>
          </a:xfrm>
        </p:grpSpPr>
        <p:sp>
          <p:nvSpPr>
            <p:cNvPr id="4" name="圆角矩形 51"/>
            <p:cNvSpPr/>
            <p:nvPr/>
          </p:nvSpPr>
          <p:spPr>
            <a:xfrm>
              <a:off x="2985639" y="356125"/>
              <a:ext cx="6057900" cy="2116417"/>
            </a:xfrm>
            <a:prstGeom prst="roundRect">
              <a:avLst/>
            </a:prstGeom>
            <a:solidFill>
              <a:srgbClr val="4CC7AA">
                <a:alpha val="37647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Box 18"/>
            <p:cNvSpPr txBox="1">
              <a:spLocks noChangeArrowheads="1"/>
            </p:cNvSpPr>
            <p:nvPr/>
          </p:nvSpPr>
          <p:spPr bwMode="auto">
            <a:xfrm>
              <a:off x="3130336" y="441218"/>
              <a:ext cx="5611811" cy="1043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1pPr>
              <a:lvl2pPr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3pPr>
              <a:lvl4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4pPr>
              <a:lvl5pPr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5pPr>
              <a:lvl6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6pPr>
              <a:lvl7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7pPr>
              <a:lvl8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8pPr>
              <a:lvl9pPr eaLnBrk="0" fontAlgn="base" hangingPunct="0"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/>
                <a:t>        先找</a:t>
              </a:r>
              <a:r>
                <a:rPr lang="en-US" altLang="zh-CN" sz="2800"/>
                <a:t>1</a:t>
              </a:r>
              <a:r>
                <a:rPr lang="zh-CN" altLang="en-US" sz="2800"/>
                <a:t>倍量，再找几倍量，根据它们之间的倍数关系画线段图分析。</a:t>
              </a:r>
              <a:endParaRPr lang="en-US" altLang="zh-CN" sz="280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89917" y="3789482"/>
            <a:ext cx="5794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总数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总份数</a:t>
            </a:r>
            <a:r>
              <a:rPr lang="en-US" altLang="zh-CN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200" b="1">
                <a:solidFill>
                  <a:srgbClr val="0000FF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每份数</a:t>
            </a:r>
            <a:endParaRPr lang="en-US" sz="3200" b="1">
              <a:solidFill>
                <a:srgbClr val="0000FF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9532" y="812139"/>
            <a:ext cx="842493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        对于“已知一个数的几倍是多少，求这个数”的这类问题，应该怎样思考？用什么方法计算？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" decel="5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>
                                        <p:cTn id="10" dur="100" decel="100000" autoRev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5"/>
          <p:cNvSpPr>
            <a:spLocks noChangeArrowheads="1"/>
          </p:cNvSpPr>
          <p:nvPr/>
        </p:nvSpPr>
        <p:spPr bwMode="auto">
          <a:xfrm>
            <a:off x="6588224" y="4515966"/>
            <a:ext cx="21002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P30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做一做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zh-CN" altLang="en-US" sz="20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45884" y="-17064"/>
            <a:ext cx="2328863" cy="715962"/>
            <a:chOff x="803275" y="84138"/>
            <a:chExt cx="2328863" cy="715962"/>
          </a:xfrm>
        </p:grpSpPr>
        <p:sp>
          <p:nvSpPr>
            <p:cNvPr id="65" name="矩形: 剪去对角 5"/>
            <p:cNvSpPr/>
            <p:nvPr/>
          </p:nvSpPr>
          <p:spPr>
            <a:xfrm>
              <a:off x="803275" y="279400"/>
              <a:ext cx="2265363" cy="496888"/>
            </a:xfrm>
            <a:prstGeom prst="snip2DiagRect">
              <a:avLst>
                <a:gd name="adj1" fmla="val 0"/>
                <a:gd name="adj2" fmla="val 28697"/>
              </a:avLst>
            </a:prstGeom>
            <a:solidFill>
              <a:srgbClr val="F29F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36888" name="文本框 65"/>
            <p:cNvSpPr txBox="1">
              <a:spLocks noChangeArrowheads="1"/>
            </p:cNvSpPr>
            <p:nvPr/>
          </p:nvSpPr>
          <p:spPr bwMode="auto">
            <a:xfrm>
              <a:off x="1106488" y="84138"/>
              <a:ext cx="2025650" cy="715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3200" b="1">
                  <a:solidFill>
                    <a:schemeClr val="bg1"/>
                  </a:solidFill>
                  <a:latin typeface="楷体" panose="02010609060101010101" pitchFamily="49" charset="-122"/>
                </a:rPr>
                <a:t>随堂练习</a:t>
              </a:r>
              <a:endParaRPr lang="zh-CN" altLang="en-US" sz="3200" b="1">
                <a:solidFill>
                  <a:schemeClr val="bg1"/>
                </a:solidFill>
                <a:latin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43608" y="767232"/>
            <a:ext cx="7488832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一艘轮船长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米，是一头鲸体长的</a:t>
            </a:r>
            <a:r>
              <a:rPr lang="en-US" altLang="zh-CN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倍。这头鲸体长多少米？</a:t>
            </a:r>
            <a:endParaRPr lang="zh-CN" altLang="en-US" sz="32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6827" y="1710455"/>
            <a:ext cx="2978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÷3=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2660" y="2383343"/>
            <a:ext cx="2141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鲸体长：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391" y="3201190"/>
            <a:ext cx="4664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>
                <a:latin typeface="楷体" panose="02010609060101010101" pitchFamily="49" charset="-122"/>
                <a:cs typeface="Times New Roman" panose="02020603050405020304" pitchFamily="18" charset="0"/>
              </a:rPr>
              <a:t>轮船的长度：</a:t>
            </a:r>
            <a:endParaRPr lang="en-US" sz="3200" b="1">
              <a:latin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66966" y="2675731"/>
            <a:ext cx="898546" cy="227147"/>
            <a:chOff x="4891596" y="5935198"/>
            <a:chExt cx="3293616" cy="196578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2857813" y="3389561"/>
            <a:ext cx="898546" cy="227147"/>
            <a:chOff x="4891596" y="5935198"/>
            <a:chExt cx="3293616" cy="19657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3740250" y="3389561"/>
            <a:ext cx="898546" cy="227147"/>
            <a:chOff x="4891596" y="5935198"/>
            <a:chExt cx="3293616" cy="19657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625004" y="3389561"/>
            <a:ext cx="898546" cy="227147"/>
            <a:chOff x="4891596" y="5935198"/>
            <a:chExt cx="3293616" cy="19657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右大括号 36"/>
          <p:cNvSpPr/>
          <p:nvPr/>
        </p:nvSpPr>
        <p:spPr>
          <a:xfrm rot="16200000">
            <a:off x="3203417" y="2079810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文本框 37"/>
          <p:cNvSpPr txBox="1"/>
          <p:nvPr/>
        </p:nvSpPr>
        <p:spPr>
          <a:xfrm>
            <a:off x="2884210" y="1989901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？米</a:t>
            </a:r>
            <a:endParaRPr 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右大括号 38"/>
          <p:cNvSpPr/>
          <p:nvPr/>
        </p:nvSpPr>
        <p:spPr>
          <a:xfrm rot="5400000">
            <a:off x="4071763" y="2420902"/>
            <a:ext cx="225680" cy="2665608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文本框 39"/>
          <p:cNvSpPr txBox="1"/>
          <p:nvPr/>
        </p:nvSpPr>
        <p:spPr>
          <a:xfrm>
            <a:off x="3747251" y="3884138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7544" y="762204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1.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2755" y="2632710"/>
            <a:ext cx="472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口答：这头鲸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体长</a:t>
            </a:r>
            <a:r>
              <a:rPr lang="en-US" altLang="zh-CN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sz="32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7" grpId="0" bldLvl="0" animBg="1"/>
      <p:bldP spid="38" grpId="0"/>
      <p:bldP spid="39" grpId="0" bldLvl="0" animBg="1"/>
      <p:bldP spid="4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916325"/>
            <a:ext cx="8352928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>
                <a:latin typeface="+mj-lt"/>
                <a:ea typeface="+mj-ea"/>
              </a:rPr>
              <a:t>有</a:t>
            </a:r>
            <a:r>
              <a:rPr lang="en-US" altLang="zh-CN" sz="3200" b="1">
                <a:latin typeface="+mj-lt"/>
                <a:ea typeface="+mj-ea"/>
              </a:rPr>
              <a:t>8</a:t>
            </a:r>
            <a:r>
              <a:rPr lang="zh-CN" altLang="en-US" sz="3200" b="1">
                <a:latin typeface="+mj-lt"/>
                <a:ea typeface="+mj-ea"/>
              </a:rPr>
              <a:t>只。    的只数是      的</a:t>
            </a:r>
            <a:r>
              <a:rPr lang="en-US" altLang="zh-CN" sz="3200" b="1">
                <a:latin typeface="+mj-lt"/>
                <a:ea typeface="+mj-ea"/>
              </a:rPr>
              <a:t>4</a:t>
            </a:r>
            <a:r>
              <a:rPr lang="zh-CN" altLang="en-US" sz="3200" b="1">
                <a:latin typeface="+mj-lt"/>
                <a:ea typeface="+mj-ea"/>
              </a:rPr>
              <a:t>倍，   有多少只？</a:t>
            </a:r>
            <a:endParaRPr lang="zh-CN" altLang="en-US" sz="3200" b="1">
              <a:latin typeface="+mj-lt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773" y="719674"/>
            <a:ext cx="756976" cy="12150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23728" y="772309"/>
            <a:ext cx="756976" cy="12150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968" y="780467"/>
            <a:ext cx="798635" cy="12150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780467"/>
            <a:ext cx="798635" cy="121501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1560" y="172247"/>
            <a:ext cx="648072" cy="631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3200" b="1">
                <a:latin typeface="+mj-lt"/>
                <a:ea typeface="+mj-ea"/>
              </a:rPr>
              <a:t>2.</a:t>
            </a:r>
            <a:endParaRPr lang="en-US" sz="3200" b="1">
              <a:latin typeface="+mj-lt"/>
              <a:ea typeface="+mj-ea"/>
            </a:endParaRPr>
          </a:p>
        </p:txBody>
      </p:sp>
      <p:sp>
        <p:nvSpPr>
          <p:cNvPr id="9" name="矩形 5"/>
          <p:cNvSpPr>
            <a:spLocks noChangeArrowheads="1"/>
          </p:cNvSpPr>
          <p:nvPr/>
        </p:nvSpPr>
        <p:spPr bwMode="auto">
          <a:xfrm>
            <a:off x="6092461" y="4537705"/>
            <a:ext cx="277876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P31 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练一练 第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000">
                <a:solidFill>
                  <a:srgbClr val="FF66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]</a:t>
            </a:r>
            <a:endParaRPr lang="en-US" altLang="zh-CN" sz="2000" dirty="0">
              <a:solidFill>
                <a:srgbClr val="FF66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64252" y="1954403"/>
            <a:ext cx="29782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÷4=2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r>
              <a:rPr lang="en-US" sz="36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sz="36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70931" y="2633186"/>
            <a:ext cx="898546" cy="227147"/>
            <a:chOff x="4891596" y="5935198"/>
            <a:chExt cx="3293616" cy="196578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1561778" y="3562281"/>
            <a:ext cx="898546" cy="227147"/>
            <a:chOff x="4891596" y="5935198"/>
            <a:chExt cx="3293616" cy="196578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444215" y="3562281"/>
            <a:ext cx="898546" cy="227147"/>
            <a:chOff x="4891596" y="5935198"/>
            <a:chExt cx="3293616" cy="196578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328969" y="3562281"/>
            <a:ext cx="898546" cy="227147"/>
            <a:chOff x="4891596" y="5935198"/>
            <a:chExt cx="3293616" cy="196578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右大括号 28"/>
          <p:cNvSpPr/>
          <p:nvPr/>
        </p:nvSpPr>
        <p:spPr>
          <a:xfrm rot="16200000">
            <a:off x="1907382" y="2037265"/>
            <a:ext cx="225681" cy="880206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文本框 29"/>
          <p:cNvSpPr txBox="1"/>
          <p:nvPr/>
        </p:nvSpPr>
        <p:spPr>
          <a:xfrm>
            <a:off x="1588175" y="1947356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？只</a:t>
            </a:r>
            <a:endParaRPr lang="en-US" sz="2800" b="1">
              <a:solidFill>
                <a:srgbClr val="FF0000"/>
              </a:solidFill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右大括号 30"/>
          <p:cNvSpPr/>
          <p:nvPr/>
        </p:nvSpPr>
        <p:spPr>
          <a:xfrm rot="5400000">
            <a:off x="3206170" y="2163180"/>
            <a:ext cx="225680" cy="3526492"/>
          </a:xfrm>
          <a:prstGeom prst="rightBrac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文本框 31"/>
          <p:cNvSpPr txBox="1"/>
          <p:nvPr/>
        </p:nvSpPr>
        <p:spPr>
          <a:xfrm>
            <a:off x="2929822" y="406342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>
                <a:latin typeface="+mj-lt"/>
                <a:ea typeface="黑体" panose="02010609060101010101" pitchFamily="49" charset="-122"/>
                <a:cs typeface="Times New Roman" panose="02020603050405020304" pitchFamily="18" charset="0"/>
              </a:rPr>
              <a:t>只</a:t>
            </a:r>
            <a:endParaRPr lang="en-US" sz="2800" b="1">
              <a:latin typeface="+mj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798" y="1935075"/>
            <a:ext cx="798635" cy="121501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628" y="3204583"/>
            <a:ext cx="756976" cy="1215018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4212913" y="3562281"/>
            <a:ext cx="898546" cy="227147"/>
            <a:chOff x="4891596" y="5935198"/>
            <a:chExt cx="3293616" cy="196578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891596" y="6107837"/>
              <a:ext cx="3293616" cy="0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8162694" y="5936467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V="1">
              <a:off x="4922992" y="5935198"/>
              <a:ext cx="0" cy="195309"/>
            </a:xfrm>
            <a:prstGeom prst="line">
              <a:avLst/>
            </a:prstGeom>
            <a:ln w="571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674870" y="2547037"/>
            <a:ext cx="3821430" cy="1215018"/>
            <a:chOff x="7362" y="4011"/>
            <a:chExt cx="6018" cy="1913"/>
          </a:xfrm>
        </p:grpSpPr>
        <p:sp>
          <p:nvSpPr>
            <p:cNvPr id="4" name="文本框 3"/>
            <p:cNvSpPr txBox="1"/>
            <p:nvPr/>
          </p:nvSpPr>
          <p:spPr>
            <a:xfrm>
              <a:off x="7362" y="4508"/>
              <a:ext cx="60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2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口答：     有</a:t>
              </a:r>
              <a:r>
                <a:rPr lang="en-US" altLang="zh-CN" sz="32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2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只</a:t>
              </a:r>
              <a:r>
                <a:rPr lang="zh-CN" altLang="en-US" sz="3200" b="1">
                  <a:solidFill>
                    <a:srgbClr val="FF0000"/>
                  </a:solidFill>
                  <a:latin typeface="+mj-lt"/>
                  <a:ea typeface="黑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3200" b="1">
                <a:solidFill>
                  <a:srgbClr val="FF0000"/>
                </a:solidFill>
                <a:latin typeface="+mj-lt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76" y="4011"/>
              <a:ext cx="1258" cy="191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9" grpId="0" bldLvl="0" animBg="1"/>
      <p:bldP spid="30" grpId="0"/>
      <p:bldP spid="31" grpId="0" bldLvl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0161" r="626" b="25383"/>
          <a:stretch>
            <a:fillRect/>
          </a:stretch>
        </p:blipFill>
        <p:spPr bwMode="auto">
          <a:xfrm>
            <a:off x="0" y="771525"/>
            <a:ext cx="8459788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矩形 2"/>
          <p:cNvSpPr>
            <a:spLocks noChangeArrowheads="1"/>
          </p:cNvSpPr>
          <p:nvPr/>
        </p:nvSpPr>
        <p:spPr bwMode="auto">
          <a:xfrm>
            <a:off x="1065213" y="2355850"/>
            <a:ext cx="59547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楷体" panose="02010609060101010101" pitchFamily="49" charset="-122"/>
              </a:rPr>
              <a:t>通过本节课的学习，你有什么收获？</a:t>
            </a:r>
            <a:endParaRPr lang="zh-CN" altLang="en-US" sz="2800" b="1">
              <a:latin typeface="楷体" panose="02010609060101010101" pitchFamily="49" charset="-122"/>
            </a:endParaRPr>
          </a:p>
        </p:txBody>
      </p:sp>
      <p:pic>
        <p:nvPicPr>
          <p:cNvPr id="38916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23813"/>
            <a:ext cx="1855787" cy="185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t="68098" b="10774"/>
          <a:stretch>
            <a:fillRect/>
          </a:stretch>
        </p:blipFill>
        <p:spPr bwMode="auto">
          <a:xfrm>
            <a:off x="-396875" y="-20638"/>
            <a:ext cx="406876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635000" y="88900"/>
            <a:ext cx="2025650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</a:rPr>
              <a:t>课堂小结</a:t>
            </a:r>
            <a:endParaRPr lang="zh-CN" altLang="en-US" sz="3200" b="1">
              <a:latin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叶盛">
      <a:majorFont>
        <a:latin typeface="Times New Roman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iw32un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FFFF"/>
        </a:solidFill>
        <a:ln w="38100">
          <a:solidFill>
            <a:srgbClr val="3399FF"/>
          </a:solidFill>
          <a:miter lim="800000"/>
        </a:ln>
      </a:spPr>
      <a:bodyPr rtlCol="0" anchor="ctr"/>
      <a:lstStyle>
        <a:defPPr algn="l" eaLnBrk="1" hangingPunct="1">
          <a:lnSpc>
            <a:spcPct val="130000"/>
          </a:lnSpc>
          <a:defRPr sz="2800" b="1" smtClean="0">
            <a:solidFill>
              <a:srgbClr val="000000"/>
            </a:solidFill>
            <a:latin typeface="+mn-lt"/>
          </a:defRPr>
        </a:defPPr>
      </a:lstStyle>
    </a:spDef>
    <a:txDef>
      <a:spPr>
        <a:noFill/>
      </a:spPr>
      <a:bodyPr wrap="square" rtlCol="0">
        <a:spAutoFit/>
      </a:bodyPr>
      <a:lstStyle>
        <a:defPPr algn="l">
          <a:defRPr sz="3200" b="1" smtClean="0">
            <a:latin typeface="+mj-lt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688</Words>
  <Application>WPS 演示</Application>
  <PresentationFormat>全屏显示(16:9)</PresentationFormat>
  <Paragraphs>114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楷体</vt:lpstr>
      <vt:lpstr>inpin heiti</vt:lpstr>
      <vt:lpstr>微软雅黑</vt:lpstr>
      <vt:lpstr>黑体</vt:lpstr>
      <vt:lpstr>方正粗黑繁体</vt:lpstr>
      <vt:lpstr>等线 Light</vt:lpstr>
      <vt:lpstr>等线</vt:lpstr>
      <vt:lpstr>Arial Unicode MS</vt:lpstr>
      <vt:lpstr>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zyccl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</dc:creator>
  <cp:keywords>状元成才路</cp:keywords>
  <dc:description>状元成才路</dc:description>
  <dc:subject>状元成才路</dc:subject>
  <cp:category>状元成才路</cp:category>
  <cp:lastModifiedBy>唐唐唐小糖1</cp:lastModifiedBy>
  <cp:revision>508</cp:revision>
  <dcterms:created xsi:type="dcterms:W3CDTF">2015-08-27T07:30:00Z</dcterms:created>
  <dcterms:modified xsi:type="dcterms:W3CDTF">2026-02-28T06:40:36Z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8E1CBD7588DF4539A5C982B78AC2948A_12</vt:lpwstr>
  </property>
</Properties>
</file>