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p3" ContentType="audio/mp3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620" r:id="rId3"/>
    <p:sldId id="561" r:id="rId4"/>
    <p:sldId id="626" r:id="rId5"/>
    <p:sldId id="584" r:id="rId6"/>
    <p:sldId id="611" r:id="rId7"/>
    <p:sldId id="619" r:id="rId8"/>
    <p:sldId id="587" r:id="rId9"/>
    <p:sldId id="589" r:id="rId10"/>
    <p:sldId id="590" r:id="rId11"/>
    <p:sldId id="612" r:id="rId12"/>
    <p:sldId id="591" r:id="rId13"/>
    <p:sldId id="592" r:id="rId14"/>
    <p:sldId id="593" r:id="rId15"/>
    <p:sldId id="618" r:id="rId16"/>
    <p:sldId id="562" r:id="rId17"/>
    <p:sldId id="600" r:id="rId18"/>
    <p:sldId id="613" r:id="rId19"/>
    <p:sldId id="628" r:id="rId20"/>
    <p:sldId id="606" r:id="rId21"/>
    <p:sldId id="602" r:id="rId22"/>
    <p:sldId id="629" r:id="rId23"/>
    <p:sldId id="595" r:id="rId24"/>
    <p:sldId id="627" r:id="rId25"/>
    <p:sldId id="564" r:id="rId26"/>
    <p:sldId id="565" r:id="rId27"/>
    <p:sldId id="568" r:id="rId28"/>
    <p:sldId id="567" r:id="rId29"/>
    <p:sldId id="569" r:id="rId30"/>
    <p:sldId id="570" r:id="rId31"/>
    <p:sldId id="577" r:id="rId32"/>
    <p:sldId id="571" r:id="rId33"/>
    <p:sldId id="572" r:id="rId34"/>
    <p:sldId id="614" r:id="rId35"/>
    <p:sldId id="573" r:id="rId36"/>
    <p:sldId id="615" r:id="rId37"/>
    <p:sldId id="616" r:id="rId38"/>
    <p:sldId id="579" r:id="rId39"/>
    <p:sldId id="630" r:id="rId40"/>
    <p:sldId id="580" r:id="rId41"/>
    <p:sldId id="582" r:id="rId42"/>
    <p:sldId id="631" r:id="rId43"/>
    <p:sldId id="583" r:id="rId44"/>
    <p:sldId id="617" r:id="rId4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51"/>
    </p:embeddedFont>
    <p:embeddedFont>
      <p:font typeface="楷体" panose="02010609060101010101" pitchFamily="49" charset="-122"/>
      <p:regular r:id="rId52"/>
    </p:embeddedFont>
    <p:embeddedFont>
      <p:font typeface="Calibri" panose="020F0502020204030204" pitchFamily="34" charset="0"/>
      <p:regular r:id="rId53"/>
      <p:bold r:id="rId54"/>
      <p:italic r:id="rId55"/>
      <p:boldItalic r:id="rId56"/>
    </p:embeddedFont>
    <p:embeddedFont>
      <p:font typeface="汉语拼音" panose="020B0604020202020204" pitchFamily="34" charset="0"/>
      <p:regular r:id="rId57"/>
    </p:embeddedFont>
  </p:embeddedFontLst>
  <p:custDataLst>
    <p:tags r:id="rId58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5375" userDrawn="1">
          <p15:clr>
            <a:srgbClr val="A4A3A4"/>
          </p15:clr>
        </p15:guide>
        <p15:guide id="2" pos="385" userDrawn="1">
          <p15:clr>
            <a:srgbClr val="A4A3A4"/>
          </p15:clr>
        </p15:guide>
        <p15:guide id="3" orient="horz" pos="15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8D63"/>
    <a:srgbClr val="1A6144"/>
    <a:srgbClr val="8C9A96"/>
    <a:srgbClr val="22B7BB"/>
    <a:srgbClr val="B0EAD3"/>
    <a:srgbClr val="C8F0E0"/>
    <a:srgbClr val="C00000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40" autoAdjust="0"/>
    <p:restoredTop sz="94660"/>
  </p:normalViewPr>
  <p:slideViewPr>
    <p:cSldViewPr snapToGrid="0" showGuides="1">
      <p:cViewPr varScale="1">
        <p:scale>
          <a:sx n="146" d="100"/>
          <a:sy n="146" d="100"/>
        </p:scale>
        <p:origin x="624" y="108"/>
      </p:cViewPr>
      <p:guideLst>
        <p:guide pos="5375"/>
        <p:guide pos="385"/>
        <p:guide orient="horz" pos="1598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8" Type="http://schemas.openxmlformats.org/officeDocument/2006/relationships/tags" Target="tags/tag1.xml"/><Relationship Id="rId57" Type="http://schemas.openxmlformats.org/officeDocument/2006/relationships/font" Target="fonts/font7.fntdata"/><Relationship Id="rId56" Type="http://schemas.openxmlformats.org/officeDocument/2006/relationships/font" Target="fonts/font6.fntdata"/><Relationship Id="rId55" Type="http://schemas.openxmlformats.org/officeDocument/2006/relationships/font" Target="fonts/font5.fntdata"/><Relationship Id="rId54" Type="http://schemas.openxmlformats.org/officeDocument/2006/relationships/font" Target="fonts/font4.fntdata"/><Relationship Id="rId53" Type="http://schemas.openxmlformats.org/officeDocument/2006/relationships/font" Target="fonts/font3.fntdata"/><Relationship Id="rId52" Type="http://schemas.openxmlformats.org/officeDocument/2006/relationships/font" Target="fonts/font2.fntdata"/><Relationship Id="rId51" Type="http://schemas.openxmlformats.org/officeDocument/2006/relationships/font" Target="fonts/font1.fntdata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handoutMaster" Target="handoutMasters/handoutMaster1.xml"/><Relationship Id="rId46" Type="http://schemas.openxmlformats.org/officeDocument/2006/relationships/notesMaster" Target="notesMasters/notesMaster1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E9D9FC9-8867-40C6-87A1-1CE7E6AC3D2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48E631E-AA7D-499E-99C3-725197E914B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9D021F-6C08-4335-91AD-21F449F3697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8A49879-0979-4D7F-B03A-896FBFB6F3B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9855" y="89621"/>
            <a:ext cx="663495" cy="5880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9855" y="89621"/>
            <a:ext cx="663495" cy="5880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全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99363" y="360363"/>
            <a:ext cx="1195387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6805" y="311871"/>
            <a:ext cx="663495" cy="5880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全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48588" y="146050"/>
            <a:ext cx="1228725" cy="668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9855" y="89621"/>
            <a:ext cx="663495" cy="5880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23.xml"/><Relationship Id="rId2" Type="http://schemas.openxmlformats.org/officeDocument/2006/relationships/slide" Target="slide2.xml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microsoft.com/office/2007/relationships/hdphoto" Target="../media/image18.wdp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9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3.png"/><Relationship Id="rId3" Type="http://schemas.openxmlformats.org/officeDocument/2006/relationships/image" Target="../media/image20.png"/><Relationship Id="rId2" Type="http://schemas.microsoft.com/office/2007/relationships/media" Target="../media/media2.mp4"/><Relationship Id="rId1" Type="http://schemas.openxmlformats.org/officeDocument/2006/relationships/video" Target="../media/media2.mp4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1.png"/><Relationship Id="rId2" Type="http://schemas.microsoft.com/office/2007/relationships/media" Target="../media/media3.mp4"/><Relationship Id="rId1" Type="http://schemas.openxmlformats.org/officeDocument/2006/relationships/video" Target="../media/media3.mp4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2.png"/><Relationship Id="rId2" Type="http://schemas.microsoft.com/office/2007/relationships/media" Target="../media/media4.mp4"/><Relationship Id="rId1" Type="http://schemas.openxmlformats.org/officeDocument/2006/relationships/video" Target="../media/media4.mp4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3.png"/><Relationship Id="rId2" Type="http://schemas.microsoft.com/office/2007/relationships/media" Target="../media/media5.mp4"/><Relationship Id="rId1" Type="http://schemas.openxmlformats.org/officeDocument/2006/relationships/video" Target="../media/media5.mp4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5" Type="http://schemas.microsoft.com/office/2007/relationships/media" Target="../media/media7.mp4"/><Relationship Id="rId4" Type="http://schemas.openxmlformats.org/officeDocument/2006/relationships/video" Target="../media/media7.mp4"/><Relationship Id="rId3" Type="http://schemas.openxmlformats.org/officeDocument/2006/relationships/image" Target="../media/image25.png"/><Relationship Id="rId2" Type="http://schemas.microsoft.com/office/2007/relationships/media" Target="../media/media6.mp4"/><Relationship Id="rId1" Type="http://schemas.openxmlformats.org/officeDocument/2006/relationships/video" Target="../media/media6.mp4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5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9.png"/><Relationship Id="rId2" Type="http://schemas.microsoft.com/office/2007/relationships/media" Target="../media/media8.mp3"/><Relationship Id="rId1" Type="http://schemas.openxmlformats.org/officeDocument/2006/relationships/audio" Target="../media/media8.mp3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6.png"/><Relationship Id="rId3" Type="http://schemas.microsoft.com/office/2007/relationships/media" Target="../media/media9.mp4"/><Relationship Id="rId2" Type="http://schemas.openxmlformats.org/officeDocument/2006/relationships/video" Target="../media/media9.mp4"/><Relationship Id="rId1" Type="http://schemas.openxmlformats.org/officeDocument/2006/relationships/image" Target="../media/image13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7.png"/><Relationship Id="rId2" Type="http://schemas.microsoft.com/office/2007/relationships/media" Target="../media/media10.mp4"/><Relationship Id="rId1" Type="http://schemas.openxmlformats.org/officeDocument/2006/relationships/video" Target="../media/media10.mp4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13"/>
          <p:cNvGrpSpPr/>
          <p:nvPr/>
        </p:nvGrpSpPr>
        <p:grpSpPr>
          <a:xfrm>
            <a:off x="1881188" y="639763"/>
            <a:ext cx="4970462" cy="3722687"/>
            <a:chOff x="2847976" y="1254263"/>
            <a:chExt cx="6496050" cy="4169723"/>
          </a:xfrm>
        </p:grpSpPr>
        <p:sp>
          <p:nvSpPr>
            <p:cNvPr id="15" name="Freeform 9"/>
            <p:cNvSpPr/>
            <p:nvPr/>
          </p:nvSpPr>
          <p:spPr bwMode="auto">
            <a:xfrm rot="5400000">
              <a:off x="4180062" y="-77823"/>
              <a:ext cx="3831878" cy="6496050"/>
            </a:xfrm>
            <a:custGeom>
              <a:avLst/>
              <a:gdLst>
                <a:gd name="T0" fmla="*/ 4634 w 4634"/>
                <a:gd name="T1" fmla="*/ 1966 h 7869"/>
                <a:gd name="T2" fmla="*/ 4633 w 4634"/>
                <a:gd name="T3" fmla="*/ 1965 h 7869"/>
                <a:gd name="T4" fmla="*/ 4633 w 4634"/>
                <a:gd name="T5" fmla="*/ 1300 h 7869"/>
                <a:gd name="T6" fmla="*/ 3869 w 4634"/>
                <a:gd name="T7" fmla="*/ 536 h 7869"/>
                <a:gd name="T8" fmla="*/ 3572 w 4634"/>
                <a:gd name="T9" fmla="*/ 536 h 7869"/>
                <a:gd name="T10" fmla="*/ 3569 w 4634"/>
                <a:gd name="T11" fmla="*/ 531 h 7869"/>
                <a:gd name="T12" fmla="*/ 2730 w 4634"/>
                <a:gd name="T13" fmla="*/ 0 h 7869"/>
                <a:gd name="T14" fmla="*/ 1891 w 4634"/>
                <a:gd name="T15" fmla="*/ 531 h 7869"/>
                <a:gd name="T16" fmla="*/ 1887 w 4634"/>
                <a:gd name="T17" fmla="*/ 536 h 7869"/>
                <a:gd name="T18" fmla="*/ 1624 w 4634"/>
                <a:gd name="T19" fmla="*/ 536 h 7869"/>
                <a:gd name="T20" fmla="*/ 846 w 4634"/>
                <a:gd name="T21" fmla="*/ 1301 h 7869"/>
                <a:gd name="T22" fmla="*/ 826 w 4634"/>
                <a:gd name="T23" fmla="*/ 1300 h 7869"/>
                <a:gd name="T24" fmla="*/ 826 w 4634"/>
                <a:gd name="T25" fmla="*/ 1986 h 7869"/>
                <a:gd name="T26" fmla="*/ 821 w 4634"/>
                <a:gd name="T27" fmla="*/ 1990 h 7869"/>
                <a:gd name="T28" fmla="*/ 0 w 4634"/>
                <a:gd name="T29" fmla="*/ 3934 h 7869"/>
                <a:gd name="T30" fmla="*/ 821 w 4634"/>
                <a:gd name="T31" fmla="*/ 5879 h 7869"/>
                <a:gd name="T32" fmla="*/ 826 w 4634"/>
                <a:gd name="T33" fmla="*/ 5883 h 7869"/>
                <a:gd name="T34" fmla="*/ 826 w 4634"/>
                <a:gd name="T35" fmla="*/ 6560 h 7869"/>
                <a:gd name="T36" fmla="*/ 846 w 4634"/>
                <a:gd name="T37" fmla="*/ 6560 h 7869"/>
                <a:gd name="T38" fmla="*/ 1624 w 4634"/>
                <a:gd name="T39" fmla="*/ 7333 h 7869"/>
                <a:gd name="T40" fmla="*/ 1887 w 4634"/>
                <a:gd name="T41" fmla="*/ 7333 h 7869"/>
                <a:gd name="T42" fmla="*/ 1891 w 4634"/>
                <a:gd name="T43" fmla="*/ 7337 h 7869"/>
                <a:gd name="T44" fmla="*/ 2730 w 4634"/>
                <a:gd name="T45" fmla="*/ 7869 h 7869"/>
                <a:gd name="T46" fmla="*/ 3569 w 4634"/>
                <a:gd name="T47" fmla="*/ 7337 h 7869"/>
                <a:gd name="T48" fmla="*/ 3572 w 4634"/>
                <a:gd name="T49" fmla="*/ 7333 h 7869"/>
                <a:gd name="T50" fmla="*/ 3869 w 4634"/>
                <a:gd name="T51" fmla="*/ 7333 h 7869"/>
                <a:gd name="T52" fmla="*/ 4633 w 4634"/>
                <a:gd name="T53" fmla="*/ 6560 h 7869"/>
                <a:gd name="T54" fmla="*/ 4633 w 4634"/>
                <a:gd name="T55" fmla="*/ 5903 h 7869"/>
                <a:gd name="T56" fmla="*/ 4634 w 4634"/>
                <a:gd name="T57" fmla="*/ 5903 h 7869"/>
                <a:gd name="T58" fmla="*/ 4634 w 4634"/>
                <a:gd name="T59" fmla="*/ 1966 h 7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34" h="7869">
                  <a:moveTo>
                    <a:pt x="4634" y="1966"/>
                  </a:moveTo>
                  <a:cubicBezTo>
                    <a:pt x="4633" y="1965"/>
                    <a:pt x="4633" y="1965"/>
                    <a:pt x="4633" y="1965"/>
                  </a:cubicBezTo>
                  <a:cubicBezTo>
                    <a:pt x="4633" y="1300"/>
                    <a:pt x="4633" y="1300"/>
                    <a:pt x="4633" y="1300"/>
                  </a:cubicBezTo>
                  <a:cubicBezTo>
                    <a:pt x="4216" y="1293"/>
                    <a:pt x="3877" y="954"/>
                    <a:pt x="3869" y="536"/>
                  </a:cubicBezTo>
                  <a:cubicBezTo>
                    <a:pt x="3572" y="536"/>
                    <a:pt x="3572" y="536"/>
                    <a:pt x="3572" y="536"/>
                  </a:cubicBezTo>
                  <a:cubicBezTo>
                    <a:pt x="3569" y="531"/>
                    <a:pt x="3569" y="531"/>
                    <a:pt x="3569" y="531"/>
                  </a:cubicBezTo>
                  <a:cubicBezTo>
                    <a:pt x="3314" y="183"/>
                    <a:pt x="3024" y="0"/>
                    <a:pt x="2730" y="0"/>
                  </a:cubicBezTo>
                  <a:cubicBezTo>
                    <a:pt x="2436" y="0"/>
                    <a:pt x="2146" y="183"/>
                    <a:pt x="1891" y="531"/>
                  </a:cubicBezTo>
                  <a:cubicBezTo>
                    <a:pt x="1887" y="536"/>
                    <a:pt x="1887" y="536"/>
                    <a:pt x="1887" y="536"/>
                  </a:cubicBezTo>
                  <a:cubicBezTo>
                    <a:pt x="1624" y="536"/>
                    <a:pt x="1624" y="536"/>
                    <a:pt x="1624" y="536"/>
                  </a:cubicBezTo>
                  <a:cubicBezTo>
                    <a:pt x="1617" y="959"/>
                    <a:pt x="1270" y="1301"/>
                    <a:pt x="846" y="1301"/>
                  </a:cubicBezTo>
                  <a:cubicBezTo>
                    <a:pt x="839" y="1301"/>
                    <a:pt x="833" y="1300"/>
                    <a:pt x="826" y="1300"/>
                  </a:cubicBezTo>
                  <a:cubicBezTo>
                    <a:pt x="826" y="1986"/>
                    <a:pt x="826" y="1986"/>
                    <a:pt x="826" y="1986"/>
                  </a:cubicBezTo>
                  <a:cubicBezTo>
                    <a:pt x="821" y="1990"/>
                    <a:pt x="821" y="1990"/>
                    <a:pt x="821" y="1990"/>
                  </a:cubicBezTo>
                  <a:cubicBezTo>
                    <a:pt x="315" y="2360"/>
                    <a:pt x="0" y="3105"/>
                    <a:pt x="0" y="3934"/>
                  </a:cubicBezTo>
                  <a:cubicBezTo>
                    <a:pt x="0" y="4764"/>
                    <a:pt x="315" y="5509"/>
                    <a:pt x="821" y="5879"/>
                  </a:cubicBezTo>
                  <a:cubicBezTo>
                    <a:pt x="826" y="5883"/>
                    <a:pt x="826" y="5883"/>
                    <a:pt x="826" y="5883"/>
                  </a:cubicBezTo>
                  <a:cubicBezTo>
                    <a:pt x="826" y="6560"/>
                    <a:pt x="826" y="6560"/>
                    <a:pt x="826" y="6560"/>
                  </a:cubicBezTo>
                  <a:cubicBezTo>
                    <a:pt x="833" y="6560"/>
                    <a:pt x="839" y="6560"/>
                    <a:pt x="846" y="6560"/>
                  </a:cubicBezTo>
                  <a:cubicBezTo>
                    <a:pt x="1273" y="6560"/>
                    <a:pt x="1621" y="6906"/>
                    <a:pt x="1624" y="7333"/>
                  </a:cubicBezTo>
                  <a:cubicBezTo>
                    <a:pt x="1887" y="7333"/>
                    <a:pt x="1887" y="7333"/>
                    <a:pt x="1887" y="7333"/>
                  </a:cubicBezTo>
                  <a:cubicBezTo>
                    <a:pt x="1891" y="7337"/>
                    <a:pt x="1891" y="7337"/>
                    <a:pt x="1891" y="7337"/>
                  </a:cubicBezTo>
                  <a:cubicBezTo>
                    <a:pt x="2146" y="7685"/>
                    <a:pt x="2436" y="7869"/>
                    <a:pt x="2730" y="7869"/>
                  </a:cubicBezTo>
                  <a:cubicBezTo>
                    <a:pt x="3024" y="7869"/>
                    <a:pt x="3314" y="7685"/>
                    <a:pt x="3569" y="7337"/>
                  </a:cubicBezTo>
                  <a:cubicBezTo>
                    <a:pt x="3572" y="7333"/>
                    <a:pt x="3572" y="7333"/>
                    <a:pt x="3572" y="7333"/>
                  </a:cubicBezTo>
                  <a:cubicBezTo>
                    <a:pt x="3869" y="7333"/>
                    <a:pt x="3869" y="7333"/>
                    <a:pt x="3869" y="7333"/>
                  </a:cubicBezTo>
                  <a:cubicBezTo>
                    <a:pt x="3872" y="6911"/>
                    <a:pt x="4213" y="6567"/>
                    <a:pt x="4633" y="6560"/>
                  </a:cubicBezTo>
                  <a:cubicBezTo>
                    <a:pt x="4633" y="5903"/>
                    <a:pt x="4633" y="5903"/>
                    <a:pt x="4633" y="5903"/>
                  </a:cubicBezTo>
                  <a:cubicBezTo>
                    <a:pt x="4634" y="5903"/>
                    <a:pt x="4634" y="5903"/>
                    <a:pt x="4634" y="5903"/>
                  </a:cubicBezTo>
                  <a:lnTo>
                    <a:pt x="4634" y="1966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6350">
              <a:solidFill>
                <a:srgbClr val="1A614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9222" name="图片 1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50532" y="3829551"/>
              <a:ext cx="3690937" cy="159443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9219" name="文本框 1">
            <a:hlinkClick r:id="rId2" action="ppaction://hlinksldjump"/>
          </p:cNvPr>
          <p:cNvSpPr txBox="1"/>
          <p:nvPr/>
        </p:nvSpPr>
        <p:spPr>
          <a:xfrm>
            <a:off x="3106738" y="1347788"/>
            <a:ext cx="2541587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1A614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◇</a:t>
            </a:r>
            <a:r>
              <a:rPr lang="zh-CN" altLang="en-US" sz="3600" b="1" dirty="0">
                <a:solidFill>
                  <a:srgbClr val="1A614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solidFill>
                  <a:srgbClr val="1A614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1A614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r>
              <a:rPr lang="zh-CN" altLang="en-US" sz="2800" b="1" dirty="0">
                <a:solidFill>
                  <a:srgbClr val="1A614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◇</a:t>
            </a:r>
            <a:endParaRPr lang="zh-CN" altLang="en-US" sz="2800" b="1" dirty="0">
              <a:solidFill>
                <a:srgbClr val="1A614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0" name="文本框 2">
            <a:hlinkClick r:id="rId3" action="ppaction://hlinksldjump"/>
          </p:cNvPr>
          <p:cNvSpPr txBox="1"/>
          <p:nvPr/>
        </p:nvSpPr>
        <p:spPr>
          <a:xfrm>
            <a:off x="3106738" y="2212975"/>
            <a:ext cx="254158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1A614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◇</a:t>
            </a:r>
            <a:r>
              <a:rPr lang="zh-CN" altLang="en-US" sz="3600" b="1" dirty="0">
                <a:solidFill>
                  <a:srgbClr val="1A614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solidFill>
                  <a:srgbClr val="1A614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rgbClr val="1A614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r>
              <a:rPr lang="zh-CN" altLang="en-US" sz="2800" b="1" dirty="0">
                <a:solidFill>
                  <a:srgbClr val="1A614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◇</a:t>
            </a:r>
            <a:endParaRPr lang="zh-CN" altLang="en-US" sz="2800" b="1" dirty="0">
              <a:solidFill>
                <a:srgbClr val="1A614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3044825" y="2419350"/>
            <a:ext cx="957263" cy="10525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剪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/>
          <p:nvPr/>
        </p:nvSpPr>
        <p:spPr>
          <a:xfrm>
            <a:off x="4033838" y="2262188"/>
            <a:ext cx="317500" cy="1366837"/>
          </a:xfrm>
          <a:prstGeom prst="leftBrace">
            <a:avLst>
              <a:gd name="adj1" fmla="val 62841"/>
              <a:gd name="adj2" fmla="val 50000"/>
            </a:avLst>
          </a:prstGeom>
          <a:noFill/>
          <a:ln w="28575" cap="flat" cmpd="sng">
            <a:solidFill>
              <a:srgbClr val="56A9DD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eaLnBrk="1" hangingPunct="1"/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383088" y="2209800"/>
            <a:ext cx="1212850" cy="14716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剪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刀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剪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裁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任意多边形: 形状 22"/>
          <p:cNvSpPr/>
          <p:nvPr/>
        </p:nvSpPr>
        <p:spPr>
          <a:xfrm>
            <a:off x="3251200" y="3054350"/>
            <a:ext cx="473075" cy="285750"/>
          </a:xfrm>
          <a:custGeom>
            <a:avLst/>
            <a:gdLst>
              <a:gd name="connsiteX0" fmla="*/ 232578 w 458769"/>
              <a:gd name="connsiteY0" fmla="*/ 19960 h 286647"/>
              <a:gd name="connsiteX1" fmla="*/ 230697 w 458769"/>
              <a:gd name="connsiteY1" fmla="*/ 21560 h 286647"/>
              <a:gd name="connsiteX2" fmla="*/ 228835 w 458769"/>
              <a:gd name="connsiteY2" fmla="*/ 20311 h 286647"/>
              <a:gd name="connsiteX3" fmla="*/ 232578 w 458769"/>
              <a:gd name="connsiteY3" fmla="*/ 19960 h 286647"/>
              <a:gd name="connsiteX4" fmla="*/ 400322 w 458769"/>
              <a:gd name="connsiteY4" fmla="*/ 0 h 286647"/>
              <a:gd name="connsiteX5" fmla="*/ 423709 w 458769"/>
              <a:gd name="connsiteY5" fmla="*/ 16805 h 286647"/>
              <a:gd name="connsiteX6" fmla="*/ 424667 w 458769"/>
              <a:gd name="connsiteY6" fmla="*/ 17452 h 286647"/>
              <a:gd name="connsiteX7" fmla="*/ 423775 w 458769"/>
              <a:gd name="connsiteY7" fmla="*/ 17999 h 286647"/>
              <a:gd name="connsiteX8" fmla="*/ 416700 w 458769"/>
              <a:gd name="connsiteY8" fmla="*/ 18760 h 286647"/>
              <a:gd name="connsiteX9" fmla="*/ 428894 w 458769"/>
              <a:gd name="connsiteY9" fmla="*/ 24827 h 286647"/>
              <a:gd name="connsiteX10" fmla="*/ 448579 w 458769"/>
              <a:gd name="connsiteY10" fmla="*/ 37844 h 286647"/>
              <a:gd name="connsiteX11" fmla="*/ 452997 w 458769"/>
              <a:gd name="connsiteY11" fmla="*/ 73958 h 286647"/>
              <a:gd name="connsiteX12" fmla="*/ 435115 w 458769"/>
              <a:gd name="connsiteY12" fmla="*/ 118560 h 286647"/>
              <a:gd name="connsiteX13" fmla="*/ 418790 w 458769"/>
              <a:gd name="connsiteY13" fmla="*/ 194230 h 286647"/>
              <a:gd name="connsiteX14" fmla="*/ 357003 w 458769"/>
              <a:gd name="connsiteY14" fmla="*/ 274015 h 286647"/>
              <a:gd name="connsiteX15" fmla="*/ 303611 w 458769"/>
              <a:gd name="connsiteY15" fmla="*/ 271806 h 286647"/>
              <a:gd name="connsiteX16" fmla="*/ 272194 w 458769"/>
              <a:gd name="connsiteY16" fmla="*/ 210345 h 286647"/>
              <a:gd name="connsiteX17" fmla="*/ 283333 w 458769"/>
              <a:gd name="connsiteY17" fmla="*/ 192044 h 286647"/>
              <a:gd name="connsiteX18" fmla="*/ 334912 w 458769"/>
              <a:gd name="connsiteY18" fmla="*/ 206671 h 286647"/>
              <a:gd name="connsiteX19" fmla="*/ 353562 w 458769"/>
              <a:gd name="connsiteY19" fmla="*/ 184323 h 286647"/>
              <a:gd name="connsiteX20" fmla="*/ 371305 w 458769"/>
              <a:gd name="connsiteY20" fmla="*/ 122257 h 286647"/>
              <a:gd name="connsiteX21" fmla="*/ 374002 w 458769"/>
              <a:gd name="connsiteY21" fmla="*/ 71563 h 286647"/>
              <a:gd name="connsiteX22" fmla="*/ 355352 w 458769"/>
              <a:gd name="connsiteY22" fmla="*/ 59354 h 286647"/>
              <a:gd name="connsiteX23" fmla="*/ 270915 w 458769"/>
              <a:gd name="connsiteY23" fmla="*/ 67470 h 286647"/>
              <a:gd name="connsiteX24" fmla="*/ 279589 w 458769"/>
              <a:gd name="connsiteY24" fmla="*/ 98724 h 286647"/>
              <a:gd name="connsiteX25" fmla="*/ 238778 w 458769"/>
              <a:gd name="connsiteY25" fmla="*/ 140442 h 286647"/>
              <a:gd name="connsiteX26" fmla="*/ 167782 w 458769"/>
              <a:gd name="connsiteY26" fmla="*/ 208345 h 286647"/>
              <a:gd name="connsiteX27" fmla="*/ 43511 w 458769"/>
              <a:gd name="connsiteY27" fmla="*/ 262109 h 286647"/>
              <a:gd name="connsiteX28" fmla="*/ 29628 w 458769"/>
              <a:gd name="connsiteY28" fmla="*/ 244110 h 286647"/>
              <a:gd name="connsiteX29" fmla="*/ 145179 w 458769"/>
              <a:gd name="connsiteY29" fmla="*/ 161232 h 286647"/>
              <a:gd name="connsiteX30" fmla="*/ 209245 w 458769"/>
              <a:gd name="connsiteY30" fmla="*/ 78539 h 286647"/>
              <a:gd name="connsiteX31" fmla="*/ 119739 w 458769"/>
              <a:gd name="connsiteY31" fmla="*/ 93143 h 286647"/>
              <a:gd name="connsiteX32" fmla="*/ 72323 w 458769"/>
              <a:gd name="connsiteY32" fmla="*/ 68167 h 286647"/>
              <a:gd name="connsiteX33" fmla="*/ 85043 w 458769"/>
              <a:gd name="connsiteY33" fmla="*/ 43239 h 286647"/>
              <a:gd name="connsiteX34" fmla="*/ 186107 w 458769"/>
              <a:gd name="connsiteY34" fmla="*/ 40471 h 286647"/>
              <a:gd name="connsiteX35" fmla="*/ 301100 w 458769"/>
              <a:gd name="connsiteY35" fmla="*/ 27542 h 286647"/>
              <a:gd name="connsiteX36" fmla="*/ 367328 w 458769"/>
              <a:gd name="connsiteY36" fmla="*/ 11334 h 286647"/>
              <a:gd name="connsiteX37" fmla="*/ 405558 w 458769"/>
              <a:gd name="connsiteY37" fmla="*/ 13217 h 286647"/>
              <a:gd name="connsiteX38" fmla="*/ 410061 w 458769"/>
              <a:gd name="connsiteY38" fmla="*/ 15457 h 286647"/>
              <a:gd name="connsiteX39" fmla="*/ 408869 w 458769"/>
              <a:gd name="connsiteY39" fmla="*/ 14720 h 286647"/>
              <a:gd name="connsiteX40" fmla="*/ 403605 w 458769"/>
              <a:gd name="connsiteY40" fmla="*/ 5520 h 286647"/>
              <a:gd name="connsiteX41" fmla="*/ 400322 w 458769"/>
              <a:gd name="connsiteY41" fmla="*/ 0 h 286647"/>
              <a:gd name="connsiteX0-1" fmla="*/ 228835 w 458769"/>
              <a:gd name="connsiteY0-2" fmla="*/ 20311 h 286647"/>
              <a:gd name="connsiteX1-3" fmla="*/ 230697 w 458769"/>
              <a:gd name="connsiteY1-4" fmla="*/ 21560 h 286647"/>
              <a:gd name="connsiteX2-5" fmla="*/ 228835 w 458769"/>
              <a:gd name="connsiteY2-6" fmla="*/ 20311 h 286647"/>
              <a:gd name="connsiteX3-7" fmla="*/ 400322 w 458769"/>
              <a:gd name="connsiteY3-8" fmla="*/ 0 h 286647"/>
              <a:gd name="connsiteX4-9" fmla="*/ 423709 w 458769"/>
              <a:gd name="connsiteY4-10" fmla="*/ 16805 h 286647"/>
              <a:gd name="connsiteX5-11" fmla="*/ 424667 w 458769"/>
              <a:gd name="connsiteY5-12" fmla="*/ 17452 h 286647"/>
              <a:gd name="connsiteX6-13" fmla="*/ 423775 w 458769"/>
              <a:gd name="connsiteY6-14" fmla="*/ 17999 h 286647"/>
              <a:gd name="connsiteX7-15" fmla="*/ 416700 w 458769"/>
              <a:gd name="connsiteY7-16" fmla="*/ 18760 h 286647"/>
              <a:gd name="connsiteX8-17" fmla="*/ 428894 w 458769"/>
              <a:gd name="connsiteY8-18" fmla="*/ 24827 h 286647"/>
              <a:gd name="connsiteX9-19" fmla="*/ 448579 w 458769"/>
              <a:gd name="connsiteY9-20" fmla="*/ 37844 h 286647"/>
              <a:gd name="connsiteX10-21" fmla="*/ 452997 w 458769"/>
              <a:gd name="connsiteY10-22" fmla="*/ 73958 h 286647"/>
              <a:gd name="connsiteX11-23" fmla="*/ 435115 w 458769"/>
              <a:gd name="connsiteY11-24" fmla="*/ 118560 h 286647"/>
              <a:gd name="connsiteX12-25" fmla="*/ 418790 w 458769"/>
              <a:gd name="connsiteY12-26" fmla="*/ 194230 h 286647"/>
              <a:gd name="connsiteX13-27" fmla="*/ 357003 w 458769"/>
              <a:gd name="connsiteY13-28" fmla="*/ 274015 h 286647"/>
              <a:gd name="connsiteX14-29" fmla="*/ 303611 w 458769"/>
              <a:gd name="connsiteY14-30" fmla="*/ 271806 h 286647"/>
              <a:gd name="connsiteX15-31" fmla="*/ 272194 w 458769"/>
              <a:gd name="connsiteY15-32" fmla="*/ 210345 h 286647"/>
              <a:gd name="connsiteX16-33" fmla="*/ 283333 w 458769"/>
              <a:gd name="connsiteY16-34" fmla="*/ 192044 h 286647"/>
              <a:gd name="connsiteX17-35" fmla="*/ 334912 w 458769"/>
              <a:gd name="connsiteY17-36" fmla="*/ 206671 h 286647"/>
              <a:gd name="connsiteX18-37" fmla="*/ 353562 w 458769"/>
              <a:gd name="connsiteY18-38" fmla="*/ 184323 h 286647"/>
              <a:gd name="connsiteX19-39" fmla="*/ 371305 w 458769"/>
              <a:gd name="connsiteY19-40" fmla="*/ 122257 h 286647"/>
              <a:gd name="connsiteX20-41" fmla="*/ 374002 w 458769"/>
              <a:gd name="connsiteY20-42" fmla="*/ 71563 h 286647"/>
              <a:gd name="connsiteX21-43" fmla="*/ 355352 w 458769"/>
              <a:gd name="connsiteY21-44" fmla="*/ 59354 h 286647"/>
              <a:gd name="connsiteX22-45" fmla="*/ 270915 w 458769"/>
              <a:gd name="connsiteY22-46" fmla="*/ 67470 h 286647"/>
              <a:gd name="connsiteX23-47" fmla="*/ 279589 w 458769"/>
              <a:gd name="connsiteY23-48" fmla="*/ 98724 h 286647"/>
              <a:gd name="connsiteX24-49" fmla="*/ 238778 w 458769"/>
              <a:gd name="connsiteY24-50" fmla="*/ 140442 h 286647"/>
              <a:gd name="connsiteX25-51" fmla="*/ 167782 w 458769"/>
              <a:gd name="connsiteY25-52" fmla="*/ 208345 h 286647"/>
              <a:gd name="connsiteX26-53" fmla="*/ 43511 w 458769"/>
              <a:gd name="connsiteY26-54" fmla="*/ 262109 h 286647"/>
              <a:gd name="connsiteX27-55" fmla="*/ 29628 w 458769"/>
              <a:gd name="connsiteY27-56" fmla="*/ 244110 h 286647"/>
              <a:gd name="connsiteX28-57" fmla="*/ 145179 w 458769"/>
              <a:gd name="connsiteY28-58" fmla="*/ 161232 h 286647"/>
              <a:gd name="connsiteX29-59" fmla="*/ 209245 w 458769"/>
              <a:gd name="connsiteY29-60" fmla="*/ 78539 h 286647"/>
              <a:gd name="connsiteX30-61" fmla="*/ 119739 w 458769"/>
              <a:gd name="connsiteY30-62" fmla="*/ 93143 h 286647"/>
              <a:gd name="connsiteX31-63" fmla="*/ 72323 w 458769"/>
              <a:gd name="connsiteY31-64" fmla="*/ 68167 h 286647"/>
              <a:gd name="connsiteX32-65" fmla="*/ 85043 w 458769"/>
              <a:gd name="connsiteY32-66" fmla="*/ 43239 h 286647"/>
              <a:gd name="connsiteX33-67" fmla="*/ 186107 w 458769"/>
              <a:gd name="connsiteY33-68" fmla="*/ 40471 h 286647"/>
              <a:gd name="connsiteX34-69" fmla="*/ 301100 w 458769"/>
              <a:gd name="connsiteY34-70" fmla="*/ 27542 h 286647"/>
              <a:gd name="connsiteX35-71" fmla="*/ 367328 w 458769"/>
              <a:gd name="connsiteY35-72" fmla="*/ 11334 h 286647"/>
              <a:gd name="connsiteX36-73" fmla="*/ 405558 w 458769"/>
              <a:gd name="connsiteY36-74" fmla="*/ 13217 h 286647"/>
              <a:gd name="connsiteX37-75" fmla="*/ 410061 w 458769"/>
              <a:gd name="connsiteY37-76" fmla="*/ 15457 h 286647"/>
              <a:gd name="connsiteX38-77" fmla="*/ 408869 w 458769"/>
              <a:gd name="connsiteY38-78" fmla="*/ 14720 h 286647"/>
              <a:gd name="connsiteX39-79" fmla="*/ 403605 w 458769"/>
              <a:gd name="connsiteY39-80" fmla="*/ 5520 h 286647"/>
              <a:gd name="connsiteX40-81" fmla="*/ 400322 w 458769"/>
              <a:gd name="connsiteY40-82" fmla="*/ 0 h 286647"/>
              <a:gd name="connsiteX0-83" fmla="*/ 400322 w 458769"/>
              <a:gd name="connsiteY0-84" fmla="*/ 0 h 286647"/>
              <a:gd name="connsiteX1-85" fmla="*/ 423709 w 458769"/>
              <a:gd name="connsiteY1-86" fmla="*/ 16805 h 286647"/>
              <a:gd name="connsiteX2-87" fmla="*/ 424667 w 458769"/>
              <a:gd name="connsiteY2-88" fmla="*/ 17452 h 286647"/>
              <a:gd name="connsiteX3-89" fmla="*/ 423775 w 458769"/>
              <a:gd name="connsiteY3-90" fmla="*/ 17999 h 286647"/>
              <a:gd name="connsiteX4-91" fmla="*/ 416700 w 458769"/>
              <a:gd name="connsiteY4-92" fmla="*/ 18760 h 286647"/>
              <a:gd name="connsiteX5-93" fmla="*/ 428894 w 458769"/>
              <a:gd name="connsiteY5-94" fmla="*/ 24827 h 286647"/>
              <a:gd name="connsiteX6-95" fmla="*/ 448579 w 458769"/>
              <a:gd name="connsiteY6-96" fmla="*/ 37844 h 286647"/>
              <a:gd name="connsiteX7-97" fmla="*/ 452997 w 458769"/>
              <a:gd name="connsiteY7-98" fmla="*/ 73958 h 286647"/>
              <a:gd name="connsiteX8-99" fmla="*/ 435115 w 458769"/>
              <a:gd name="connsiteY8-100" fmla="*/ 118560 h 286647"/>
              <a:gd name="connsiteX9-101" fmla="*/ 418790 w 458769"/>
              <a:gd name="connsiteY9-102" fmla="*/ 194230 h 286647"/>
              <a:gd name="connsiteX10-103" fmla="*/ 357003 w 458769"/>
              <a:gd name="connsiteY10-104" fmla="*/ 274015 h 286647"/>
              <a:gd name="connsiteX11-105" fmla="*/ 303611 w 458769"/>
              <a:gd name="connsiteY11-106" fmla="*/ 271806 h 286647"/>
              <a:gd name="connsiteX12-107" fmla="*/ 272194 w 458769"/>
              <a:gd name="connsiteY12-108" fmla="*/ 210345 h 286647"/>
              <a:gd name="connsiteX13-109" fmla="*/ 283333 w 458769"/>
              <a:gd name="connsiteY13-110" fmla="*/ 192044 h 286647"/>
              <a:gd name="connsiteX14-111" fmla="*/ 334912 w 458769"/>
              <a:gd name="connsiteY14-112" fmla="*/ 206671 h 286647"/>
              <a:gd name="connsiteX15-113" fmla="*/ 353562 w 458769"/>
              <a:gd name="connsiteY15-114" fmla="*/ 184323 h 286647"/>
              <a:gd name="connsiteX16-115" fmla="*/ 371305 w 458769"/>
              <a:gd name="connsiteY16-116" fmla="*/ 122257 h 286647"/>
              <a:gd name="connsiteX17-117" fmla="*/ 374002 w 458769"/>
              <a:gd name="connsiteY17-118" fmla="*/ 71563 h 286647"/>
              <a:gd name="connsiteX18-119" fmla="*/ 355352 w 458769"/>
              <a:gd name="connsiteY18-120" fmla="*/ 59354 h 286647"/>
              <a:gd name="connsiteX19-121" fmla="*/ 270915 w 458769"/>
              <a:gd name="connsiteY19-122" fmla="*/ 67470 h 286647"/>
              <a:gd name="connsiteX20-123" fmla="*/ 279589 w 458769"/>
              <a:gd name="connsiteY20-124" fmla="*/ 98724 h 286647"/>
              <a:gd name="connsiteX21-125" fmla="*/ 238778 w 458769"/>
              <a:gd name="connsiteY21-126" fmla="*/ 140442 h 286647"/>
              <a:gd name="connsiteX22-127" fmla="*/ 167782 w 458769"/>
              <a:gd name="connsiteY22-128" fmla="*/ 208345 h 286647"/>
              <a:gd name="connsiteX23-129" fmla="*/ 43511 w 458769"/>
              <a:gd name="connsiteY23-130" fmla="*/ 262109 h 286647"/>
              <a:gd name="connsiteX24-131" fmla="*/ 29628 w 458769"/>
              <a:gd name="connsiteY24-132" fmla="*/ 244110 h 286647"/>
              <a:gd name="connsiteX25-133" fmla="*/ 145179 w 458769"/>
              <a:gd name="connsiteY25-134" fmla="*/ 161232 h 286647"/>
              <a:gd name="connsiteX26-135" fmla="*/ 209245 w 458769"/>
              <a:gd name="connsiteY26-136" fmla="*/ 78539 h 286647"/>
              <a:gd name="connsiteX27-137" fmla="*/ 119739 w 458769"/>
              <a:gd name="connsiteY27-138" fmla="*/ 93143 h 286647"/>
              <a:gd name="connsiteX28-139" fmla="*/ 72323 w 458769"/>
              <a:gd name="connsiteY28-140" fmla="*/ 68167 h 286647"/>
              <a:gd name="connsiteX29-141" fmla="*/ 85043 w 458769"/>
              <a:gd name="connsiteY29-142" fmla="*/ 43239 h 286647"/>
              <a:gd name="connsiteX30-143" fmla="*/ 186107 w 458769"/>
              <a:gd name="connsiteY30-144" fmla="*/ 40471 h 286647"/>
              <a:gd name="connsiteX31-145" fmla="*/ 301100 w 458769"/>
              <a:gd name="connsiteY31-146" fmla="*/ 27542 h 286647"/>
              <a:gd name="connsiteX32-147" fmla="*/ 367328 w 458769"/>
              <a:gd name="connsiteY32-148" fmla="*/ 11334 h 286647"/>
              <a:gd name="connsiteX33-149" fmla="*/ 405558 w 458769"/>
              <a:gd name="connsiteY33-150" fmla="*/ 13217 h 286647"/>
              <a:gd name="connsiteX34-151" fmla="*/ 410061 w 458769"/>
              <a:gd name="connsiteY34-152" fmla="*/ 15457 h 286647"/>
              <a:gd name="connsiteX35-153" fmla="*/ 408869 w 458769"/>
              <a:gd name="connsiteY35-154" fmla="*/ 14720 h 286647"/>
              <a:gd name="connsiteX36-155" fmla="*/ 403605 w 458769"/>
              <a:gd name="connsiteY36-156" fmla="*/ 5520 h 286647"/>
              <a:gd name="connsiteX37-157" fmla="*/ 400322 w 458769"/>
              <a:gd name="connsiteY37-158" fmla="*/ 0 h 286647"/>
              <a:gd name="connsiteX0-159" fmla="*/ 403605 w 458769"/>
              <a:gd name="connsiteY0-160" fmla="*/ 0 h 281127"/>
              <a:gd name="connsiteX1-161" fmla="*/ 423709 w 458769"/>
              <a:gd name="connsiteY1-162" fmla="*/ 11285 h 281127"/>
              <a:gd name="connsiteX2-163" fmla="*/ 424667 w 458769"/>
              <a:gd name="connsiteY2-164" fmla="*/ 11932 h 281127"/>
              <a:gd name="connsiteX3-165" fmla="*/ 423775 w 458769"/>
              <a:gd name="connsiteY3-166" fmla="*/ 12479 h 281127"/>
              <a:gd name="connsiteX4-167" fmla="*/ 416700 w 458769"/>
              <a:gd name="connsiteY4-168" fmla="*/ 13240 h 281127"/>
              <a:gd name="connsiteX5-169" fmla="*/ 428894 w 458769"/>
              <a:gd name="connsiteY5-170" fmla="*/ 19307 h 281127"/>
              <a:gd name="connsiteX6-171" fmla="*/ 448579 w 458769"/>
              <a:gd name="connsiteY6-172" fmla="*/ 32324 h 281127"/>
              <a:gd name="connsiteX7-173" fmla="*/ 452997 w 458769"/>
              <a:gd name="connsiteY7-174" fmla="*/ 68438 h 281127"/>
              <a:gd name="connsiteX8-175" fmla="*/ 435115 w 458769"/>
              <a:gd name="connsiteY8-176" fmla="*/ 113040 h 281127"/>
              <a:gd name="connsiteX9-177" fmla="*/ 418790 w 458769"/>
              <a:gd name="connsiteY9-178" fmla="*/ 188710 h 281127"/>
              <a:gd name="connsiteX10-179" fmla="*/ 357003 w 458769"/>
              <a:gd name="connsiteY10-180" fmla="*/ 268495 h 281127"/>
              <a:gd name="connsiteX11-181" fmla="*/ 303611 w 458769"/>
              <a:gd name="connsiteY11-182" fmla="*/ 266286 h 281127"/>
              <a:gd name="connsiteX12-183" fmla="*/ 272194 w 458769"/>
              <a:gd name="connsiteY12-184" fmla="*/ 204825 h 281127"/>
              <a:gd name="connsiteX13-185" fmla="*/ 283333 w 458769"/>
              <a:gd name="connsiteY13-186" fmla="*/ 186524 h 281127"/>
              <a:gd name="connsiteX14-187" fmla="*/ 334912 w 458769"/>
              <a:gd name="connsiteY14-188" fmla="*/ 201151 h 281127"/>
              <a:gd name="connsiteX15-189" fmla="*/ 353562 w 458769"/>
              <a:gd name="connsiteY15-190" fmla="*/ 178803 h 281127"/>
              <a:gd name="connsiteX16-191" fmla="*/ 371305 w 458769"/>
              <a:gd name="connsiteY16-192" fmla="*/ 116737 h 281127"/>
              <a:gd name="connsiteX17-193" fmla="*/ 374002 w 458769"/>
              <a:gd name="connsiteY17-194" fmla="*/ 66043 h 281127"/>
              <a:gd name="connsiteX18-195" fmla="*/ 355352 w 458769"/>
              <a:gd name="connsiteY18-196" fmla="*/ 53834 h 281127"/>
              <a:gd name="connsiteX19-197" fmla="*/ 270915 w 458769"/>
              <a:gd name="connsiteY19-198" fmla="*/ 61950 h 281127"/>
              <a:gd name="connsiteX20-199" fmla="*/ 279589 w 458769"/>
              <a:gd name="connsiteY20-200" fmla="*/ 93204 h 281127"/>
              <a:gd name="connsiteX21-201" fmla="*/ 238778 w 458769"/>
              <a:gd name="connsiteY21-202" fmla="*/ 134922 h 281127"/>
              <a:gd name="connsiteX22-203" fmla="*/ 167782 w 458769"/>
              <a:gd name="connsiteY22-204" fmla="*/ 202825 h 281127"/>
              <a:gd name="connsiteX23-205" fmla="*/ 43511 w 458769"/>
              <a:gd name="connsiteY23-206" fmla="*/ 256589 h 281127"/>
              <a:gd name="connsiteX24-207" fmla="*/ 29628 w 458769"/>
              <a:gd name="connsiteY24-208" fmla="*/ 238590 h 281127"/>
              <a:gd name="connsiteX25-209" fmla="*/ 145179 w 458769"/>
              <a:gd name="connsiteY25-210" fmla="*/ 155712 h 281127"/>
              <a:gd name="connsiteX26-211" fmla="*/ 209245 w 458769"/>
              <a:gd name="connsiteY26-212" fmla="*/ 73019 h 281127"/>
              <a:gd name="connsiteX27-213" fmla="*/ 119739 w 458769"/>
              <a:gd name="connsiteY27-214" fmla="*/ 87623 h 281127"/>
              <a:gd name="connsiteX28-215" fmla="*/ 72323 w 458769"/>
              <a:gd name="connsiteY28-216" fmla="*/ 62647 h 281127"/>
              <a:gd name="connsiteX29-217" fmla="*/ 85043 w 458769"/>
              <a:gd name="connsiteY29-218" fmla="*/ 37719 h 281127"/>
              <a:gd name="connsiteX30-219" fmla="*/ 186107 w 458769"/>
              <a:gd name="connsiteY30-220" fmla="*/ 34951 h 281127"/>
              <a:gd name="connsiteX31-221" fmla="*/ 301100 w 458769"/>
              <a:gd name="connsiteY31-222" fmla="*/ 22022 h 281127"/>
              <a:gd name="connsiteX32-223" fmla="*/ 367328 w 458769"/>
              <a:gd name="connsiteY32-224" fmla="*/ 5814 h 281127"/>
              <a:gd name="connsiteX33-225" fmla="*/ 405558 w 458769"/>
              <a:gd name="connsiteY33-226" fmla="*/ 7697 h 281127"/>
              <a:gd name="connsiteX34-227" fmla="*/ 410061 w 458769"/>
              <a:gd name="connsiteY34-228" fmla="*/ 9937 h 281127"/>
              <a:gd name="connsiteX35-229" fmla="*/ 408869 w 458769"/>
              <a:gd name="connsiteY35-230" fmla="*/ 9200 h 281127"/>
              <a:gd name="connsiteX36-231" fmla="*/ 403605 w 458769"/>
              <a:gd name="connsiteY36-232" fmla="*/ 0 h 281127"/>
              <a:gd name="connsiteX0-233" fmla="*/ 403605 w 458769"/>
              <a:gd name="connsiteY0-234" fmla="*/ 0 h 281127"/>
              <a:gd name="connsiteX1-235" fmla="*/ 423709 w 458769"/>
              <a:gd name="connsiteY1-236" fmla="*/ 11285 h 281127"/>
              <a:gd name="connsiteX2-237" fmla="*/ 424667 w 458769"/>
              <a:gd name="connsiteY2-238" fmla="*/ 11932 h 281127"/>
              <a:gd name="connsiteX3-239" fmla="*/ 423775 w 458769"/>
              <a:gd name="connsiteY3-240" fmla="*/ 12479 h 281127"/>
              <a:gd name="connsiteX4-241" fmla="*/ 416700 w 458769"/>
              <a:gd name="connsiteY4-242" fmla="*/ 13240 h 281127"/>
              <a:gd name="connsiteX5-243" fmla="*/ 428894 w 458769"/>
              <a:gd name="connsiteY5-244" fmla="*/ 19307 h 281127"/>
              <a:gd name="connsiteX6-245" fmla="*/ 448579 w 458769"/>
              <a:gd name="connsiteY6-246" fmla="*/ 32324 h 281127"/>
              <a:gd name="connsiteX7-247" fmla="*/ 452997 w 458769"/>
              <a:gd name="connsiteY7-248" fmla="*/ 68438 h 281127"/>
              <a:gd name="connsiteX8-249" fmla="*/ 435115 w 458769"/>
              <a:gd name="connsiteY8-250" fmla="*/ 113040 h 281127"/>
              <a:gd name="connsiteX9-251" fmla="*/ 418790 w 458769"/>
              <a:gd name="connsiteY9-252" fmla="*/ 188710 h 281127"/>
              <a:gd name="connsiteX10-253" fmla="*/ 357003 w 458769"/>
              <a:gd name="connsiteY10-254" fmla="*/ 268495 h 281127"/>
              <a:gd name="connsiteX11-255" fmla="*/ 303611 w 458769"/>
              <a:gd name="connsiteY11-256" fmla="*/ 266286 h 281127"/>
              <a:gd name="connsiteX12-257" fmla="*/ 272194 w 458769"/>
              <a:gd name="connsiteY12-258" fmla="*/ 204825 h 281127"/>
              <a:gd name="connsiteX13-259" fmla="*/ 283333 w 458769"/>
              <a:gd name="connsiteY13-260" fmla="*/ 186524 h 281127"/>
              <a:gd name="connsiteX14-261" fmla="*/ 334912 w 458769"/>
              <a:gd name="connsiteY14-262" fmla="*/ 201151 h 281127"/>
              <a:gd name="connsiteX15-263" fmla="*/ 353562 w 458769"/>
              <a:gd name="connsiteY15-264" fmla="*/ 178803 h 281127"/>
              <a:gd name="connsiteX16-265" fmla="*/ 371305 w 458769"/>
              <a:gd name="connsiteY16-266" fmla="*/ 116737 h 281127"/>
              <a:gd name="connsiteX17-267" fmla="*/ 374002 w 458769"/>
              <a:gd name="connsiteY17-268" fmla="*/ 66043 h 281127"/>
              <a:gd name="connsiteX18-269" fmla="*/ 355352 w 458769"/>
              <a:gd name="connsiteY18-270" fmla="*/ 53834 h 281127"/>
              <a:gd name="connsiteX19-271" fmla="*/ 270915 w 458769"/>
              <a:gd name="connsiteY19-272" fmla="*/ 61950 h 281127"/>
              <a:gd name="connsiteX20-273" fmla="*/ 279589 w 458769"/>
              <a:gd name="connsiteY20-274" fmla="*/ 93204 h 281127"/>
              <a:gd name="connsiteX21-275" fmla="*/ 238778 w 458769"/>
              <a:gd name="connsiteY21-276" fmla="*/ 134922 h 281127"/>
              <a:gd name="connsiteX22-277" fmla="*/ 167782 w 458769"/>
              <a:gd name="connsiteY22-278" fmla="*/ 202825 h 281127"/>
              <a:gd name="connsiteX23-279" fmla="*/ 43511 w 458769"/>
              <a:gd name="connsiteY23-280" fmla="*/ 256589 h 281127"/>
              <a:gd name="connsiteX24-281" fmla="*/ 29628 w 458769"/>
              <a:gd name="connsiteY24-282" fmla="*/ 238590 h 281127"/>
              <a:gd name="connsiteX25-283" fmla="*/ 145179 w 458769"/>
              <a:gd name="connsiteY25-284" fmla="*/ 155712 h 281127"/>
              <a:gd name="connsiteX26-285" fmla="*/ 209245 w 458769"/>
              <a:gd name="connsiteY26-286" fmla="*/ 73019 h 281127"/>
              <a:gd name="connsiteX27-287" fmla="*/ 119739 w 458769"/>
              <a:gd name="connsiteY27-288" fmla="*/ 87623 h 281127"/>
              <a:gd name="connsiteX28-289" fmla="*/ 72323 w 458769"/>
              <a:gd name="connsiteY28-290" fmla="*/ 62647 h 281127"/>
              <a:gd name="connsiteX29-291" fmla="*/ 85043 w 458769"/>
              <a:gd name="connsiteY29-292" fmla="*/ 37719 h 281127"/>
              <a:gd name="connsiteX30-293" fmla="*/ 186107 w 458769"/>
              <a:gd name="connsiteY30-294" fmla="*/ 34951 h 281127"/>
              <a:gd name="connsiteX31-295" fmla="*/ 301100 w 458769"/>
              <a:gd name="connsiteY31-296" fmla="*/ 22022 h 281127"/>
              <a:gd name="connsiteX32-297" fmla="*/ 367328 w 458769"/>
              <a:gd name="connsiteY32-298" fmla="*/ 5814 h 281127"/>
              <a:gd name="connsiteX33-299" fmla="*/ 405558 w 458769"/>
              <a:gd name="connsiteY33-300" fmla="*/ 7697 h 281127"/>
              <a:gd name="connsiteX34-301" fmla="*/ 408869 w 458769"/>
              <a:gd name="connsiteY34-302" fmla="*/ 9200 h 281127"/>
              <a:gd name="connsiteX35-303" fmla="*/ 403605 w 458769"/>
              <a:gd name="connsiteY35-304" fmla="*/ 0 h 281127"/>
              <a:gd name="connsiteX0-305" fmla="*/ 403605 w 458769"/>
              <a:gd name="connsiteY0-306" fmla="*/ 0 h 281127"/>
              <a:gd name="connsiteX1-307" fmla="*/ 423709 w 458769"/>
              <a:gd name="connsiteY1-308" fmla="*/ 11285 h 281127"/>
              <a:gd name="connsiteX2-309" fmla="*/ 424667 w 458769"/>
              <a:gd name="connsiteY2-310" fmla="*/ 11932 h 281127"/>
              <a:gd name="connsiteX3-311" fmla="*/ 423775 w 458769"/>
              <a:gd name="connsiteY3-312" fmla="*/ 12479 h 281127"/>
              <a:gd name="connsiteX4-313" fmla="*/ 416700 w 458769"/>
              <a:gd name="connsiteY4-314" fmla="*/ 13240 h 281127"/>
              <a:gd name="connsiteX5-315" fmla="*/ 448579 w 458769"/>
              <a:gd name="connsiteY5-316" fmla="*/ 32324 h 281127"/>
              <a:gd name="connsiteX6-317" fmla="*/ 452997 w 458769"/>
              <a:gd name="connsiteY6-318" fmla="*/ 68438 h 281127"/>
              <a:gd name="connsiteX7-319" fmla="*/ 435115 w 458769"/>
              <a:gd name="connsiteY7-320" fmla="*/ 113040 h 281127"/>
              <a:gd name="connsiteX8-321" fmla="*/ 418790 w 458769"/>
              <a:gd name="connsiteY8-322" fmla="*/ 188710 h 281127"/>
              <a:gd name="connsiteX9-323" fmla="*/ 357003 w 458769"/>
              <a:gd name="connsiteY9-324" fmla="*/ 268495 h 281127"/>
              <a:gd name="connsiteX10-325" fmla="*/ 303611 w 458769"/>
              <a:gd name="connsiteY10-326" fmla="*/ 266286 h 281127"/>
              <a:gd name="connsiteX11-327" fmla="*/ 272194 w 458769"/>
              <a:gd name="connsiteY11-328" fmla="*/ 204825 h 281127"/>
              <a:gd name="connsiteX12-329" fmla="*/ 283333 w 458769"/>
              <a:gd name="connsiteY12-330" fmla="*/ 186524 h 281127"/>
              <a:gd name="connsiteX13-331" fmla="*/ 334912 w 458769"/>
              <a:gd name="connsiteY13-332" fmla="*/ 201151 h 281127"/>
              <a:gd name="connsiteX14-333" fmla="*/ 353562 w 458769"/>
              <a:gd name="connsiteY14-334" fmla="*/ 178803 h 281127"/>
              <a:gd name="connsiteX15-335" fmla="*/ 371305 w 458769"/>
              <a:gd name="connsiteY15-336" fmla="*/ 116737 h 281127"/>
              <a:gd name="connsiteX16-337" fmla="*/ 374002 w 458769"/>
              <a:gd name="connsiteY16-338" fmla="*/ 66043 h 281127"/>
              <a:gd name="connsiteX17-339" fmla="*/ 355352 w 458769"/>
              <a:gd name="connsiteY17-340" fmla="*/ 53834 h 281127"/>
              <a:gd name="connsiteX18-341" fmla="*/ 270915 w 458769"/>
              <a:gd name="connsiteY18-342" fmla="*/ 61950 h 281127"/>
              <a:gd name="connsiteX19-343" fmla="*/ 279589 w 458769"/>
              <a:gd name="connsiteY19-344" fmla="*/ 93204 h 281127"/>
              <a:gd name="connsiteX20-345" fmla="*/ 238778 w 458769"/>
              <a:gd name="connsiteY20-346" fmla="*/ 134922 h 281127"/>
              <a:gd name="connsiteX21-347" fmla="*/ 167782 w 458769"/>
              <a:gd name="connsiteY21-348" fmla="*/ 202825 h 281127"/>
              <a:gd name="connsiteX22-349" fmla="*/ 43511 w 458769"/>
              <a:gd name="connsiteY22-350" fmla="*/ 256589 h 281127"/>
              <a:gd name="connsiteX23-351" fmla="*/ 29628 w 458769"/>
              <a:gd name="connsiteY23-352" fmla="*/ 238590 h 281127"/>
              <a:gd name="connsiteX24-353" fmla="*/ 145179 w 458769"/>
              <a:gd name="connsiteY24-354" fmla="*/ 155712 h 281127"/>
              <a:gd name="connsiteX25-355" fmla="*/ 209245 w 458769"/>
              <a:gd name="connsiteY25-356" fmla="*/ 73019 h 281127"/>
              <a:gd name="connsiteX26-357" fmla="*/ 119739 w 458769"/>
              <a:gd name="connsiteY26-358" fmla="*/ 87623 h 281127"/>
              <a:gd name="connsiteX27-359" fmla="*/ 72323 w 458769"/>
              <a:gd name="connsiteY27-360" fmla="*/ 62647 h 281127"/>
              <a:gd name="connsiteX28-361" fmla="*/ 85043 w 458769"/>
              <a:gd name="connsiteY28-362" fmla="*/ 37719 h 281127"/>
              <a:gd name="connsiteX29-363" fmla="*/ 186107 w 458769"/>
              <a:gd name="connsiteY29-364" fmla="*/ 34951 h 281127"/>
              <a:gd name="connsiteX30-365" fmla="*/ 301100 w 458769"/>
              <a:gd name="connsiteY30-366" fmla="*/ 22022 h 281127"/>
              <a:gd name="connsiteX31-367" fmla="*/ 367328 w 458769"/>
              <a:gd name="connsiteY31-368" fmla="*/ 5814 h 281127"/>
              <a:gd name="connsiteX32-369" fmla="*/ 405558 w 458769"/>
              <a:gd name="connsiteY32-370" fmla="*/ 7697 h 281127"/>
              <a:gd name="connsiteX33-371" fmla="*/ 408869 w 458769"/>
              <a:gd name="connsiteY33-372" fmla="*/ 9200 h 281127"/>
              <a:gd name="connsiteX34-373" fmla="*/ 403605 w 458769"/>
              <a:gd name="connsiteY34-374" fmla="*/ 0 h 281127"/>
              <a:gd name="connsiteX0-375" fmla="*/ 408869 w 458769"/>
              <a:gd name="connsiteY0-376" fmla="*/ 7472 h 279399"/>
              <a:gd name="connsiteX1-377" fmla="*/ 423709 w 458769"/>
              <a:gd name="connsiteY1-378" fmla="*/ 9557 h 279399"/>
              <a:gd name="connsiteX2-379" fmla="*/ 424667 w 458769"/>
              <a:gd name="connsiteY2-380" fmla="*/ 10204 h 279399"/>
              <a:gd name="connsiteX3-381" fmla="*/ 423775 w 458769"/>
              <a:gd name="connsiteY3-382" fmla="*/ 10751 h 279399"/>
              <a:gd name="connsiteX4-383" fmla="*/ 416700 w 458769"/>
              <a:gd name="connsiteY4-384" fmla="*/ 11512 h 279399"/>
              <a:gd name="connsiteX5-385" fmla="*/ 448579 w 458769"/>
              <a:gd name="connsiteY5-386" fmla="*/ 30596 h 279399"/>
              <a:gd name="connsiteX6-387" fmla="*/ 452997 w 458769"/>
              <a:gd name="connsiteY6-388" fmla="*/ 66710 h 279399"/>
              <a:gd name="connsiteX7-389" fmla="*/ 435115 w 458769"/>
              <a:gd name="connsiteY7-390" fmla="*/ 111312 h 279399"/>
              <a:gd name="connsiteX8-391" fmla="*/ 418790 w 458769"/>
              <a:gd name="connsiteY8-392" fmla="*/ 186982 h 279399"/>
              <a:gd name="connsiteX9-393" fmla="*/ 357003 w 458769"/>
              <a:gd name="connsiteY9-394" fmla="*/ 266767 h 279399"/>
              <a:gd name="connsiteX10-395" fmla="*/ 303611 w 458769"/>
              <a:gd name="connsiteY10-396" fmla="*/ 264558 h 279399"/>
              <a:gd name="connsiteX11-397" fmla="*/ 272194 w 458769"/>
              <a:gd name="connsiteY11-398" fmla="*/ 203097 h 279399"/>
              <a:gd name="connsiteX12-399" fmla="*/ 283333 w 458769"/>
              <a:gd name="connsiteY12-400" fmla="*/ 184796 h 279399"/>
              <a:gd name="connsiteX13-401" fmla="*/ 334912 w 458769"/>
              <a:gd name="connsiteY13-402" fmla="*/ 199423 h 279399"/>
              <a:gd name="connsiteX14-403" fmla="*/ 353562 w 458769"/>
              <a:gd name="connsiteY14-404" fmla="*/ 177075 h 279399"/>
              <a:gd name="connsiteX15-405" fmla="*/ 371305 w 458769"/>
              <a:gd name="connsiteY15-406" fmla="*/ 115009 h 279399"/>
              <a:gd name="connsiteX16-407" fmla="*/ 374002 w 458769"/>
              <a:gd name="connsiteY16-408" fmla="*/ 64315 h 279399"/>
              <a:gd name="connsiteX17-409" fmla="*/ 355352 w 458769"/>
              <a:gd name="connsiteY17-410" fmla="*/ 52106 h 279399"/>
              <a:gd name="connsiteX18-411" fmla="*/ 270915 w 458769"/>
              <a:gd name="connsiteY18-412" fmla="*/ 60222 h 279399"/>
              <a:gd name="connsiteX19-413" fmla="*/ 279589 w 458769"/>
              <a:gd name="connsiteY19-414" fmla="*/ 91476 h 279399"/>
              <a:gd name="connsiteX20-415" fmla="*/ 238778 w 458769"/>
              <a:gd name="connsiteY20-416" fmla="*/ 133194 h 279399"/>
              <a:gd name="connsiteX21-417" fmla="*/ 167782 w 458769"/>
              <a:gd name="connsiteY21-418" fmla="*/ 201097 h 279399"/>
              <a:gd name="connsiteX22-419" fmla="*/ 43511 w 458769"/>
              <a:gd name="connsiteY22-420" fmla="*/ 254861 h 279399"/>
              <a:gd name="connsiteX23-421" fmla="*/ 29628 w 458769"/>
              <a:gd name="connsiteY23-422" fmla="*/ 236862 h 279399"/>
              <a:gd name="connsiteX24-423" fmla="*/ 145179 w 458769"/>
              <a:gd name="connsiteY24-424" fmla="*/ 153984 h 279399"/>
              <a:gd name="connsiteX25-425" fmla="*/ 209245 w 458769"/>
              <a:gd name="connsiteY25-426" fmla="*/ 71291 h 279399"/>
              <a:gd name="connsiteX26-427" fmla="*/ 119739 w 458769"/>
              <a:gd name="connsiteY26-428" fmla="*/ 85895 h 279399"/>
              <a:gd name="connsiteX27-429" fmla="*/ 72323 w 458769"/>
              <a:gd name="connsiteY27-430" fmla="*/ 60919 h 279399"/>
              <a:gd name="connsiteX28-431" fmla="*/ 85043 w 458769"/>
              <a:gd name="connsiteY28-432" fmla="*/ 35991 h 279399"/>
              <a:gd name="connsiteX29-433" fmla="*/ 186107 w 458769"/>
              <a:gd name="connsiteY29-434" fmla="*/ 33223 h 279399"/>
              <a:gd name="connsiteX30-435" fmla="*/ 301100 w 458769"/>
              <a:gd name="connsiteY30-436" fmla="*/ 20294 h 279399"/>
              <a:gd name="connsiteX31-437" fmla="*/ 367328 w 458769"/>
              <a:gd name="connsiteY31-438" fmla="*/ 4086 h 279399"/>
              <a:gd name="connsiteX32-439" fmla="*/ 405558 w 458769"/>
              <a:gd name="connsiteY32-440" fmla="*/ 5969 h 279399"/>
              <a:gd name="connsiteX33-441" fmla="*/ 408869 w 458769"/>
              <a:gd name="connsiteY33-442" fmla="*/ 7472 h 279399"/>
              <a:gd name="connsiteX0-443" fmla="*/ 405558 w 458769"/>
              <a:gd name="connsiteY0-444" fmla="*/ 5969 h 279399"/>
              <a:gd name="connsiteX1-445" fmla="*/ 423709 w 458769"/>
              <a:gd name="connsiteY1-446" fmla="*/ 9557 h 279399"/>
              <a:gd name="connsiteX2-447" fmla="*/ 424667 w 458769"/>
              <a:gd name="connsiteY2-448" fmla="*/ 10204 h 279399"/>
              <a:gd name="connsiteX3-449" fmla="*/ 423775 w 458769"/>
              <a:gd name="connsiteY3-450" fmla="*/ 10751 h 279399"/>
              <a:gd name="connsiteX4-451" fmla="*/ 416700 w 458769"/>
              <a:gd name="connsiteY4-452" fmla="*/ 11512 h 279399"/>
              <a:gd name="connsiteX5-453" fmla="*/ 448579 w 458769"/>
              <a:gd name="connsiteY5-454" fmla="*/ 30596 h 279399"/>
              <a:gd name="connsiteX6-455" fmla="*/ 452997 w 458769"/>
              <a:gd name="connsiteY6-456" fmla="*/ 66710 h 279399"/>
              <a:gd name="connsiteX7-457" fmla="*/ 435115 w 458769"/>
              <a:gd name="connsiteY7-458" fmla="*/ 111312 h 279399"/>
              <a:gd name="connsiteX8-459" fmla="*/ 418790 w 458769"/>
              <a:gd name="connsiteY8-460" fmla="*/ 186982 h 279399"/>
              <a:gd name="connsiteX9-461" fmla="*/ 357003 w 458769"/>
              <a:gd name="connsiteY9-462" fmla="*/ 266767 h 279399"/>
              <a:gd name="connsiteX10-463" fmla="*/ 303611 w 458769"/>
              <a:gd name="connsiteY10-464" fmla="*/ 264558 h 279399"/>
              <a:gd name="connsiteX11-465" fmla="*/ 272194 w 458769"/>
              <a:gd name="connsiteY11-466" fmla="*/ 203097 h 279399"/>
              <a:gd name="connsiteX12-467" fmla="*/ 283333 w 458769"/>
              <a:gd name="connsiteY12-468" fmla="*/ 184796 h 279399"/>
              <a:gd name="connsiteX13-469" fmla="*/ 334912 w 458769"/>
              <a:gd name="connsiteY13-470" fmla="*/ 199423 h 279399"/>
              <a:gd name="connsiteX14-471" fmla="*/ 353562 w 458769"/>
              <a:gd name="connsiteY14-472" fmla="*/ 177075 h 279399"/>
              <a:gd name="connsiteX15-473" fmla="*/ 371305 w 458769"/>
              <a:gd name="connsiteY15-474" fmla="*/ 115009 h 279399"/>
              <a:gd name="connsiteX16-475" fmla="*/ 374002 w 458769"/>
              <a:gd name="connsiteY16-476" fmla="*/ 64315 h 279399"/>
              <a:gd name="connsiteX17-477" fmla="*/ 355352 w 458769"/>
              <a:gd name="connsiteY17-478" fmla="*/ 52106 h 279399"/>
              <a:gd name="connsiteX18-479" fmla="*/ 270915 w 458769"/>
              <a:gd name="connsiteY18-480" fmla="*/ 60222 h 279399"/>
              <a:gd name="connsiteX19-481" fmla="*/ 279589 w 458769"/>
              <a:gd name="connsiteY19-482" fmla="*/ 91476 h 279399"/>
              <a:gd name="connsiteX20-483" fmla="*/ 238778 w 458769"/>
              <a:gd name="connsiteY20-484" fmla="*/ 133194 h 279399"/>
              <a:gd name="connsiteX21-485" fmla="*/ 167782 w 458769"/>
              <a:gd name="connsiteY21-486" fmla="*/ 201097 h 279399"/>
              <a:gd name="connsiteX22-487" fmla="*/ 43511 w 458769"/>
              <a:gd name="connsiteY22-488" fmla="*/ 254861 h 279399"/>
              <a:gd name="connsiteX23-489" fmla="*/ 29628 w 458769"/>
              <a:gd name="connsiteY23-490" fmla="*/ 236862 h 279399"/>
              <a:gd name="connsiteX24-491" fmla="*/ 145179 w 458769"/>
              <a:gd name="connsiteY24-492" fmla="*/ 153984 h 279399"/>
              <a:gd name="connsiteX25-493" fmla="*/ 209245 w 458769"/>
              <a:gd name="connsiteY25-494" fmla="*/ 71291 h 279399"/>
              <a:gd name="connsiteX26-495" fmla="*/ 119739 w 458769"/>
              <a:gd name="connsiteY26-496" fmla="*/ 85895 h 279399"/>
              <a:gd name="connsiteX27-497" fmla="*/ 72323 w 458769"/>
              <a:gd name="connsiteY27-498" fmla="*/ 60919 h 279399"/>
              <a:gd name="connsiteX28-499" fmla="*/ 85043 w 458769"/>
              <a:gd name="connsiteY28-500" fmla="*/ 35991 h 279399"/>
              <a:gd name="connsiteX29-501" fmla="*/ 186107 w 458769"/>
              <a:gd name="connsiteY29-502" fmla="*/ 33223 h 279399"/>
              <a:gd name="connsiteX30-503" fmla="*/ 301100 w 458769"/>
              <a:gd name="connsiteY30-504" fmla="*/ 20294 h 279399"/>
              <a:gd name="connsiteX31-505" fmla="*/ 367328 w 458769"/>
              <a:gd name="connsiteY31-506" fmla="*/ 4086 h 279399"/>
              <a:gd name="connsiteX32-507" fmla="*/ 405558 w 458769"/>
              <a:gd name="connsiteY32-508" fmla="*/ 5969 h 279399"/>
              <a:gd name="connsiteX0-509" fmla="*/ 405558 w 458769"/>
              <a:gd name="connsiteY0-510" fmla="*/ 5969 h 279399"/>
              <a:gd name="connsiteX1-511" fmla="*/ 423709 w 458769"/>
              <a:gd name="connsiteY1-512" fmla="*/ 9557 h 279399"/>
              <a:gd name="connsiteX2-513" fmla="*/ 424667 w 458769"/>
              <a:gd name="connsiteY2-514" fmla="*/ 10204 h 279399"/>
              <a:gd name="connsiteX3-515" fmla="*/ 423775 w 458769"/>
              <a:gd name="connsiteY3-516" fmla="*/ 10751 h 279399"/>
              <a:gd name="connsiteX4-517" fmla="*/ 448579 w 458769"/>
              <a:gd name="connsiteY4-518" fmla="*/ 30596 h 279399"/>
              <a:gd name="connsiteX5-519" fmla="*/ 452997 w 458769"/>
              <a:gd name="connsiteY5-520" fmla="*/ 66710 h 279399"/>
              <a:gd name="connsiteX6-521" fmla="*/ 435115 w 458769"/>
              <a:gd name="connsiteY6-522" fmla="*/ 111312 h 279399"/>
              <a:gd name="connsiteX7-523" fmla="*/ 418790 w 458769"/>
              <a:gd name="connsiteY7-524" fmla="*/ 186982 h 279399"/>
              <a:gd name="connsiteX8-525" fmla="*/ 357003 w 458769"/>
              <a:gd name="connsiteY8-526" fmla="*/ 266767 h 279399"/>
              <a:gd name="connsiteX9-527" fmla="*/ 303611 w 458769"/>
              <a:gd name="connsiteY9-528" fmla="*/ 264558 h 279399"/>
              <a:gd name="connsiteX10-529" fmla="*/ 272194 w 458769"/>
              <a:gd name="connsiteY10-530" fmla="*/ 203097 h 279399"/>
              <a:gd name="connsiteX11-531" fmla="*/ 283333 w 458769"/>
              <a:gd name="connsiteY11-532" fmla="*/ 184796 h 279399"/>
              <a:gd name="connsiteX12-533" fmla="*/ 334912 w 458769"/>
              <a:gd name="connsiteY12-534" fmla="*/ 199423 h 279399"/>
              <a:gd name="connsiteX13-535" fmla="*/ 353562 w 458769"/>
              <a:gd name="connsiteY13-536" fmla="*/ 177075 h 279399"/>
              <a:gd name="connsiteX14-537" fmla="*/ 371305 w 458769"/>
              <a:gd name="connsiteY14-538" fmla="*/ 115009 h 279399"/>
              <a:gd name="connsiteX15-539" fmla="*/ 374002 w 458769"/>
              <a:gd name="connsiteY15-540" fmla="*/ 64315 h 279399"/>
              <a:gd name="connsiteX16-541" fmla="*/ 355352 w 458769"/>
              <a:gd name="connsiteY16-542" fmla="*/ 52106 h 279399"/>
              <a:gd name="connsiteX17-543" fmla="*/ 270915 w 458769"/>
              <a:gd name="connsiteY17-544" fmla="*/ 60222 h 279399"/>
              <a:gd name="connsiteX18-545" fmla="*/ 279589 w 458769"/>
              <a:gd name="connsiteY18-546" fmla="*/ 91476 h 279399"/>
              <a:gd name="connsiteX19-547" fmla="*/ 238778 w 458769"/>
              <a:gd name="connsiteY19-548" fmla="*/ 133194 h 279399"/>
              <a:gd name="connsiteX20-549" fmla="*/ 167782 w 458769"/>
              <a:gd name="connsiteY20-550" fmla="*/ 201097 h 279399"/>
              <a:gd name="connsiteX21-551" fmla="*/ 43511 w 458769"/>
              <a:gd name="connsiteY21-552" fmla="*/ 254861 h 279399"/>
              <a:gd name="connsiteX22-553" fmla="*/ 29628 w 458769"/>
              <a:gd name="connsiteY22-554" fmla="*/ 236862 h 279399"/>
              <a:gd name="connsiteX23-555" fmla="*/ 145179 w 458769"/>
              <a:gd name="connsiteY23-556" fmla="*/ 153984 h 279399"/>
              <a:gd name="connsiteX24-557" fmla="*/ 209245 w 458769"/>
              <a:gd name="connsiteY24-558" fmla="*/ 71291 h 279399"/>
              <a:gd name="connsiteX25-559" fmla="*/ 119739 w 458769"/>
              <a:gd name="connsiteY25-560" fmla="*/ 85895 h 279399"/>
              <a:gd name="connsiteX26-561" fmla="*/ 72323 w 458769"/>
              <a:gd name="connsiteY26-562" fmla="*/ 60919 h 279399"/>
              <a:gd name="connsiteX27-563" fmla="*/ 85043 w 458769"/>
              <a:gd name="connsiteY27-564" fmla="*/ 35991 h 279399"/>
              <a:gd name="connsiteX28-565" fmla="*/ 186107 w 458769"/>
              <a:gd name="connsiteY28-566" fmla="*/ 33223 h 279399"/>
              <a:gd name="connsiteX29-567" fmla="*/ 301100 w 458769"/>
              <a:gd name="connsiteY29-568" fmla="*/ 20294 h 279399"/>
              <a:gd name="connsiteX30-569" fmla="*/ 367328 w 458769"/>
              <a:gd name="connsiteY30-570" fmla="*/ 4086 h 279399"/>
              <a:gd name="connsiteX31-571" fmla="*/ 405558 w 458769"/>
              <a:gd name="connsiteY31-572" fmla="*/ 5969 h 27939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</a:cxnLst>
            <a:rect l="l" t="t" r="r" b="b"/>
            <a:pathLst>
              <a:path w="458769" h="279399">
                <a:moveTo>
                  <a:pt x="405558" y="5969"/>
                </a:moveTo>
                <a:lnTo>
                  <a:pt x="423709" y="9557"/>
                </a:lnTo>
                <a:lnTo>
                  <a:pt x="424667" y="10204"/>
                </a:lnTo>
                <a:lnTo>
                  <a:pt x="423775" y="10751"/>
                </a:lnTo>
                <a:lnTo>
                  <a:pt x="448579" y="30596"/>
                </a:lnTo>
                <a:cubicBezTo>
                  <a:pt x="460485" y="39742"/>
                  <a:pt x="461958" y="51780"/>
                  <a:pt x="452997" y="66710"/>
                </a:cubicBezTo>
                <a:cubicBezTo>
                  <a:pt x="444037" y="81639"/>
                  <a:pt x="438076" y="96506"/>
                  <a:pt x="435115" y="111312"/>
                </a:cubicBezTo>
                <a:cubicBezTo>
                  <a:pt x="432154" y="126117"/>
                  <a:pt x="426712" y="151340"/>
                  <a:pt x="418790" y="186982"/>
                </a:cubicBezTo>
                <a:cubicBezTo>
                  <a:pt x="410868" y="222623"/>
                  <a:pt x="390273" y="249218"/>
                  <a:pt x="357003" y="266767"/>
                </a:cubicBezTo>
                <a:cubicBezTo>
                  <a:pt x="323734" y="284317"/>
                  <a:pt x="305937" y="283580"/>
                  <a:pt x="303611" y="264558"/>
                </a:cubicBezTo>
                <a:cubicBezTo>
                  <a:pt x="301286" y="245536"/>
                  <a:pt x="290813" y="225049"/>
                  <a:pt x="272194" y="203097"/>
                </a:cubicBezTo>
                <a:cubicBezTo>
                  <a:pt x="253575" y="181145"/>
                  <a:pt x="257288" y="175044"/>
                  <a:pt x="283333" y="184796"/>
                </a:cubicBezTo>
                <a:cubicBezTo>
                  <a:pt x="309378" y="194547"/>
                  <a:pt x="326571" y="199423"/>
                  <a:pt x="334912" y="199423"/>
                </a:cubicBezTo>
                <a:cubicBezTo>
                  <a:pt x="340338" y="199423"/>
                  <a:pt x="346554" y="191973"/>
                  <a:pt x="353562" y="177075"/>
                </a:cubicBezTo>
                <a:cubicBezTo>
                  <a:pt x="360569" y="162177"/>
                  <a:pt x="366483" y="141488"/>
                  <a:pt x="371305" y="115009"/>
                </a:cubicBezTo>
                <a:cubicBezTo>
                  <a:pt x="376126" y="88530"/>
                  <a:pt x="377025" y="71632"/>
                  <a:pt x="374002" y="64315"/>
                </a:cubicBezTo>
                <a:cubicBezTo>
                  <a:pt x="370979" y="56997"/>
                  <a:pt x="364762" y="52928"/>
                  <a:pt x="355352" y="52106"/>
                </a:cubicBezTo>
                <a:cubicBezTo>
                  <a:pt x="345942" y="51284"/>
                  <a:pt x="317796" y="53990"/>
                  <a:pt x="270915" y="60222"/>
                </a:cubicBezTo>
                <a:cubicBezTo>
                  <a:pt x="286480" y="72593"/>
                  <a:pt x="289372" y="83011"/>
                  <a:pt x="279589" y="91476"/>
                </a:cubicBezTo>
                <a:cubicBezTo>
                  <a:pt x="269807" y="99940"/>
                  <a:pt x="256203" y="113846"/>
                  <a:pt x="238778" y="133194"/>
                </a:cubicBezTo>
                <a:cubicBezTo>
                  <a:pt x="221353" y="152542"/>
                  <a:pt x="197687" y="175176"/>
                  <a:pt x="167782" y="201097"/>
                </a:cubicBezTo>
                <a:cubicBezTo>
                  <a:pt x="137877" y="227018"/>
                  <a:pt x="96453" y="244939"/>
                  <a:pt x="43511" y="254861"/>
                </a:cubicBezTo>
                <a:cubicBezTo>
                  <a:pt x="-9432" y="264783"/>
                  <a:pt x="-14059" y="258783"/>
                  <a:pt x="29628" y="236862"/>
                </a:cubicBezTo>
                <a:cubicBezTo>
                  <a:pt x="73315" y="214941"/>
                  <a:pt x="111832" y="187315"/>
                  <a:pt x="145179" y="153984"/>
                </a:cubicBezTo>
                <a:cubicBezTo>
                  <a:pt x="178526" y="120652"/>
                  <a:pt x="199881" y="93088"/>
                  <a:pt x="209245" y="71291"/>
                </a:cubicBezTo>
                <a:lnTo>
                  <a:pt x="119739" y="85895"/>
                </a:lnTo>
                <a:cubicBezTo>
                  <a:pt x="105802" y="87848"/>
                  <a:pt x="89996" y="79523"/>
                  <a:pt x="72323" y="60919"/>
                </a:cubicBezTo>
                <a:cubicBezTo>
                  <a:pt x="54650" y="42316"/>
                  <a:pt x="58890" y="34006"/>
                  <a:pt x="85043" y="35991"/>
                </a:cubicBezTo>
                <a:cubicBezTo>
                  <a:pt x="111197" y="37975"/>
                  <a:pt x="144884" y="37053"/>
                  <a:pt x="186107" y="33223"/>
                </a:cubicBezTo>
                <a:cubicBezTo>
                  <a:pt x="227329" y="29394"/>
                  <a:pt x="265660" y="25084"/>
                  <a:pt x="301100" y="20294"/>
                </a:cubicBezTo>
                <a:cubicBezTo>
                  <a:pt x="336539" y="15504"/>
                  <a:pt x="358616" y="10101"/>
                  <a:pt x="367328" y="4086"/>
                </a:cubicBezTo>
                <a:cubicBezTo>
                  <a:pt x="376041" y="-1929"/>
                  <a:pt x="388784" y="-1302"/>
                  <a:pt x="405558" y="5969"/>
                </a:cubicBezTo>
                <a:close/>
              </a:path>
            </a:pathLst>
          </a:custGeom>
          <a:solidFill>
            <a:srgbClr val="C00000"/>
          </a:solidFill>
          <a:ln w="19050">
            <a:noFill/>
          </a:ln>
          <a:effectLst/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2000" tIns="0" rIns="0" bIns="3600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790926" y="3772370"/>
            <a:ext cx="880515" cy="1034294"/>
            <a:chOff x="7051786" y="4229571"/>
            <a:chExt cx="880515" cy="1034293"/>
          </a:xfrm>
          <a:solidFill>
            <a:schemeClr val="accent3">
              <a:lumMod val="75000"/>
            </a:schemeClr>
          </a:solidFill>
        </p:grpSpPr>
        <p:sp>
          <p:nvSpPr>
            <p:cNvPr id="25" name="任意多边形: 形状 24"/>
            <p:cNvSpPr/>
            <p:nvPr/>
          </p:nvSpPr>
          <p:spPr>
            <a:xfrm>
              <a:off x="7376959" y="4448348"/>
              <a:ext cx="428625" cy="428625"/>
            </a:xfrm>
            <a:custGeom>
              <a:avLst/>
              <a:gdLst>
                <a:gd name="connsiteX0" fmla="*/ 422111 w 428625"/>
                <a:gd name="connsiteY0" fmla="*/ 195089 h 428625"/>
                <a:gd name="connsiteX1" fmla="*/ 347816 w 428625"/>
                <a:gd name="connsiteY1" fmla="*/ 124604 h 428625"/>
                <a:gd name="connsiteX2" fmla="*/ 312574 w 428625"/>
                <a:gd name="connsiteY2" fmla="*/ 122699 h 428625"/>
                <a:gd name="connsiteX3" fmla="*/ 247804 w 428625"/>
                <a:gd name="connsiteY3" fmla="*/ 8399 h 428625"/>
                <a:gd name="connsiteX4" fmla="*/ 144934 w 428625"/>
                <a:gd name="connsiteY4" fmla="*/ 90314 h 428625"/>
                <a:gd name="connsiteX5" fmla="*/ 111597 w 428625"/>
                <a:gd name="connsiteY5" fmla="*/ 78884 h 428625"/>
                <a:gd name="connsiteX6" fmla="*/ 16347 w 428625"/>
                <a:gd name="connsiteY6" fmla="*/ 116984 h 428625"/>
                <a:gd name="connsiteX7" fmla="*/ 14441 w 428625"/>
                <a:gd name="connsiteY7" fmla="*/ 186517 h 428625"/>
                <a:gd name="connsiteX8" fmla="*/ 63019 w 428625"/>
                <a:gd name="connsiteY8" fmla="*/ 239857 h 428625"/>
                <a:gd name="connsiteX9" fmla="*/ 48732 w 428625"/>
                <a:gd name="connsiteY9" fmla="*/ 370349 h 428625"/>
                <a:gd name="connsiteX10" fmla="*/ 89689 w 428625"/>
                <a:gd name="connsiteY10" fmla="*/ 392257 h 428625"/>
                <a:gd name="connsiteX11" fmla="*/ 180176 w 428625"/>
                <a:gd name="connsiteY11" fmla="*/ 364634 h 428625"/>
                <a:gd name="connsiteX12" fmla="*/ 253519 w 428625"/>
                <a:gd name="connsiteY12" fmla="*/ 423689 h 428625"/>
                <a:gd name="connsiteX13" fmla="*/ 300191 w 428625"/>
                <a:gd name="connsiteY13" fmla="*/ 417974 h 428625"/>
                <a:gd name="connsiteX14" fmla="*/ 335434 w 428625"/>
                <a:gd name="connsiteY14" fmla="*/ 291292 h 428625"/>
                <a:gd name="connsiteX15" fmla="*/ 400204 w 428625"/>
                <a:gd name="connsiteY15" fmla="*/ 258907 h 428625"/>
                <a:gd name="connsiteX16" fmla="*/ 422111 w 428625"/>
                <a:gd name="connsiteY16" fmla="*/ 195089 h 428625"/>
                <a:gd name="connsiteX17" fmla="*/ 65876 w 428625"/>
                <a:gd name="connsiteY17" fmla="*/ 195089 h 428625"/>
                <a:gd name="connsiteX18" fmla="*/ 107786 w 428625"/>
                <a:gd name="connsiteY18" fmla="*/ 189374 h 428625"/>
                <a:gd name="connsiteX19" fmla="*/ 138266 w 428625"/>
                <a:gd name="connsiteY19" fmla="*/ 196042 h 428625"/>
                <a:gd name="connsiteX20" fmla="*/ 99214 w 428625"/>
                <a:gd name="connsiteY20" fmla="*/ 177945 h 428625"/>
                <a:gd name="connsiteX21" fmla="*/ 63972 w 428625"/>
                <a:gd name="connsiteY21" fmla="*/ 143654 h 428625"/>
                <a:gd name="connsiteX22" fmla="*/ 111597 w 428625"/>
                <a:gd name="connsiteY22" fmla="*/ 155084 h 428625"/>
                <a:gd name="connsiteX23" fmla="*/ 147791 w 428625"/>
                <a:gd name="connsiteY23" fmla="*/ 178897 h 428625"/>
                <a:gd name="connsiteX24" fmla="*/ 125884 w 428625"/>
                <a:gd name="connsiteY24" fmla="*/ 156989 h 428625"/>
                <a:gd name="connsiteX25" fmla="*/ 107786 w 428625"/>
                <a:gd name="connsiteY25" fmla="*/ 118889 h 428625"/>
                <a:gd name="connsiteX26" fmla="*/ 144934 w 428625"/>
                <a:gd name="connsiteY26" fmla="*/ 142702 h 428625"/>
                <a:gd name="connsiteX27" fmla="*/ 174461 w 428625"/>
                <a:gd name="connsiteY27" fmla="*/ 182707 h 428625"/>
                <a:gd name="connsiteX28" fmla="*/ 156364 w 428625"/>
                <a:gd name="connsiteY28" fmla="*/ 213187 h 428625"/>
                <a:gd name="connsiteX29" fmla="*/ 155411 w 428625"/>
                <a:gd name="connsiteY29" fmla="*/ 216997 h 428625"/>
                <a:gd name="connsiteX30" fmla="*/ 105882 w 428625"/>
                <a:gd name="connsiteY30" fmla="*/ 214139 h 428625"/>
                <a:gd name="connsiteX31" fmla="*/ 65876 w 428625"/>
                <a:gd name="connsiteY31" fmla="*/ 195089 h 428625"/>
                <a:gd name="connsiteX32" fmla="*/ 166841 w 428625"/>
                <a:gd name="connsiteY32" fmla="*/ 316057 h 428625"/>
                <a:gd name="connsiteX33" fmla="*/ 137314 w 428625"/>
                <a:gd name="connsiteY33" fmla="*/ 348442 h 428625"/>
                <a:gd name="connsiteX34" fmla="*/ 144934 w 428625"/>
                <a:gd name="connsiteY34" fmla="*/ 306532 h 428625"/>
                <a:gd name="connsiteX35" fmla="*/ 161126 w 428625"/>
                <a:gd name="connsiteY35" fmla="*/ 279862 h 428625"/>
                <a:gd name="connsiteX36" fmla="*/ 131599 w 428625"/>
                <a:gd name="connsiteY36" fmla="*/ 311295 h 428625"/>
                <a:gd name="connsiteX37" fmla="*/ 87784 w 428625"/>
                <a:gd name="connsiteY37" fmla="*/ 334154 h 428625"/>
                <a:gd name="connsiteX38" fmla="*/ 113501 w 428625"/>
                <a:gd name="connsiteY38" fmla="*/ 292245 h 428625"/>
                <a:gd name="connsiteX39" fmla="*/ 146839 w 428625"/>
                <a:gd name="connsiteY39" fmla="*/ 265574 h 428625"/>
                <a:gd name="connsiteX40" fmla="*/ 119216 w 428625"/>
                <a:gd name="connsiteY40" fmla="*/ 279862 h 428625"/>
                <a:gd name="connsiteX41" fmla="*/ 77307 w 428625"/>
                <a:gd name="connsiteY41" fmla="*/ 285577 h 428625"/>
                <a:gd name="connsiteX42" fmla="*/ 111597 w 428625"/>
                <a:gd name="connsiteY42" fmla="*/ 257954 h 428625"/>
                <a:gd name="connsiteX43" fmla="*/ 158269 w 428625"/>
                <a:gd name="connsiteY43" fmla="*/ 242714 h 428625"/>
                <a:gd name="connsiteX44" fmla="*/ 184939 w 428625"/>
                <a:gd name="connsiteY44" fmla="*/ 271289 h 428625"/>
                <a:gd name="connsiteX45" fmla="*/ 166841 w 428625"/>
                <a:gd name="connsiteY45" fmla="*/ 316057 h 428625"/>
                <a:gd name="connsiteX46" fmla="*/ 196369 w 428625"/>
                <a:gd name="connsiteY46" fmla="*/ 172229 h 428625"/>
                <a:gd name="connsiteX47" fmla="*/ 183986 w 428625"/>
                <a:gd name="connsiteY47" fmla="*/ 124604 h 428625"/>
                <a:gd name="connsiteX48" fmla="*/ 189701 w 428625"/>
                <a:gd name="connsiteY48" fmla="*/ 80789 h 428625"/>
                <a:gd name="connsiteX49" fmla="*/ 207799 w 428625"/>
                <a:gd name="connsiteY49" fmla="*/ 118889 h 428625"/>
                <a:gd name="connsiteX50" fmla="*/ 210657 w 428625"/>
                <a:gd name="connsiteY50" fmla="*/ 150322 h 428625"/>
                <a:gd name="connsiteX51" fmla="*/ 215419 w 428625"/>
                <a:gd name="connsiteY51" fmla="*/ 107459 h 428625"/>
                <a:gd name="connsiteX52" fmla="*/ 237326 w 428625"/>
                <a:gd name="connsiteY52" fmla="*/ 63645 h 428625"/>
                <a:gd name="connsiteX53" fmla="*/ 241136 w 428625"/>
                <a:gd name="connsiteY53" fmla="*/ 113174 h 428625"/>
                <a:gd name="connsiteX54" fmla="*/ 229707 w 428625"/>
                <a:gd name="connsiteY54" fmla="*/ 155084 h 428625"/>
                <a:gd name="connsiteX55" fmla="*/ 243994 w 428625"/>
                <a:gd name="connsiteY55" fmla="*/ 127462 h 428625"/>
                <a:gd name="connsiteX56" fmla="*/ 275426 w 428625"/>
                <a:gd name="connsiteY56" fmla="*/ 97934 h 428625"/>
                <a:gd name="connsiteX57" fmla="*/ 263997 w 428625"/>
                <a:gd name="connsiteY57" fmla="*/ 140797 h 428625"/>
                <a:gd name="connsiteX58" fmla="*/ 235422 w 428625"/>
                <a:gd name="connsiteY58" fmla="*/ 180802 h 428625"/>
                <a:gd name="connsiteX59" fmla="*/ 216372 w 428625"/>
                <a:gd name="connsiteY59" fmla="*/ 173182 h 428625"/>
                <a:gd name="connsiteX60" fmla="*/ 196369 w 428625"/>
                <a:gd name="connsiteY60" fmla="*/ 172229 h 428625"/>
                <a:gd name="connsiteX61" fmla="*/ 304001 w 428625"/>
                <a:gd name="connsiteY61" fmla="*/ 327487 h 428625"/>
                <a:gd name="connsiteX62" fmla="*/ 266854 w 428625"/>
                <a:gd name="connsiteY62" fmla="*/ 307484 h 428625"/>
                <a:gd name="connsiteX63" fmla="*/ 246851 w 428625"/>
                <a:gd name="connsiteY63" fmla="*/ 283672 h 428625"/>
                <a:gd name="connsiteX64" fmla="*/ 267807 w 428625"/>
                <a:gd name="connsiteY64" fmla="*/ 320820 h 428625"/>
                <a:gd name="connsiteX65" fmla="*/ 275426 w 428625"/>
                <a:gd name="connsiteY65" fmla="*/ 369397 h 428625"/>
                <a:gd name="connsiteX66" fmla="*/ 243041 w 428625"/>
                <a:gd name="connsiteY66" fmla="*/ 332249 h 428625"/>
                <a:gd name="connsiteX67" fmla="*/ 227801 w 428625"/>
                <a:gd name="connsiteY67" fmla="*/ 292245 h 428625"/>
                <a:gd name="connsiteX68" fmla="*/ 232564 w 428625"/>
                <a:gd name="connsiteY68" fmla="*/ 322724 h 428625"/>
                <a:gd name="connsiteX69" fmla="*/ 224944 w 428625"/>
                <a:gd name="connsiteY69" fmla="*/ 364634 h 428625"/>
                <a:gd name="connsiteX70" fmla="*/ 208751 w 428625"/>
                <a:gd name="connsiteY70" fmla="*/ 323677 h 428625"/>
                <a:gd name="connsiteX71" fmla="*/ 208751 w 428625"/>
                <a:gd name="connsiteY71" fmla="*/ 274147 h 428625"/>
                <a:gd name="connsiteX72" fmla="*/ 243994 w 428625"/>
                <a:gd name="connsiteY72" fmla="*/ 257002 h 428625"/>
                <a:gd name="connsiteX73" fmla="*/ 282094 w 428625"/>
                <a:gd name="connsiteY73" fmla="*/ 288434 h 428625"/>
                <a:gd name="connsiteX74" fmla="*/ 304001 w 428625"/>
                <a:gd name="connsiteY74" fmla="*/ 327487 h 428625"/>
                <a:gd name="connsiteX75" fmla="*/ 322099 w 428625"/>
                <a:gd name="connsiteY75" fmla="*/ 221759 h 428625"/>
                <a:gd name="connsiteX76" fmla="*/ 279236 w 428625"/>
                <a:gd name="connsiteY76" fmla="*/ 223664 h 428625"/>
                <a:gd name="connsiteX77" fmla="*/ 309716 w 428625"/>
                <a:gd name="connsiteY77" fmla="*/ 228427 h 428625"/>
                <a:gd name="connsiteX78" fmla="*/ 346864 w 428625"/>
                <a:gd name="connsiteY78" fmla="*/ 249382 h 428625"/>
                <a:gd name="connsiteX79" fmla="*/ 303049 w 428625"/>
                <a:gd name="connsiteY79" fmla="*/ 252239 h 428625"/>
                <a:gd name="connsiteX80" fmla="*/ 256376 w 428625"/>
                <a:gd name="connsiteY80" fmla="*/ 236999 h 428625"/>
                <a:gd name="connsiteX81" fmla="*/ 257329 w 428625"/>
                <a:gd name="connsiteY81" fmla="*/ 233189 h 428625"/>
                <a:gd name="connsiteX82" fmla="*/ 251614 w 428625"/>
                <a:gd name="connsiteY82" fmla="*/ 197947 h 428625"/>
                <a:gd name="connsiteX83" fmla="*/ 293524 w 428625"/>
                <a:gd name="connsiteY83" fmla="*/ 171277 h 428625"/>
                <a:gd name="connsiteX84" fmla="*/ 336386 w 428625"/>
                <a:gd name="connsiteY84" fmla="*/ 162704 h 428625"/>
                <a:gd name="connsiteX85" fmla="*/ 304954 w 428625"/>
                <a:gd name="connsiteY85" fmla="*/ 192232 h 428625"/>
                <a:gd name="connsiteX86" fmla="*/ 276379 w 428625"/>
                <a:gd name="connsiteY86" fmla="*/ 204614 h 428625"/>
                <a:gd name="connsiteX87" fmla="*/ 318289 w 428625"/>
                <a:gd name="connsiteY87" fmla="*/ 196042 h 428625"/>
                <a:gd name="connsiteX88" fmla="*/ 366866 w 428625"/>
                <a:gd name="connsiteY88" fmla="*/ 203662 h 428625"/>
                <a:gd name="connsiteX89" fmla="*/ 322099 w 428625"/>
                <a:gd name="connsiteY89" fmla="*/ 221759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428625" h="428625">
                  <a:moveTo>
                    <a:pt x="422111" y="195089"/>
                  </a:moveTo>
                  <a:cubicBezTo>
                    <a:pt x="417349" y="159847"/>
                    <a:pt x="388774" y="132224"/>
                    <a:pt x="347816" y="124604"/>
                  </a:cubicBezTo>
                  <a:cubicBezTo>
                    <a:pt x="336386" y="122699"/>
                    <a:pt x="324957" y="121747"/>
                    <a:pt x="312574" y="122699"/>
                  </a:cubicBezTo>
                  <a:cubicBezTo>
                    <a:pt x="321147" y="68407"/>
                    <a:pt x="292572" y="16972"/>
                    <a:pt x="247804" y="8399"/>
                  </a:cubicBezTo>
                  <a:cubicBezTo>
                    <a:pt x="202084" y="-173"/>
                    <a:pt x="157316" y="36022"/>
                    <a:pt x="144934" y="90314"/>
                  </a:cubicBezTo>
                  <a:cubicBezTo>
                    <a:pt x="134457" y="84599"/>
                    <a:pt x="123026" y="80789"/>
                    <a:pt x="111597" y="78884"/>
                  </a:cubicBezTo>
                  <a:cubicBezTo>
                    <a:pt x="70639" y="71264"/>
                    <a:pt x="33491" y="86504"/>
                    <a:pt x="16347" y="116984"/>
                  </a:cubicBezTo>
                  <a:cubicBezTo>
                    <a:pt x="4916" y="137939"/>
                    <a:pt x="3964" y="161752"/>
                    <a:pt x="14441" y="186517"/>
                  </a:cubicBezTo>
                  <a:cubicBezTo>
                    <a:pt x="23966" y="208424"/>
                    <a:pt x="40159" y="227474"/>
                    <a:pt x="63019" y="239857"/>
                  </a:cubicBezTo>
                  <a:cubicBezTo>
                    <a:pt x="23966" y="278909"/>
                    <a:pt x="17299" y="337012"/>
                    <a:pt x="48732" y="370349"/>
                  </a:cubicBezTo>
                  <a:cubicBezTo>
                    <a:pt x="59209" y="381779"/>
                    <a:pt x="73497" y="389399"/>
                    <a:pt x="89689" y="392257"/>
                  </a:cubicBezTo>
                  <a:cubicBezTo>
                    <a:pt x="120169" y="397972"/>
                    <a:pt x="153507" y="387495"/>
                    <a:pt x="180176" y="364634"/>
                  </a:cubicBezTo>
                  <a:cubicBezTo>
                    <a:pt x="196369" y="396067"/>
                    <a:pt x="223039" y="417974"/>
                    <a:pt x="253519" y="423689"/>
                  </a:cubicBezTo>
                  <a:cubicBezTo>
                    <a:pt x="269711" y="426547"/>
                    <a:pt x="285904" y="424642"/>
                    <a:pt x="300191" y="417974"/>
                  </a:cubicBezTo>
                  <a:cubicBezTo>
                    <a:pt x="342101" y="397972"/>
                    <a:pt x="357341" y="341774"/>
                    <a:pt x="335434" y="291292"/>
                  </a:cubicBezTo>
                  <a:cubicBezTo>
                    <a:pt x="361151" y="287482"/>
                    <a:pt x="384011" y="276052"/>
                    <a:pt x="400204" y="258907"/>
                  </a:cubicBezTo>
                  <a:cubicBezTo>
                    <a:pt x="416397" y="241762"/>
                    <a:pt x="424969" y="218902"/>
                    <a:pt x="422111" y="195089"/>
                  </a:cubicBezTo>
                  <a:close/>
                  <a:moveTo>
                    <a:pt x="65876" y="195089"/>
                  </a:moveTo>
                  <a:cubicBezTo>
                    <a:pt x="66829" y="188422"/>
                    <a:pt x="72544" y="183659"/>
                    <a:pt x="107786" y="189374"/>
                  </a:cubicBezTo>
                  <a:cubicBezTo>
                    <a:pt x="117311" y="191279"/>
                    <a:pt x="127789" y="193184"/>
                    <a:pt x="138266" y="196042"/>
                  </a:cubicBezTo>
                  <a:cubicBezTo>
                    <a:pt x="124932" y="190327"/>
                    <a:pt x="110644" y="184612"/>
                    <a:pt x="99214" y="177945"/>
                  </a:cubicBezTo>
                  <a:cubicBezTo>
                    <a:pt x="63019" y="157942"/>
                    <a:pt x="60161" y="149370"/>
                    <a:pt x="63972" y="143654"/>
                  </a:cubicBezTo>
                  <a:cubicBezTo>
                    <a:pt x="67782" y="136987"/>
                    <a:pt x="76354" y="135082"/>
                    <a:pt x="111597" y="155084"/>
                  </a:cubicBezTo>
                  <a:cubicBezTo>
                    <a:pt x="123026" y="161752"/>
                    <a:pt x="135409" y="170324"/>
                    <a:pt x="147791" y="178897"/>
                  </a:cubicBezTo>
                  <a:cubicBezTo>
                    <a:pt x="140172" y="171277"/>
                    <a:pt x="131599" y="164609"/>
                    <a:pt x="125884" y="156989"/>
                  </a:cubicBezTo>
                  <a:cubicBezTo>
                    <a:pt x="102072" y="130320"/>
                    <a:pt x="103024" y="122699"/>
                    <a:pt x="107786" y="118889"/>
                  </a:cubicBezTo>
                  <a:cubicBezTo>
                    <a:pt x="112549" y="115079"/>
                    <a:pt x="121122" y="116032"/>
                    <a:pt x="144934" y="142702"/>
                  </a:cubicBezTo>
                  <a:cubicBezTo>
                    <a:pt x="155411" y="154132"/>
                    <a:pt x="165889" y="169372"/>
                    <a:pt x="174461" y="182707"/>
                  </a:cubicBezTo>
                  <a:cubicBezTo>
                    <a:pt x="164936" y="190327"/>
                    <a:pt x="158269" y="200804"/>
                    <a:pt x="156364" y="213187"/>
                  </a:cubicBezTo>
                  <a:cubicBezTo>
                    <a:pt x="156364" y="214139"/>
                    <a:pt x="156364" y="216045"/>
                    <a:pt x="155411" y="216997"/>
                  </a:cubicBezTo>
                  <a:cubicBezTo>
                    <a:pt x="139219" y="216997"/>
                    <a:pt x="121122" y="216045"/>
                    <a:pt x="105882" y="214139"/>
                  </a:cubicBezTo>
                  <a:cubicBezTo>
                    <a:pt x="70639" y="207472"/>
                    <a:pt x="65876" y="201757"/>
                    <a:pt x="65876" y="195089"/>
                  </a:cubicBezTo>
                  <a:close/>
                  <a:moveTo>
                    <a:pt x="166841" y="316057"/>
                  </a:moveTo>
                  <a:cubicBezTo>
                    <a:pt x="150649" y="347489"/>
                    <a:pt x="143029" y="351299"/>
                    <a:pt x="137314" y="348442"/>
                  </a:cubicBezTo>
                  <a:cubicBezTo>
                    <a:pt x="131599" y="345584"/>
                    <a:pt x="128741" y="338917"/>
                    <a:pt x="144934" y="306532"/>
                  </a:cubicBezTo>
                  <a:cubicBezTo>
                    <a:pt x="149697" y="297959"/>
                    <a:pt x="155411" y="288434"/>
                    <a:pt x="161126" y="279862"/>
                  </a:cubicBezTo>
                  <a:cubicBezTo>
                    <a:pt x="151601" y="291292"/>
                    <a:pt x="142076" y="302722"/>
                    <a:pt x="131599" y="311295"/>
                  </a:cubicBezTo>
                  <a:cubicBezTo>
                    <a:pt x="102072" y="338917"/>
                    <a:pt x="92547" y="338917"/>
                    <a:pt x="87784" y="334154"/>
                  </a:cubicBezTo>
                  <a:cubicBezTo>
                    <a:pt x="83022" y="328439"/>
                    <a:pt x="83022" y="319867"/>
                    <a:pt x="113501" y="292245"/>
                  </a:cubicBezTo>
                  <a:cubicBezTo>
                    <a:pt x="123026" y="282720"/>
                    <a:pt x="135409" y="274147"/>
                    <a:pt x="146839" y="265574"/>
                  </a:cubicBezTo>
                  <a:cubicBezTo>
                    <a:pt x="137314" y="271289"/>
                    <a:pt x="127789" y="276052"/>
                    <a:pt x="119216" y="279862"/>
                  </a:cubicBezTo>
                  <a:cubicBezTo>
                    <a:pt x="86832" y="294149"/>
                    <a:pt x="79211" y="291292"/>
                    <a:pt x="77307" y="285577"/>
                  </a:cubicBezTo>
                  <a:cubicBezTo>
                    <a:pt x="75401" y="278909"/>
                    <a:pt x="78259" y="272242"/>
                    <a:pt x="111597" y="257954"/>
                  </a:cubicBezTo>
                  <a:cubicBezTo>
                    <a:pt x="125884" y="252239"/>
                    <a:pt x="143029" y="246524"/>
                    <a:pt x="158269" y="242714"/>
                  </a:cubicBezTo>
                  <a:cubicBezTo>
                    <a:pt x="163032" y="255097"/>
                    <a:pt x="172557" y="265574"/>
                    <a:pt x="184939" y="271289"/>
                  </a:cubicBezTo>
                  <a:cubicBezTo>
                    <a:pt x="180176" y="284624"/>
                    <a:pt x="174461" y="301770"/>
                    <a:pt x="166841" y="316057"/>
                  </a:cubicBezTo>
                  <a:close/>
                  <a:moveTo>
                    <a:pt x="196369" y="172229"/>
                  </a:moveTo>
                  <a:cubicBezTo>
                    <a:pt x="191607" y="156989"/>
                    <a:pt x="186844" y="139845"/>
                    <a:pt x="183986" y="124604"/>
                  </a:cubicBezTo>
                  <a:cubicBezTo>
                    <a:pt x="178272" y="89362"/>
                    <a:pt x="183034" y="82695"/>
                    <a:pt x="189701" y="80789"/>
                  </a:cubicBezTo>
                  <a:cubicBezTo>
                    <a:pt x="196369" y="79837"/>
                    <a:pt x="202084" y="83647"/>
                    <a:pt x="207799" y="118889"/>
                  </a:cubicBezTo>
                  <a:cubicBezTo>
                    <a:pt x="209704" y="128414"/>
                    <a:pt x="209704" y="138892"/>
                    <a:pt x="210657" y="150322"/>
                  </a:cubicBezTo>
                  <a:cubicBezTo>
                    <a:pt x="211609" y="136034"/>
                    <a:pt x="212561" y="120795"/>
                    <a:pt x="215419" y="107459"/>
                  </a:cubicBezTo>
                  <a:cubicBezTo>
                    <a:pt x="223039" y="67454"/>
                    <a:pt x="230659" y="61739"/>
                    <a:pt x="237326" y="63645"/>
                  </a:cubicBezTo>
                  <a:cubicBezTo>
                    <a:pt x="244947" y="64597"/>
                    <a:pt x="249709" y="72217"/>
                    <a:pt x="241136" y="113174"/>
                  </a:cubicBezTo>
                  <a:cubicBezTo>
                    <a:pt x="238279" y="126509"/>
                    <a:pt x="234469" y="140797"/>
                    <a:pt x="229707" y="155084"/>
                  </a:cubicBezTo>
                  <a:cubicBezTo>
                    <a:pt x="234469" y="145559"/>
                    <a:pt x="239232" y="135082"/>
                    <a:pt x="243994" y="127462"/>
                  </a:cubicBezTo>
                  <a:cubicBezTo>
                    <a:pt x="262091" y="96982"/>
                    <a:pt x="269711" y="95077"/>
                    <a:pt x="275426" y="97934"/>
                  </a:cubicBezTo>
                  <a:cubicBezTo>
                    <a:pt x="281141" y="101745"/>
                    <a:pt x="282094" y="109364"/>
                    <a:pt x="263997" y="140797"/>
                  </a:cubicBezTo>
                  <a:cubicBezTo>
                    <a:pt x="256376" y="154132"/>
                    <a:pt x="244947" y="168420"/>
                    <a:pt x="235422" y="180802"/>
                  </a:cubicBezTo>
                  <a:cubicBezTo>
                    <a:pt x="229707" y="176992"/>
                    <a:pt x="223991" y="174134"/>
                    <a:pt x="216372" y="173182"/>
                  </a:cubicBezTo>
                  <a:cubicBezTo>
                    <a:pt x="209704" y="170324"/>
                    <a:pt x="203036" y="170324"/>
                    <a:pt x="196369" y="172229"/>
                  </a:cubicBezTo>
                  <a:close/>
                  <a:moveTo>
                    <a:pt x="304001" y="327487"/>
                  </a:moveTo>
                  <a:cubicBezTo>
                    <a:pt x="299239" y="332249"/>
                    <a:pt x="291619" y="332249"/>
                    <a:pt x="266854" y="307484"/>
                  </a:cubicBezTo>
                  <a:cubicBezTo>
                    <a:pt x="260186" y="300817"/>
                    <a:pt x="253519" y="292245"/>
                    <a:pt x="246851" y="283672"/>
                  </a:cubicBezTo>
                  <a:cubicBezTo>
                    <a:pt x="254472" y="296054"/>
                    <a:pt x="262091" y="309389"/>
                    <a:pt x="267807" y="320820"/>
                  </a:cubicBezTo>
                  <a:cubicBezTo>
                    <a:pt x="284951" y="357967"/>
                    <a:pt x="282094" y="366539"/>
                    <a:pt x="275426" y="369397"/>
                  </a:cubicBezTo>
                  <a:cubicBezTo>
                    <a:pt x="268759" y="372254"/>
                    <a:pt x="260186" y="369397"/>
                    <a:pt x="243041" y="332249"/>
                  </a:cubicBezTo>
                  <a:cubicBezTo>
                    <a:pt x="237326" y="319867"/>
                    <a:pt x="232564" y="305579"/>
                    <a:pt x="227801" y="292245"/>
                  </a:cubicBezTo>
                  <a:cubicBezTo>
                    <a:pt x="229707" y="302722"/>
                    <a:pt x="231611" y="313199"/>
                    <a:pt x="232564" y="322724"/>
                  </a:cubicBezTo>
                  <a:cubicBezTo>
                    <a:pt x="236374" y="357967"/>
                    <a:pt x="231611" y="364634"/>
                    <a:pt x="224944" y="364634"/>
                  </a:cubicBezTo>
                  <a:cubicBezTo>
                    <a:pt x="218276" y="364634"/>
                    <a:pt x="212561" y="358920"/>
                    <a:pt x="208751" y="323677"/>
                  </a:cubicBezTo>
                  <a:cubicBezTo>
                    <a:pt x="206847" y="308437"/>
                    <a:pt x="207799" y="290339"/>
                    <a:pt x="208751" y="274147"/>
                  </a:cubicBezTo>
                  <a:cubicBezTo>
                    <a:pt x="222086" y="273195"/>
                    <a:pt x="235422" y="267479"/>
                    <a:pt x="243994" y="257002"/>
                  </a:cubicBezTo>
                  <a:cubicBezTo>
                    <a:pt x="257329" y="266527"/>
                    <a:pt x="271616" y="277957"/>
                    <a:pt x="282094" y="288434"/>
                  </a:cubicBezTo>
                  <a:cubicBezTo>
                    <a:pt x="307811" y="314152"/>
                    <a:pt x="308764" y="322724"/>
                    <a:pt x="304001" y="327487"/>
                  </a:cubicBezTo>
                  <a:close/>
                  <a:moveTo>
                    <a:pt x="322099" y="221759"/>
                  </a:moveTo>
                  <a:cubicBezTo>
                    <a:pt x="308764" y="223664"/>
                    <a:pt x="293524" y="223664"/>
                    <a:pt x="279236" y="223664"/>
                  </a:cubicBezTo>
                  <a:cubicBezTo>
                    <a:pt x="289714" y="224617"/>
                    <a:pt x="301144" y="226522"/>
                    <a:pt x="309716" y="228427"/>
                  </a:cubicBezTo>
                  <a:cubicBezTo>
                    <a:pt x="344959" y="236047"/>
                    <a:pt x="348769" y="242714"/>
                    <a:pt x="346864" y="249382"/>
                  </a:cubicBezTo>
                  <a:cubicBezTo>
                    <a:pt x="344959" y="256049"/>
                    <a:pt x="338291" y="259859"/>
                    <a:pt x="303049" y="252239"/>
                  </a:cubicBezTo>
                  <a:cubicBezTo>
                    <a:pt x="287809" y="249382"/>
                    <a:pt x="270664" y="242714"/>
                    <a:pt x="256376" y="236999"/>
                  </a:cubicBezTo>
                  <a:cubicBezTo>
                    <a:pt x="256376" y="236047"/>
                    <a:pt x="257329" y="234142"/>
                    <a:pt x="257329" y="233189"/>
                  </a:cubicBezTo>
                  <a:cubicBezTo>
                    <a:pt x="260186" y="220807"/>
                    <a:pt x="257329" y="208424"/>
                    <a:pt x="251614" y="197947"/>
                  </a:cubicBezTo>
                  <a:cubicBezTo>
                    <a:pt x="264949" y="188422"/>
                    <a:pt x="280189" y="178897"/>
                    <a:pt x="293524" y="171277"/>
                  </a:cubicBezTo>
                  <a:cubicBezTo>
                    <a:pt x="325909" y="155084"/>
                    <a:pt x="333529" y="156989"/>
                    <a:pt x="336386" y="162704"/>
                  </a:cubicBezTo>
                  <a:cubicBezTo>
                    <a:pt x="340197" y="168420"/>
                    <a:pt x="337339" y="176039"/>
                    <a:pt x="304954" y="192232"/>
                  </a:cubicBezTo>
                  <a:cubicBezTo>
                    <a:pt x="296382" y="196995"/>
                    <a:pt x="285904" y="200804"/>
                    <a:pt x="276379" y="204614"/>
                  </a:cubicBezTo>
                  <a:cubicBezTo>
                    <a:pt x="290666" y="200804"/>
                    <a:pt x="305907" y="197947"/>
                    <a:pt x="318289" y="196042"/>
                  </a:cubicBezTo>
                  <a:cubicBezTo>
                    <a:pt x="359247" y="191279"/>
                    <a:pt x="365914" y="196042"/>
                    <a:pt x="366866" y="203662"/>
                  </a:cubicBezTo>
                  <a:cubicBezTo>
                    <a:pt x="368772" y="209377"/>
                    <a:pt x="363057" y="216045"/>
                    <a:pt x="322099" y="2217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7770376" y="4229571"/>
              <a:ext cx="161925" cy="190500"/>
            </a:xfrm>
            <a:custGeom>
              <a:avLst/>
              <a:gdLst>
                <a:gd name="connsiteX0" fmla="*/ 142994 w 161925"/>
                <a:gd name="connsiteY0" fmla="*/ 9054 h 190500"/>
                <a:gd name="connsiteX1" fmla="*/ 22026 w 161925"/>
                <a:gd name="connsiteY1" fmla="*/ 70967 h 190500"/>
                <a:gd name="connsiteX2" fmla="*/ 26789 w 161925"/>
                <a:gd name="connsiteY2" fmla="*/ 169074 h 190500"/>
                <a:gd name="connsiteX3" fmla="*/ 46791 w 161925"/>
                <a:gd name="connsiteY3" fmla="*/ 130022 h 190500"/>
                <a:gd name="connsiteX4" fmla="*/ 110609 w 161925"/>
                <a:gd name="connsiteY4" fmla="*/ 60489 h 190500"/>
                <a:gd name="connsiteX5" fmla="*/ 73461 w 161925"/>
                <a:gd name="connsiteY5" fmla="*/ 147167 h 190500"/>
                <a:gd name="connsiteX6" fmla="*/ 45839 w 161925"/>
                <a:gd name="connsiteY6" fmla="*/ 181457 h 190500"/>
                <a:gd name="connsiteX7" fmla="*/ 137279 w 161925"/>
                <a:gd name="connsiteY7" fmla="*/ 145262 h 190500"/>
                <a:gd name="connsiteX8" fmla="*/ 142994 w 161925"/>
                <a:gd name="connsiteY8" fmla="*/ 9054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925" h="190500">
                  <a:moveTo>
                    <a:pt x="142994" y="9054"/>
                  </a:moveTo>
                  <a:cubicBezTo>
                    <a:pt x="126801" y="-1423"/>
                    <a:pt x="45839" y="32867"/>
                    <a:pt x="22026" y="70967"/>
                  </a:cubicBezTo>
                  <a:cubicBezTo>
                    <a:pt x="119" y="105257"/>
                    <a:pt x="2976" y="146214"/>
                    <a:pt x="26789" y="169074"/>
                  </a:cubicBezTo>
                  <a:cubicBezTo>
                    <a:pt x="30599" y="158597"/>
                    <a:pt x="37266" y="144310"/>
                    <a:pt x="46791" y="130022"/>
                  </a:cubicBezTo>
                  <a:cubicBezTo>
                    <a:pt x="65841" y="100495"/>
                    <a:pt x="106799" y="58585"/>
                    <a:pt x="110609" y="60489"/>
                  </a:cubicBezTo>
                  <a:cubicBezTo>
                    <a:pt x="114419" y="63347"/>
                    <a:pt x="92511" y="117639"/>
                    <a:pt x="73461" y="147167"/>
                  </a:cubicBezTo>
                  <a:cubicBezTo>
                    <a:pt x="63936" y="161454"/>
                    <a:pt x="54411" y="173837"/>
                    <a:pt x="45839" y="181457"/>
                  </a:cubicBezTo>
                  <a:cubicBezTo>
                    <a:pt x="76319" y="193839"/>
                    <a:pt x="115371" y="179552"/>
                    <a:pt x="137279" y="145262"/>
                  </a:cubicBezTo>
                  <a:cubicBezTo>
                    <a:pt x="161091" y="107162"/>
                    <a:pt x="160139" y="19532"/>
                    <a:pt x="142994" y="90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7051786" y="4553563"/>
              <a:ext cx="114300" cy="123825"/>
            </a:xfrm>
            <a:custGeom>
              <a:avLst/>
              <a:gdLst>
                <a:gd name="connsiteX0" fmla="*/ 12906 w 114300"/>
                <a:gd name="connsiteY0" fmla="*/ 8912 h 123825"/>
                <a:gd name="connsiteX1" fmla="*/ 24336 w 114300"/>
                <a:gd name="connsiteY1" fmla="*/ 97495 h 123825"/>
                <a:gd name="connsiteX2" fmla="*/ 86249 w 114300"/>
                <a:gd name="connsiteY2" fmla="*/ 115592 h 123825"/>
                <a:gd name="connsiteX3" fmla="*/ 66246 w 114300"/>
                <a:gd name="connsiteY3" fmla="*/ 94637 h 123825"/>
                <a:gd name="connsiteX4" fmla="*/ 36719 w 114300"/>
                <a:gd name="connsiteY4" fmla="*/ 40345 h 123825"/>
                <a:gd name="connsiteX5" fmla="*/ 82439 w 114300"/>
                <a:gd name="connsiteY5" fmla="*/ 82255 h 123825"/>
                <a:gd name="connsiteX6" fmla="*/ 97679 w 114300"/>
                <a:gd name="connsiteY6" fmla="*/ 107020 h 123825"/>
                <a:gd name="connsiteX7" fmla="*/ 94821 w 114300"/>
                <a:gd name="connsiteY7" fmla="*/ 42250 h 123825"/>
                <a:gd name="connsiteX8" fmla="*/ 12906 w 114300"/>
                <a:gd name="connsiteY8" fmla="*/ 8912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0" h="123825">
                  <a:moveTo>
                    <a:pt x="12906" y="8912"/>
                  </a:moveTo>
                  <a:cubicBezTo>
                    <a:pt x="2429" y="16532"/>
                    <a:pt x="6239" y="73682"/>
                    <a:pt x="24336" y="97495"/>
                  </a:cubicBezTo>
                  <a:cubicBezTo>
                    <a:pt x="40529" y="118450"/>
                    <a:pt x="67199" y="126070"/>
                    <a:pt x="86249" y="115592"/>
                  </a:cubicBezTo>
                  <a:cubicBezTo>
                    <a:pt x="80534" y="110830"/>
                    <a:pt x="72914" y="104162"/>
                    <a:pt x="66246" y="94637"/>
                  </a:cubicBezTo>
                  <a:cubicBezTo>
                    <a:pt x="51959" y="76540"/>
                    <a:pt x="34814" y="42250"/>
                    <a:pt x="36719" y="40345"/>
                  </a:cubicBezTo>
                  <a:cubicBezTo>
                    <a:pt x="38624" y="38440"/>
                    <a:pt x="68151" y="64157"/>
                    <a:pt x="82439" y="82255"/>
                  </a:cubicBezTo>
                  <a:cubicBezTo>
                    <a:pt x="89106" y="90827"/>
                    <a:pt x="94821" y="100352"/>
                    <a:pt x="97679" y="107020"/>
                  </a:cubicBezTo>
                  <a:cubicBezTo>
                    <a:pt x="111966" y="90827"/>
                    <a:pt x="111014" y="63205"/>
                    <a:pt x="94821" y="42250"/>
                  </a:cubicBezTo>
                  <a:cubicBezTo>
                    <a:pt x="77676" y="19390"/>
                    <a:pt x="22431" y="1292"/>
                    <a:pt x="12906" y="89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任意多边形: 形状 27"/>
            <p:cNvSpPr/>
            <p:nvPr/>
          </p:nvSpPr>
          <p:spPr>
            <a:xfrm>
              <a:off x="7234714" y="5101939"/>
              <a:ext cx="161925" cy="161925"/>
            </a:xfrm>
            <a:custGeom>
              <a:avLst/>
              <a:gdLst>
                <a:gd name="connsiteX0" fmla="*/ 150019 w 161925"/>
                <a:gd name="connsiteY0" fmla="*/ 37751 h 161925"/>
                <a:gd name="connsiteX1" fmla="*/ 113824 w 161925"/>
                <a:gd name="connsiteY1" fmla="*/ 28226 h 161925"/>
                <a:gd name="connsiteX2" fmla="*/ 102394 w 161925"/>
                <a:gd name="connsiteY2" fmla="*/ 33941 h 161925"/>
                <a:gd name="connsiteX3" fmla="*/ 62389 w 161925"/>
                <a:gd name="connsiteY3" fmla="*/ 8223 h 161925"/>
                <a:gd name="connsiteX4" fmla="*/ 43339 w 161925"/>
                <a:gd name="connsiteY4" fmla="*/ 52038 h 161925"/>
                <a:gd name="connsiteX5" fmla="*/ 30956 w 161925"/>
                <a:gd name="connsiteY5" fmla="*/ 53943 h 161925"/>
                <a:gd name="connsiteX6" fmla="*/ 7144 w 161925"/>
                <a:gd name="connsiteY6" fmla="*/ 82518 h 161925"/>
                <a:gd name="connsiteX7" fmla="*/ 18574 w 161925"/>
                <a:gd name="connsiteY7" fmla="*/ 105378 h 161925"/>
                <a:gd name="connsiteX8" fmla="*/ 43339 w 161925"/>
                <a:gd name="connsiteY8" fmla="*/ 113951 h 161925"/>
                <a:gd name="connsiteX9" fmla="*/ 61436 w 161925"/>
                <a:gd name="connsiteY9" fmla="*/ 157766 h 161925"/>
                <a:gd name="connsiteX10" fmla="*/ 78581 w 161925"/>
                <a:gd name="connsiteY10" fmla="*/ 157766 h 161925"/>
                <a:gd name="connsiteX11" fmla="*/ 102394 w 161925"/>
                <a:gd name="connsiteY11" fmla="*/ 133001 h 161925"/>
                <a:gd name="connsiteX12" fmla="*/ 135731 w 161925"/>
                <a:gd name="connsiteY12" fmla="*/ 139668 h 161925"/>
                <a:gd name="connsiteX13" fmla="*/ 150019 w 161925"/>
                <a:gd name="connsiteY13" fmla="*/ 130143 h 161925"/>
                <a:gd name="connsiteX14" fmla="*/ 139541 w 161925"/>
                <a:gd name="connsiteY14" fmla="*/ 83471 h 161925"/>
                <a:gd name="connsiteX15" fmla="*/ 154781 w 161925"/>
                <a:gd name="connsiteY15" fmla="*/ 62516 h 161925"/>
                <a:gd name="connsiteX16" fmla="*/ 150019 w 161925"/>
                <a:gd name="connsiteY16" fmla="*/ 37751 h 161925"/>
                <a:gd name="connsiteX17" fmla="*/ 35719 w 161925"/>
                <a:gd name="connsiteY17" fmla="*/ 97758 h 161925"/>
                <a:gd name="connsiteX18" fmla="*/ 48101 w 161925"/>
                <a:gd name="connsiteY18" fmla="*/ 89186 h 161925"/>
                <a:gd name="connsiteX19" fmla="*/ 58579 w 161925"/>
                <a:gd name="connsiteY19" fmla="*/ 86328 h 161925"/>
                <a:gd name="connsiteX20" fmla="*/ 43339 w 161925"/>
                <a:gd name="connsiteY20" fmla="*/ 87281 h 161925"/>
                <a:gd name="connsiteX21" fmla="*/ 26194 w 161925"/>
                <a:gd name="connsiteY21" fmla="*/ 82518 h 161925"/>
                <a:gd name="connsiteX22" fmla="*/ 43339 w 161925"/>
                <a:gd name="connsiteY22" fmla="*/ 77756 h 161925"/>
                <a:gd name="connsiteX23" fmla="*/ 58579 w 161925"/>
                <a:gd name="connsiteY23" fmla="*/ 78708 h 161925"/>
                <a:gd name="connsiteX24" fmla="*/ 48101 w 161925"/>
                <a:gd name="connsiteY24" fmla="*/ 75851 h 161925"/>
                <a:gd name="connsiteX25" fmla="*/ 35719 w 161925"/>
                <a:gd name="connsiteY25" fmla="*/ 66326 h 161925"/>
                <a:gd name="connsiteX26" fmla="*/ 51911 w 161925"/>
                <a:gd name="connsiteY26" fmla="*/ 67278 h 161925"/>
                <a:gd name="connsiteX27" fmla="*/ 68104 w 161925"/>
                <a:gd name="connsiteY27" fmla="*/ 74898 h 161925"/>
                <a:gd name="connsiteX28" fmla="*/ 67151 w 161925"/>
                <a:gd name="connsiteY28" fmla="*/ 88233 h 161925"/>
                <a:gd name="connsiteX29" fmla="*/ 68104 w 161925"/>
                <a:gd name="connsiteY29" fmla="*/ 89186 h 161925"/>
                <a:gd name="connsiteX30" fmla="*/ 51911 w 161925"/>
                <a:gd name="connsiteY30" fmla="*/ 96806 h 161925"/>
                <a:gd name="connsiteX31" fmla="*/ 35719 w 161925"/>
                <a:gd name="connsiteY31" fmla="*/ 97758 h 161925"/>
                <a:gd name="connsiteX32" fmla="*/ 88106 w 161925"/>
                <a:gd name="connsiteY32" fmla="*/ 119666 h 161925"/>
                <a:gd name="connsiteX33" fmla="*/ 84296 w 161925"/>
                <a:gd name="connsiteY33" fmla="*/ 134906 h 161925"/>
                <a:gd name="connsiteX34" fmla="*/ 79534 w 161925"/>
                <a:gd name="connsiteY34" fmla="*/ 120618 h 161925"/>
                <a:gd name="connsiteX35" fmla="*/ 80486 w 161925"/>
                <a:gd name="connsiteY35" fmla="*/ 109188 h 161925"/>
                <a:gd name="connsiteX36" fmla="*/ 76676 w 161925"/>
                <a:gd name="connsiteY36" fmla="*/ 124428 h 161925"/>
                <a:gd name="connsiteX37" fmla="*/ 66199 w 161925"/>
                <a:gd name="connsiteY37" fmla="*/ 138716 h 161925"/>
                <a:gd name="connsiteX38" fmla="*/ 67151 w 161925"/>
                <a:gd name="connsiteY38" fmla="*/ 120618 h 161925"/>
                <a:gd name="connsiteX39" fmla="*/ 72866 w 161925"/>
                <a:gd name="connsiteY39" fmla="*/ 106331 h 161925"/>
                <a:gd name="connsiteX40" fmla="*/ 66199 w 161925"/>
                <a:gd name="connsiteY40" fmla="*/ 115856 h 161925"/>
                <a:gd name="connsiteX41" fmla="*/ 53816 w 161925"/>
                <a:gd name="connsiteY41" fmla="*/ 124428 h 161925"/>
                <a:gd name="connsiteX42" fmla="*/ 59531 w 161925"/>
                <a:gd name="connsiteY42" fmla="*/ 110141 h 161925"/>
                <a:gd name="connsiteX43" fmla="*/ 71914 w 161925"/>
                <a:gd name="connsiteY43" fmla="*/ 96806 h 161925"/>
                <a:gd name="connsiteX44" fmla="*/ 85249 w 161925"/>
                <a:gd name="connsiteY44" fmla="*/ 101568 h 161925"/>
                <a:gd name="connsiteX45" fmla="*/ 88106 w 161925"/>
                <a:gd name="connsiteY45" fmla="*/ 119666 h 161925"/>
                <a:gd name="connsiteX46" fmla="*/ 73819 w 161925"/>
                <a:gd name="connsiteY46" fmla="*/ 68231 h 161925"/>
                <a:gd name="connsiteX47" fmla="*/ 61436 w 161925"/>
                <a:gd name="connsiteY47" fmla="*/ 54896 h 161925"/>
                <a:gd name="connsiteX48" fmla="*/ 55721 w 161925"/>
                <a:gd name="connsiteY48" fmla="*/ 39656 h 161925"/>
                <a:gd name="connsiteX49" fmla="*/ 68104 w 161925"/>
                <a:gd name="connsiteY49" fmla="*/ 49181 h 161925"/>
                <a:gd name="connsiteX50" fmla="*/ 73819 w 161925"/>
                <a:gd name="connsiteY50" fmla="*/ 58706 h 161925"/>
                <a:gd name="connsiteX51" fmla="*/ 68104 w 161925"/>
                <a:gd name="connsiteY51" fmla="*/ 44418 h 161925"/>
                <a:gd name="connsiteX52" fmla="*/ 68104 w 161925"/>
                <a:gd name="connsiteY52" fmla="*/ 26321 h 161925"/>
                <a:gd name="connsiteX53" fmla="*/ 77629 w 161925"/>
                <a:gd name="connsiteY53" fmla="*/ 41561 h 161925"/>
                <a:gd name="connsiteX54" fmla="*/ 81439 w 161925"/>
                <a:gd name="connsiteY54" fmla="*/ 56801 h 161925"/>
                <a:gd name="connsiteX55" fmla="*/ 81439 w 161925"/>
                <a:gd name="connsiteY55" fmla="*/ 45371 h 161925"/>
                <a:gd name="connsiteX56" fmla="*/ 86201 w 161925"/>
                <a:gd name="connsiteY56" fmla="*/ 31083 h 161925"/>
                <a:gd name="connsiteX57" fmla="*/ 90011 w 161925"/>
                <a:gd name="connsiteY57" fmla="*/ 46323 h 161925"/>
                <a:gd name="connsiteX58" fmla="*/ 87154 w 161925"/>
                <a:gd name="connsiteY58" fmla="*/ 64421 h 161925"/>
                <a:gd name="connsiteX59" fmla="*/ 79534 w 161925"/>
                <a:gd name="connsiteY59" fmla="*/ 65373 h 161925"/>
                <a:gd name="connsiteX60" fmla="*/ 73819 w 161925"/>
                <a:gd name="connsiteY60" fmla="*/ 68231 h 161925"/>
                <a:gd name="connsiteX61" fmla="*/ 134779 w 161925"/>
                <a:gd name="connsiteY61" fmla="*/ 99663 h 161925"/>
                <a:gd name="connsiteX62" fmla="*/ 119539 w 161925"/>
                <a:gd name="connsiteY62" fmla="*/ 99663 h 161925"/>
                <a:gd name="connsiteX63" fmla="*/ 109061 w 161925"/>
                <a:gd name="connsiteY63" fmla="*/ 95853 h 161925"/>
                <a:gd name="connsiteX64" fmla="*/ 122396 w 161925"/>
                <a:gd name="connsiteY64" fmla="*/ 104426 h 161925"/>
                <a:gd name="connsiteX65" fmla="*/ 132874 w 161925"/>
                <a:gd name="connsiteY65" fmla="*/ 118713 h 161925"/>
                <a:gd name="connsiteX66" fmla="*/ 116681 w 161925"/>
                <a:gd name="connsiteY66" fmla="*/ 112046 h 161925"/>
                <a:gd name="connsiteX67" fmla="*/ 105251 w 161925"/>
                <a:gd name="connsiteY67" fmla="*/ 101568 h 161925"/>
                <a:gd name="connsiteX68" fmla="*/ 111919 w 161925"/>
                <a:gd name="connsiteY68" fmla="*/ 110141 h 161925"/>
                <a:gd name="connsiteX69" fmla="*/ 116681 w 161925"/>
                <a:gd name="connsiteY69" fmla="*/ 124428 h 161925"/>
                <a:gd name="connsiteX70" fmla="*/ 104299 w 161925"/>
                <a:gd name="connsiteY70" fmla="*/ 113951 h 161925"/>
                <a:gd name="connsiteX71" fmla="*/ 95726 w 161925"/>
                <a:gd name="connsiteY71" fmla="*/ 97758 h 161925"/>
                <a:gd name="connsiteX72" fmla="*/ 104299 w 161925"/>
                <a:gd name="connsiteY72" fmla="*/ 86328 h 161925"/>
                <a:gd name="connsiteX73" fmla="*/ 121444 w 161925"/>
                <a:gd name="connsiteY73" fmla="*/ 90138 h 161925"/>
                <a:gd name="connsiteX74" fmla="*/ 134779 w 161925"/>
                <a:gd name="connsiteY74" fmla="*/ 99663 h 161925"/>
                <a:gd name="connsiteX75" fmla="*/ 122396 w 161925"/>
                <a:gd name="connsiteY75" fmla="*/ 62516 h 161925"/>
                <a:gd name="connsiteX76" fmla="*/ 109061 w 161925"/>
                <a:gd name="connsiteY76" fmla="*/ 70136 h 161925"/>
                <a:gd name="connsiteX77" fmla="*/ 119539 w 161925"/>
                <a:gd name="connsiteY77" fmla="*/ 66326 h 161925"/>
                <a:gd name="connsiteX78" fmla="*/ 134779 w 161925"/>
                <a:gd name="connsiteY78" fmla="*/ 66326 h 161925"/>
                <a:gd name="connsiteX79" fmla="*/ 121444 w 161925"/>
                <a:gd name="connsiteY79" fmla="*/ 74898 h 161925"/>
                <a:gd name="connsiteX80" fmla="*/ 103346 w 161925"/>
                <a:gd name="connsiteY80" fmla="*/ 77756 h 161925"/>
                <a:gd name="connsiteX81" fmla="*/ 103346 w 161925"/>
                <a:gd name="connsiteY81" fmla="*/ 76803 h 161925"/>
                <a:gd name="connsiteX82" fmla="*/ 95726 w 161925"/>
                <a:gd name="connsiteY82" fmla="*/ 66326 h 161925"/>
                <a:gd name="connsiteX83" fmla="*/ 104299 w 161925"/>
                <a:gd name="connsiteY83" fmla="*/ 51086 h 161925"/>
                <a:gd name="connsiteX84" fmla="*/ 116681 w 161925"/>
                <a:gd name="connsiteY84" fmla="*/ 40608 h 161925"/>
                <a:gd name="connsiteX85" fmla="*/ 111919 w 161925"/>
                <a:gd name="connsiteY85" fmla="*/ 54896 h 161925"/>
                <a:gd name="connsiteX86" fmla="*/ 105251 w 161925"/>
                <a:gd name="connsiteY86" fmla="*/ 63468 h 161925"/>
                <a:gd name="connsiteX87" fmla="*/ 117634 w 161925"/>
                <a:gd name="connsiteY87" fmla="*/ 53943 h 161925"/>
                <a:gd name="connsiteX88" fmla="*/ 134779 w 161925"/>
                <a:gd name="connsiteY88" fmla="*/ 48228 h 161925"/>
                <a:gd name="connsiteX89" fmla="*/ 122396 w 161925"/>
                <a:gd name="connsiteY89" fmla="*/ 62516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61925" h="161925">
                  <a:moveTo>
                    <a:pt x="150019" y="37751"/>
                  </a:moveTo>
                  <a:cubicBezTo>
                    <a:pt x="142399" y="27273"/>
                    <a:pt x="128111" y="23463"/>
                    <a:pt x="113824" y="28226"/>
                  </a:cubicBezTo>
                  <a:cubicBezTo>
                    <a:pt x="110014" y="29178"/>
                    <a:pt x="106204" y="31083"/>
                    <a:pt x="102394" y="33941"/>
                  </a:cubicBezTo>
                  <a:cubicBezTo>
                    <a:pt x="95726" y="14891"/>
                    <a:pt x="78581" y="3461"/>
                    <a:pt x="62389" y="8223"/>
                  </a:cubicBezTo>
                  <a:cubicBezTo>
                    <a:pt x="46196" y="12986"/>
                    <a:pt x="38576" y="32988"/>
                    <a:pt x="43339" y="52038"/>
                  </a:cubicBezTo>
                  <a:cubicBezTo>
                    <a:pt x="38576" y="52038"/>
                    <a:pt x="34766" y="52991"/>
                    <a:pt x="30956" y="53943"/>
                  </a:cubicBezTo>
                  <a:cubicBezTo>
                    <a:pt x="16669" y="58706"/>
                    <a:pt x="7144" y="69183"/>
                    <a:pt x="7144" y="82518"/>
                  </a:cubicBezTo>
                  <a:cubicBezTo>
                    <a:pt x="7144" y="91091"/>
                    <a:pt x="10954" y="98711"/>
                    <a:pt x="18574" y="105378"/>
                  </a:cubicBezTo>
                  <a:cubicBezTo>
                    <a:pt x="25241" y="111093"/>
                    <a:pt x="33814" y="113951"/>
                    <a:pt x="43339" y="113951"/>
                  </a:cubicBezTo>
                  <a:cubicBezTo>
                    <a:pt x="37624" y="133001"/>
                    <a:pt x="45244" y="153003"/>
                    <a:pt x="61436" y="157766"/>
                  </a:cubicBezTo>
                  <a:cubicBezTo>
                    <a:pt x="67151" y="159671"/>
                    <a:pt x="72866" y="159671"/>
                    <a:pt x="78581" y="157766"/>
                  </a:cubicBezTo>
                  <a:cubicBezTo>
                    <a:pt x="89059" y="154908"/>
                    <a:pt x="98584" y="145383"/>
                    <a:pt x="102394" y="133001"/>
                  </a:cubicBezTo>
                  <a:cubicBezTo>
                    <a:pt x="112871" y="140621"/>
                    <a:pt x="125254" y="142526"/>
                    <a:pt x="135731" y="139668"/>
                  </a:cubicBezTo>
                  <a:cubicBezTo>
                    <a:pt x="141446" y="137763"/>
                    <a:pt x="146209" y="134906"/>
                    <a:pt x="150019" y="130143"/>
                  </a:cubicBezTo>
                  <a:cubicBezTo>
                    <a:pt x="159544" y="116808"/>
                    <a:pt x="155734" y="95853"/>
                    <a:pt x="139541" y="83471"/>
                  </a:cubicBezTo>
                  <a:cubicBezTo>
                    <a:pt x="147161" y="77756"/>
                    <a:pt x="151924" y="70136"/>
                    <a:pt x="154781" y="62516"/>
                  </a:cubicBezTo>
                  <a:cubicBezTo>
                    <a:pt x="155734" y="52991"/>
                    <a:pt x="154781" y="44418"/>
                    <a:pt x="150019" y="37751"/>
                  </a:cubicBezTo>
                  <a:close/>
                  <a:moveTo>
                    <a:pt x="35719" y="97758"/>
                  </a:moveTo>
                  <a:cubicBezTo>
                    <a:pt x="34766" y="95853"/>
                    <a:pt x="35719" y="92996"/>
                    <a:pt x="48101" y="89186"/>
                  </a:cubicBezTo>
                  <a:cubicBezTo>
                    <a:pt x="50959" y="88233"/>
                    <a:pt x="54769" y="87281"/>
                    <a:pt x="58579" y="86328"/>
                  </a:cubicBezTo>
                  <a:cubicBezTo>
                    <a:pt x="52864" y="87281"/>
                    <a:pt x="48101" y="87281"/>
                    <a:pt x="43339" y="87281"/>
                  </a:cubicBezTo>
                  <a:cubicBezTo>
                    <a:pt x="28099" y="87281"/>
                    <a:pt x="26194" y="84423"/>
                    <a:pt x="26194" y="82518"/>
                  </a:cubicBezTo>
                  <a:cubicBezTo>
                    <a:pt x="26194" y="79661"/>
                    <a:pt x="29051" y="77756"/>
                    <a:pt x="43339" y="77756"/>
                  </a:cubicBezTo>
                  <a:cubicBezTo>
                    <a:pt x="48101" y="77756"/>
                    <a:pt x="53816" y="78708"/>
                    <a:pt x="58579" y="78708"/>
                  </a:cubicBezTo>
                  <a:cubicBezTo>
                    <a:pt x="54769" y="77756"/>
                    <a:pt x="50959" y="76803"/>
                    <a:pt x="48101" y="75851"/>
                  </a:cubicBezTo>
                  <a:cubicBezTo>
                    <a:pt x="35719" y="71088"/>
                    <a:pt x="34766" y="69183"/>
                    <a:pt x="35719" y="66326"/>
                  </a:cubicBezTo>
                  <a:cubicBezTo>
                    <a:pt x="36671" y="64421"/>
                    <a:pt x="39529" y="63468"/>
                    <a:pt x="51911" y="67278"/>
                  </a:cubicBezTo>
                  <a:cubicBezTo>
                    <a:pt x="56674" y="69183"/>
                    <a:pt x="63341" y="72041"/>
                    <a:pt x="68104" y="74898"/>
                  </a:cubicBezTo>
                  <a:cubicBezTo>
                    <a:pt x="66199" y="78708"/>
                    <a:pt x="66199" y="83471"/>
                    <a:pt x="67151" y="88233"/>
                  </a:cubicBezTo>
                  <a:cubicBezTo>
                    <a:pt x="67151" y="88233"/>
                    <a:pt x="67151" y="89186"/>
                    <a:pt x="68104" y="89186"/>
                  </a:cubicBezTo>
                  <a:cubicBezTo>
                    <a:pt x="63341" y="92043"/>
                    <a:pt x="56674" y="94901"/>
                    <a:pt x="51911" y="96806"/>
                  </a:cubicBezTo>
                  <a:cubicBezTo>
                    <a:pt x="39529" y="101568"/>
                    <a:pt x="36671" y="99663"/>
                    <a:pt x="35719" y="97758"/>
                  </a:cubicBezTo>
                  <a:close/>
                  <a:moveTo>
                    <a:pt x="88106" y="119666"/>
                  </a:moveTo>
                  <a:cubicBezTo>
                    <a:pt x="88106" y="133001"/>
                    <a:pt x="86201" y="134906"/>
                    <a:pt x="84296" y="134906"/>
                  </a:cubicBezTo>
                  <a:cubicBezTo>
                    <a:pt x="81439" y="134906"/>
                    <a:pt x="79534" y="133001"/>
                    <a:pt x="79534" y="120618"/>
                  </a:cubicBezTo>
                  <a:cubicBezTo>
                    <a:pt x="79534" y="116808"/>
                    <a:pt x="79534" y="112998"/>
                    <a:pt x="80486" y="109188"/>
                  </a:cubicBezTo>
                  <a:cubicBezTo>
                    <a:pt x="79534" y="113951"/>
                    <a:pt x="78581" y="119666"/>
                    <a:pt x="76676" y="124428"/>
                  </a:cubicBezTo>
                  <a:cubicBezTo>
                    <a:pt x="71914" y="138716"/>
                    <a:pt x="69056" y="139668"/>
                    <a:pt x="66199" y="138716"/>
                  </a:cubicBezTo>
                  <a:cubicBezTo>
                    <a:pt x="63341" y="137763"/>
                    <a:pt x="62389" y="134906"/>
                    <a:pt x="67151" y="120618"/>
                  </a:cubicBezTo>
                  <a:cubicBezTo>
                    <a:pt x="69056" y="115856"/>
                    <a:pt x="70961" y="111093"/>
                    <a:pt x="72866" y="106331"/>
                  </a:cubicBezTo>
                  <a:cubicBezTo>
                    <a:pt x="70961" y="109188"/>
                    <a:pt x="69056" y="112998"/>
                    <a:pt x="66199" y="115856"/>
                  </a:cubicBezTo>
                  <a:cubicBezTo>
                    <a:pt x="58579" y="126333"/>
                    <a:pt x="55721" y="126333"/>
                    <a:pt x="53816" y="124428"/>
                  </a:cubicBezTo>
                  <a:cubicBezTo>
                    <a:pt x="51911" y="122523"/>
                    <a:pt x="51911" y="119666"/>
                    <a:pt x="59531" y="110141"/>
                  </a:cubicBezTo>
                  <a:cubicBezTo>
                    <a:pt x="63341" y="105378"/>
                    <a:pt x="68104" y="101568"/>
                    <a:pt x="71914" y="96806"/>
                  </a:cubicBezTo>
                  <a:cubicBezTo>
                    <a:pt x="75724" y="99663"/>
                    <a:pt x="80486" y="101568"/>
                    <a:pt x="85249" y="101568"/>
                  </a:cubicBezTo>
                  <a:cubicBezTo>
                    <a:pt x="87154" y="107283"/>
                    <a:pt x="88106" y="113951"/>
                    <a:pt x="88106" y="119666"/>
                  </a:cubicBezTo>
                  <a:close/>
                  <a:moveTo>
                    <a:pt x="73819" y="68231"/>
                  </a:moveTo>
                  <a:cubicBezTo>
                    <a:pt x="70009" y="64421"/>
                    <a:pt x="65246" y="59658"/>
                    <a:pt x="61436" y="54896"/>
                  </a:cubicBezTo>
                  <a:cubicBezTo>
                    <a:pt x="53816" y="44418"/>
                    <a:pt x="53816" y="41561"/>
                    <a:pt x="55721" y="39656"/>
                  </a:cubicBezTo>
                  <a:cubicBezTo>
                    <a:pt x="57626" y="37751"/>
                    <a:pt x="60484" y="38703"/>
                    <a:pt x="68104" y="49181"/>
                  </a:cubicBezTo>
                  <a:cubicBezTo>
                    <a:pt x="70009" y="52038"/>
                    <a:pt x="71914" y="54896"/>
                    <a:pt x="73819" y="58706"/>
                  </a:cubicBezTo>
                  <a:cubicBezTo>
                    <a:pt x="71914" y="53943"/>
                    <a:pt x="69056" y="49181"/>
                    <a:pt x="68104" y="44418"/>
                  </a:cubicBezTo>
                  <a:cubicBezTo>
                    <a:pt x="63341" y="30131"/>
                    <a:pt x="65246" y="27273"/>
                    <a:pt x="68104" y="26321"/>
                  </a:cubicBezTo>
                  <a:cubicBezTo>
                    <a:pt x="70961" y="25368"/>
                    <a:pt x="73819" y="27273"/>
                    <a:pt x="77629" y="41561"/>
                  </a:cubicBezTo>
                  <a:cubicBezTo>
                    <a:pt x="78581" y="46323"/>
                    <a:pt x="80486" y="51086"/>
                    <a:pt x="81439" y="56801"/>
                  </a:cubicBezTo>
                  <a:cubicBezTo>
                    <a:pt x="81439" y="52991"/>
                    <a:pt x="81439" y="49181"/>
                    <a:pt x="81439" y="45371"/>
                  </a:cubicBezTo>
                  <a:cubicBezTo>
                    <a:pt x="82391" y="32036"/>
                    <a:pt x="84296" y="30131"/>
                    <a:pt x="86201" y="31083"/>
                  </a:cubicBezTo>
                  <a:cubicBezTo>
                    <a:pt x="89059" y="31083"/>
                    <a:pt x="90011" y="33941"/>
                    <a:pt x="90011" y="46323"/>
                  </a:cubicBezTo>
                  <a:cubicBezTo>
                    <a:pt x="90011" y="52038"/>
                    <a:pt x="89059" y="58706"/>
                    <a:pt x="87154" y="64421"/>
                  </a:cubicBezTo>
                  <a:cubicBezTo>
                    <a:pt x="85249" y="64421"/>
                    <a:pt x="82391" y="64421"/>
                    <a:pt x="79534" y="65373"/>
                  </a:cubicBezTo>
                  <a:cubicBezTo>
                    <a:pt x="77629" y="65373"/>
                    <a:pt x="75724" y="67278"/>
                    <a:pt x="73819" y="68231"/>
                  </a:cubicBezTo>
                  <a:close/>
                  <a:moveTo>
                    <a:pt x="134779" y="99663"/>
                  </a:moveTo>
                  <a:cubicBezTo>
                    <a:pt x="133826" y="101568"/>
                    <a:pt x="131921" y="103473"/>
                    <a:pt x="119539" y="99663"/>
                  </a:cubicBezTo>
                  <a:cubicBezTo>
                    <a:pt x="116681" y="98711"/>
                    <a:pt x="112871" y="96806"/>
                    <a:pt x="109061" y="95853"/>
                  </a:cubicBezTo>
                  <a:cubicBezTo>
                    <a:pt x="113824" y="98711"/>
                    <a:pt x="118586" y="101568"/>
                    <a:pt x="122396" y="104426"/>
                  </a:cubicBezTo>
                  <a:cubicBezTo>
                    <a:pt x="133826" y="112998"/>
                    <a:pt x="134779" y="116808"/>
                    <a:pt x="132874" y="118713"/>
                  </a:cubicBezTo>
                  <a:cubicBezTo>
                    <a:pt x="130969" y="120618"/>
                    <a:pt x="128111" y="121571"/>
                    <a:pt x="116681" y="112046"/>
                  </a:cubicBezTo>
                  <a:cubicBezTo>
                    <a:pt x="112871" y="109188"/>
                    <a:pt x="109061" y="105378"/>
                    <a:pt x="105251" y="101568"/>
                  </a:cubicBezTo>
                  <a:cubicBezTo>
                    <a:pt x="108109" y="104426"/>
                    <a:pt x="110014" y="107283"/>
                    <a:pt x="111919" y="110141"/>
                  </a:cubicBezTo>
                  <a:cubicBezTo>
                    <a:pt x="119539" y="120618"/>
                    <a:pt x="118586" y="123476"/>
                    <a:pt x="116681" y="124428"/>
                  </a:cubicBezTo>
                  <a:cubicBezTo>
                    <a:pt x="114776" y="125381"/>
                    <a:pt x="111919" y="124428"/>
                    <a:pt x="104299" y="113951"/>
                  </a:cubicBezTo>
                  <a:cubicBezTo>
                    <a:pt x="101441" y="109188"/>
                    <a:pt x="98584" y="103473"/>
                    <a:pt x="95726" y="97758"/>
                  </a:cubicBezTo>
                  <a:cubicBezTo>
                    <a:pt x="100489" y="94901"/>
                    <a:pt x="103346" y="91091"/>
                    <a:pt x="104299" y="86328"/>
                  </a:cubicBezTo>
                  <a:cubicBezTo>
                    <a:pt x="110014" y="87281"/>
                    <a:pt x="116681" y="88233"/>
                    <a:pt x="121444" y="90138"/>
                  </a:cubicBezTo>
                  <a:cubicBezTo>
                    <a:pt x="133826" y="94901"/>
                    <a:pt x="134779" y="97758"/>
                    <a:pt x="134779" y="99663"/>
                  </a:cubicBezTo>
                  <a:close/>
                  <a:moveTo>
                    <a:pt x="122396" y="62516"/>
                  </a:moveTo>
                  <a:cubicBezTo>
                    <a:pt x="118586" y="65373"/>
                    <a:pt x="113824" y="68231"/>
                    <a:pt x="109061" y="70136"/>
                  </a:cubicBezTo>
                  <a:cubicBezTo>
                    <a:pt x="112871" y="68231"/>
                    <a:pt x="116681" y="67278"/>
                    <a:pt x="119539" y="66326"/>
                  </a:cubicBezTo>
                  <a:cubicBezTo>
                    <a:pt x="131921" y="62516"/>
                    <a:pt x="134779" y="64421"/>
                    <a:pt x="134779" y="66326"/>
                  </a:cubicBezTo>
                  <a:cubicBezTo>
                    <a:pt x="135731" y="68231"/>
                    <a:pt x="133826" y="71088"/>
                    <a:pt x="121444" y="74898"/>
                  </a:cubicBezTo>
                  <a:cubicBezTo>
                    <a:pt x="115729" y="76803"/>
                    <a:pt x="110014" y="77756"/>
                    <a:pt x="103346" y="77756"/>
                  </a:cubicBezTo>
                  <a:cubicBezTo>
                    <a:pt x="103346" y="77756"/>
                    <a:pt x="103346" y="76803"/>
                    <a:pt x="103346" y="76803"/>
                  </a:cubicBezTo>
                  <a:cubicBezTo>
                    <a:pt x="102394" y="72041"/>
                    <a:pt x="99536" y="69183"/>
                    <a:pt x="95726" y="66326"/>
                  </a:cubicBezTo>
                  <a:cubicBezTo>
                    <a:pt x="98584" y="61563"/>
                    <a:pt x="101441" y="54896"/>
                    <a:pt x="104299" y="51086"/>
                  </a:cubicBezTo>
                  <a:cubicBezTo>
                    <a:pt x="111919" y="40608"/>
                    <a:pt x="114776" y="39656"/>
                    <a:pt x="116681" y="40608"/>
                  </a:cubicBezTo>
                  <a:cubicBezTo>
                    <a:pt x="118586" y="41561"/>
                    <a:pt x="119539" y="44418"/>
                    <a:pt x="111919" y="54896"/>
                  </a:cubicBezTo>
                  <a:cubicBezTo>
                    <a:pt x="110014" y="57753"/>
                    <a:pt x="107156" y="60611"/>
                    <a:pt x="105251" y="63468"/>
                  </a:cubicBezTo>
                  <a:cubicBezTo>
                    <a:pt x="109061" y="59658"/>
                    <a:pt x="113824" y="55848"/>
                    <a:pt x="117634" y="53943"/>
                  </a:cubicBezTo>
                  <a:cubicBezTo>
                    <a:pt x="130016" y="45371"/>
                    <a:pt x="132874" y="45371"/>
                    <a:pt x="134779" y="48228"/>
                  </a:cubicBezTo>
                  <a:cubicBezTo>
                    <a:pt x="136684" y="51086"/>
                    <a:pt x="133826" y="53943"/>
                    <a:pt x="122396" y="625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3015" name="文本框 15"/>
          <p:cNvSpPr txBox="1"/>
          <p:nvPr/>
        </p:nvSpPr>
        <p:spPr>
          <a:xfrm>
            <a:off x="1878013" y="1049338"/>
            <a:ext cx="5387975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二 月 春 风 似 剪 刀。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5110163" y="641350"/>
            <a:ext cx="968375" cy="58578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jiǎn</a:t>
            </a:r>
            <a:endParaRPr kumimoji="0" lang="en-US" altLang="zh-CN" sz="32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文本框 1"/>
          <p:cNvSpPr txBox="1"/>
          <p:nvPr/>
        </p:nvSpPr>
        <p:spPr>
          <a:xfrm>
            <a:off x="1304925" y="387350"/>
            <a:ext cx="6824663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再读古诗，读对节奏，读出韵味。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Text Box 15"/>
          <p:cNvSpPr txBox="1"/>
          <p:nvPr/>
        </p:nvSpPr>
        <p:spPr>
          <a:xfrm>
            <a:off x="1331913" y="827088"/>
            <a:ext cx="7007225" cy="411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咏 柳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碧 玉 妆 成 一 树 高，</a:t>
            </a:r>
            <a:b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万 条 垂 下 绿 丝 绦。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不 知 细 叶 谁 裁 出，</a:t>
            </a:r>
            <a:b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二 月 春 风 似 剪 刀。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21063" y="1728788"/>
            <a:ext cx="719137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dirty="0">
                <a:solidFill>
                  <a:srgbClr val="00B050"/>
                </a:solidFill>
                <a:latin typeface="Calibri" panose="020F0502020204030204" pitchFamily="34" charset="0"/>
              </a:rPr>
              <a:t>/</a:t>
            </a:r>
            <a:endParaRPr lang="zh-CN" altLang="en-US" sz="4400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8" name="文本框 3"/>
          <p:cNvSpPr txBox="1"/>
          <p:nvPr/>
        </p:nvSpPr>
        <p:spPr>
          <a:xfrm>
            <a:off x="4810125" y="1728788"/>
            <a:ext cx="719138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dirty="0">
                <a:solidFill>
                  <a:srgbClr val="00B050"/>
                </a:solidFill>
                <a:latin typeface="Calibri" panose="020F0502020204030204" pitchFamily="34" charset="0"/>
              </a:rPr>
              <a:t>/</a:t>
            </a:r>
            <a:endParaRPr lang="zh-CN" altLang="en-US" sz="4400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文本框 3"/>
          <p:cNvSpPr txBox="1"/>
          <p:nvPr/>
        </p:nvSpPr>
        <p:spPr>
          <a:xfrm>
            <a:off x="4810125" y="2560638"/>
            <a:ext cx="719138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dirty="0">
                <a:solidFill>
                  <a:srgbClr val="00B050"/>
                </a:solidFill>
                <a:latin typeface="Calibri" panose="020F0502020204030204" pitchFamily="34" charset="0"/>
              </a:rPr>
              <a:t>/</a:t>
            </a:r>
            <a:endParaRPr lang="zh-CN" altLang="en-US" sz="4400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421063" y="2560638"/>
            <a:ext cx="719137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dirty="0">
                <a:solidFill>
                  <a:srgbClr val="00B050"/>
                </a:solidFill>
                <a:latin typeface="Calibri" panose="020F0502020204030204" pitchFamily="34" charset="0"/>
              </a:rPr>
              <a:t>/</a:t>
            </a:r>
            <a:endParaRPr lang="zh-CN" altLang="en-US" sz="4400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16" name="文本框 3"/>
          <p:cNvSpPr txBox="1"/>
          <p:nvPr/>
        </p:nvSpPr>
        <p:spPr>
          <a:xfrm>
            <a:off x="4810125" y="4240213"/>
            <a:ext cx="719138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dirty="0">
                <a:solidFill>
                  <a:srgbClr val="00B050"/>
                </a:solidFill>
                <a:latin typeface="Calibri" panose="020F0502020204030204" pitchFamily="34" charset="0"/>
              </a:rPr>
              <a:t>/</a:t>
            </a:r>
            <a:endParaRPr lang="zh-CN" altLang="en-US" sz="4400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文本框 3"/>
          <p:cNvSpPr txBox="1"/>
          <p:nvPr/>
        </p:nvSpPr>
        <p:spPr>
          <a:xfrm>
            <a:off x="4810125" y="3368675"/>
            <a:ext cx="719138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dirty="0">
                <a:solidFill>
                  <a:srgbClr val="00B050"/>
                </a:solidFill>
                <a:latin typeface="Calibri" panose="020F0502020204030204" pitchFamily="34" charset="0"/>
              </a:rPr>
              <a:t>/</a:t>
            </a:r>
            <a:endParaRPr lang="zh-CN" altLang="en-US" sz="4400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421063" y="3409950"/>
            <a:ext cx="719137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dirty="0">
                <a:solidFill>
                  <a:srgbClr val="00B050"/>
                </a:solidFill>
                <a:latin typeface="Calibri" panose="020F0502020204030204" pitchFamily="34" charset="0"/>
              </a:rPr>
              <a:t>/</a:t>
            </a:r>
            <a:endParaRPr lang="zh-CN" altLang="en-US" sz="4400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421063" y="4241800"/>
            <a:ext cx="719137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dirty="0">
                <a:solidFill>
                  <a:srgbClr val="00B050"/>
                </a:solidFill>
                <a:latin typeface="Calibri" panose="020F0502020204030204" pitchFamily="34" charset="0"/>
              </a:rPr>
              <a:t>/</a:t>
            </a:r>
            <a:endParaRPr lang="zh-CN" altLang="en-US" sz="4400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14" grpId="0"/>
      <p:bldP spid="15" grpId="0"/>
      <p:bldP spid="16" grpId="0"/>
      <p:bldP spid="17" grpId="0"/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8" name="组合 17"/>
          <p:cNvGrpSpPr/>
          <p:nvPr/>
        </p:nvGrpSpPr>
        <p:grpSpPr>
          <a:xfrm>
            <a:off x="3624263" y="128588"/>
            <a:ext cx="2435225" cy="769937"/>
            <a:chOff x="3381947" y="110956"/>
            <a:chExt cx="2435179" cy="769783"/>
          </a:xfrm>
        </p:grpSpPr>
        <p:pic>
          <p:nvPicPr>
            <p:cNvPr id="45073" name="图片 18"/>
            <p:cNvPicPr>
              <a:picLocks noChangeAspect="1"/>
            </p:cNvPicPr>
            <p:nvPr/>
          </p:nvPicPr>
          <p:blipFill>
            <a:blip r:embed="rId1"/>
            <a:srcRect l="7385" t="36601" r="6601" b="36209"/>
            <a:stretch>
              <a:fillRect/>
            </a:stretch>
          </p:blipFill>
          <p:spPr>
            <a:xfrm>
              <a:off x="3381947" y="110956"/>
              <a:ext cx="2435179" cy="76978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74" name="文本框 1"/>
            <p:cNvSpPr txBox="1"/>
            <p:nvPr/>
          </p:nvSpPr>
          <p:spPr>
            <a:xfrm>
              <a:off x="3583731" y="172682"/>
              <a:ext cx="2031611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600" b="1" dirty="0">
                  <a:solidFill>
                    <a:srgbClr val="1A614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品读古诗</a:t>
              </a:r>
              <a:endParaRPr lang="zh-CN" altLang="en-US" sz="3600" b="1" dirty="0">
                <a:solidFill>
                  <a:srgbClr val="1A614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5059" name="矩形 17"/>
          <p:cNvSpPr/>
          <p:nvPr/>
        </p:nvSpPr>
        <p:spPr>
          <a:xfrm>
            <a:off x="698500" y="1409700"/>
            <a:ext cx="6565900" cy="715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碧玉妆成一树高，万条垂下绿丝绦。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994400" y="1412875"/>
            <a:ext cx="1028700" cy="715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丝绦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0563" y="1403350"/>
            <a:ext cx="1095375" cy="715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碧玉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9145" y="2746375"/>
            <a:ext cx="1851958" cy="16733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print"/>
          <a:srcRect l="-394" t="28420" r="11321" b="16135"/>
          <a:stretch>
            <a:fillRect/>
          </a:stretch>
        </p:blipFill>
        <p:spPr>
          <a:xfrm>
            <a:off x="5171142" y="2746375"/>
            <a:ext cx="1851958" cy="16733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sp>
        <p:nvSpPr>
          <p:cNvPr id="14" name="文本框 13"/>
          <p:cNvSpPr txBox="1"/>
          <p:nvPr/>
        </p:nvSpPr>
        <p:spPr>
          <a:xfrm>
            <a:off x="3181350" y="2068513"/>
            <a:ext cx="1008063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柳叶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34025" y="2068513"/>
            <a:ext cx="1008063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柳条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332038" y="1514475"/>
            <a:ext cx="1008062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一树</a:t>
            </a:r>
            <a:endParaRPr lang="zh-CN" altLang="en-US" sz="3200" b="1" dirty="0">
              <a:solidFill>
                <a:srgbClr val="00B050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对话气泡: 圆角矩形 16"/>
          <p:cNvSpPr/>
          <p:nvPr/>
        </p:nvSpPr>
        <p:spPr>
          <a:xfrm>
            <a:off x="1554163" y="1022350"/>
            <a:ext cx="1028700" cy="492125"/>
          </a:xfrm>
          <a:prstGeom prst="wedgeRoundRectCallout">
            <a:avLst>
              <a:gd name="adj1" fmla="val 55300"/>
              <a:gd name="adj2" fmla="val 96461"/>
              <a:gd name="adj3" fmla="val 16667"/>
            </a:avLst>
          </a:prstGeom>
          <a:solidFill>
            <a:srgbClr val="1A614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46800"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满树</a:t>
            </a:r>
            <a:endParaRPr kumimoji="0" lang="zh-CN" altLang="en-US" sz="32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0" name="对话气泡: 圆角矩形 19"/>
          <p:cNvSpPr/>
          <p:nvPr/>
        </p:nvSpPr>
        <p:spPr>
          <a:xfrm>
            <a:off x="2835275" y="1022350"/>
            <a:ext cx="5495925" cy="492125"/>
          </a:xfrm>
          <a:prstGeom prst="wedgeRoundRectCallout">
            <a:avLst>
              <a:gd name="adj1" fmla="val 4880"/>
              <a:gd name="adj2" fmla="val 82698"/>
              <a:gd name="adj3" fmla="val 16667"/>
            </a:avLst>
          </a:prstGeom>
          <a:solidFill>
            <a:srgbClr val="1A614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46800" anchor="ctr"/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垂下来的、长满叶子的柳条。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92763" y="1563688"/>
            <a:ext cx="1420812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绿丝绦</a:t>
            </a:r>
            <a:endParaRPr lang="zh-CN" altLang="en-US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2501" y="3111501"/>
            <a:ext cx="2489200" cy="1195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形容柳树鲜嫩的新叶。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7529249">
            <a:off x="7185625" y="1929088"/>
            <a:ext cx="1402150" cy="94083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720" b="99115" l="1878" r="94836">
                        <a14:foregroundMark x1="47887" y1="35103" x2="75117" y2="41003"/>
                        <a14:foregroundMark x1="75117" y1="41003" x2="76526" y2="41593"/>
                        <a14:foregroundMark x1="94366" y1="60767" x2="94836" y2="70501"/>
                        <a14:foregroundMark x1="44131" y1="61947" x2="55399" y2="78761"/>
                        <a14:foregroundMark x1="33803" y1="35398" x2="41315" y2="43363"/>
                        <a14:foregroundMark x1="5164" y1="59292" x2="31455" y2="64012"/>
                        <a14:foregroundMark x1="2347" y1="63717" x2="19718" y2="68437"/>
                        <a14:foregroundMark x1="40845" y1="69617" x2="49765" y2="74041"/>
                        <a14:foregroundMark x1="41315" y1="94690" x2="52113" y2="95280"/>
                        <a14:foregroundMark x1="81221" y1="43658" x2="86385" y2="50147"/>
                        <a14:foregroundMark x1="49765" y1="99410" x2="54460" y2="99410"/>
                        <a14:foregroundMark x1="38028" y1="4720" x2="38498" y2="944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288" y="2090449"/>
            <a:ext cx="646446" cy="10288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5" grpId="0"/>
      <p:bldP spid="14" grpId="0"/>
      <p:bldP spid="15" grpId="0"/>
      <p:bldP spid="16" grpId="0"/>
      <p:bldP spid="17" grpId="0" animBg="1"/>
      <p:bldP spid="20" grpId="0" animBg="1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矩形 1"/>
          <p:cNvSpPr/>
          <p:nvPr/>
        </p:nvSpPr>
        <p:spPr>
          <a:xfrm>
            <a:off x="1289050" y="584200"/>
            <a:ext cx="6565900" cy="715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不知细叶谁裁出，二月春风似剪刀。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188" y="1458913"/>
            <a:ext cx="7921625" cy="2192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这么美的柳条，这么漂亮的叶子，是谁裁出来的呢？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想象春风裁剪柳叶的画面。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790926" y="3772370"/>
            <a:ext cx="880515" cy="1034294"/>
            <a:chOff x="7051786" y="4229571"/>
            <a:chExt cx="880515" cy="1034293"/>
          </a:xfrm>
          <a:solidFill>
            <a:schemeClr val="accent3">
              <a:lumMod val="75000"/>
            </a:schemeClr>
          </a:solidFill>
        </p:grpSpPr>
        <p:sp>
          <p:nvSpPr>
            <p:cNvPr id="5" name="任意多边形: 形状 4"/>
            <p:cNvSpPr/>
            <p:nvPr/>
          </p:nvSpPr>
          <p:spPr>
            <a:xfrm>
              <a:off x="7376959" y="4448348"/>
              <a:ext cx="428625" cy="428625"/>
            </a:xfrm>
            <a:custGeom>
              <a:avLst/>
              <a:gdLst>
                <a:gd name="connsiteX0" fmla="*/ 422111 w 428625"/>
                <a:gd name="connsiteY0" fmla="*/ 195089 h 428625"/>
                <a:gd name="connsiteX1" fmla="*/ 347816 w 428625"/>
                <a:gd name="connsiteY1" fmla="*/ 124604 h 428625"/>
                <a:gd name="connsiteX2" fmla="*/ 312574 w 428625"/>
                <a:gd name="connsiteY2" fmla="*/ 122699 h 428625"/>
                <a:gd name="connsiteX3" fmla="*/ 247804 w 428625"/>
                <a:gd name="connsiteY3" fmla="*/ 8399 h 428625"/>
                <a:gd name="connsiteX4" fmla="*/ 144934 w 428625"/>
                <a:gd name="connsiteY4" fmla="*/ 90314 h 428625"/>
                <a:gd name="connsiteX5" fmla="*/ 111597 w 428625"/>
                <a:gd name="connsiteY5" fmla="*/ 78884 h 428625"/>
                <a:gd name="connsiteX6" fmla="*/ 16347 w 428625"/>
                <a:gd name="connsiteY6" fmla="*/ 116984 h 428625"/>
                <a:gd name="connsiteX7" fmla="*/ 14441 w 428625"/>
                <a:gd name="connsiteY7" fmla="*/ 186517 h 428625"/>
                <a:gd name="connsiteX8" fmla="*/ 63019 w 428625"/>
                <a:gd name="connsiteY8" fmla="*/ 239857 h 428625"/>
                <a:gd name="connsiteX9" fmla="*/ 48732 w 428625"/>
                <a:gd name="connsiteY9" fmla="*/ 370349 h 428625"/>
                <a:gd name="connsiteX10" fmla="*/ 89689 w 428625"/>
                <a:gd name="connsiteY10" fmla="*/ 392257 h 428625"/>
                <a:gd name="connsiteX11" fmla="*/ 180176 w 428625"/>
                <a:gd name="connsiteY11" fmla="*/ 364634 h 428625"/>
                <a:gd name="connsiteX12" fmla="*/ 253519 w 428625"/>
                <a:gd name="connsiteY12" fmla="*/ 423689 h 428625"/>
                <a:gd name="connsiteX13" fmla="*/ 300191 w 428625"/>
                <a:gd name="connsiteY13" fmla="*/ 417974 h 428625"/>
                <a:gd name="connsiteX14" fmla="*/ 335434 w 428625"/>
                <a:gd name="connsiteY14" fmla="*/ 291292 h 428625"/>
                <a:gd name="connsiteX15" fmla="*/ 400204 w 428625"/>
                <a:gd name="connsiteY15" fmla="*/ 258907 h 428625"/>
                <a:gd name="connsiteX16" fmla="*/ 422111 w 428625"/>
                <a:gd name="connsiteY16" fmla="*/ 195089 h 428625"/>
                <a:gd name="connsiteX17" fmla="*/ 65876 w 428625"/>
                <a:gd name="connsiteY17" fmla="*/ 195089 h 428625"/>
                <a:gd name="connsiteX18" fmla="*/ 107786 w 428625"/>
                <a:gd name="connsiteY18" fmla="*/ 189374 h 428625"/>
                <a:gd name="connsiteX19" fmla="*/ 138266 w 428625"/>
                <a:gd name="connsiteY19" fmla="*/ 196042 h 428625"/>
                <a:gd name="connsiteX20" fmla="*/ 99214 w 428625"/>
                <a:gd name="connsiteY20" fmla="*/ 177945 h 428625"/>
                <a:gd name="connsiteX21" fmla="*/ 63972 w 428625"/>
                <a:gd name="connsiteY21" fmla="*/ 143654 h 428625"/>
                <a:gd name="connsiteX22" fmla="*/ 111597 w 428625"/>
                <a:gd name="connsiteY22" fmla="*/ 155084 h 428625"/>
                <a:gd name="connsiteX23" fmla="*/ 147791 w 428625"/>
                <a:gd name="connsiteY23" fmla="*/ 178897 h 428625"/>
                <a:gd name="connsiteX24" fmla="*/ 125884 w 428625"/>
                <a:gd name="connsiteY24" fmla="*/ 156989 h 428625"/>
                <a:gd name="connsiteX25" fmla="*/ 107786 w 428625"/>
                <a:gd name="connsiteY25" fmla="*/ 118889 h 428625"/>
                <a:gd name="connsiteX26" fmla="*/ 144934 w 428625"/>
                <a:gd name="connsiteY26" fmla="*/ 142702 h 428625"/>
                <a:gd name="connsiteX27" fmla="*/ 174461 w 428625"/>
                <a:gd name="connsiteY27" fmla="*/ 182707 h 428625"/>
                <a:gd name="connsiteX28" fmla="*/ 156364 w 428625"/>
                <a:gd name="connsiteY28" fmla="*/ 213187 h 428625"/>
                <a:gd name="connsiteX29" fmla="*/ 155411 w 428625"/>
                <a:gd name="connsiteY29" fmla="*/ 216997 h 428625"/>
                <a:gd name="connsiteX30" fmla="*/ 105882 w 428625"/>
                <a:gd name="connsiteY30" fmla="*/ 214139 h 428625"/>
                <a:gd name="connsiteX31" fmla="*/ 65876 w 428625"/>
                <a:gd name="connsiteY31" fmla="*/ 195089 h 428625"/>
                <a:gd name="connsiteX32" fmla="*/ 166841 w 428625"/>
                <a:gd name="connsiteY32" fmla="*/ 316057 h 428625"/>
                <a:gd name="connsiteX33" fmla="*/ 137314 w 428625"/>
                <a:gd name="connsiteY33" fmla="*/ 348442 h 428625"/>
                <a:gd name="connsiteX34" fmla="*/ 144934 w 428625"/>
                <a:gd name="connsiteY34" fmla="*/ 306532 h 428625"/>
                <a:gd name="connsiteX35" fmla="*/ 161126 w 428625"/>
                <a:gd name="connsiteY35" fmla="*/ 279862 h 428625"/>
                <a:gd name="connsiteX36" fmla="*/ 131599 w 428625"/>
                <a:gd name="connsiteY36" fmla="*/ 311295 h 428625"/>
                <a:gd name="connsiteX37" fmla="*/ 87784 w 428625"/>
                <a:gd name="connsiteY37" fmla="*/ 334154 h 428625"/>
                <a:gd name="connsiteX38" fmla="*/ 113501 w 428625"/>
                <a:gd name="connsiteY38" fmla="*/ 292245 h 428625"/>
                <a:gd name="connsiteX39" fmla="*/ 146839 w 428625"/>
                <a:gd name="connsiteY39" fmla="*/ 265574 h 428625"/>
                <a:gd name="connsiteX40" fmla="*/ 119216 w 428625"/>
                <a:gd name="connsiteY40" fmla="*/ 279862 h 428625"/>
                <a:gd name="connsiteX41" fmla="*/ 77307 w 428625"/>
                <a:gd name="connsiteY41" fmla="*/ 285577 h 428625"/>
                <a:gd name="connsiteX42" fmla="*/ 111597 w 428625"/>
                <a:gd name="connsiteY42" fmla="*/ 257954 h 428625"/>
                <a:gd name="connsiteX43" fmla="*/ 158269 w 428625"/>
                <a:gd name="connsiteY43" fmla="*/ 242714 h 428625"/>
                <a:gd name="connsiteX44" fmla="*/ 184939 w 428625"/>
                <a:gd name="connsiteY44" fmla="*/ 271289 h 428625"/>
                <a:gd name="connsiteX45" fmla="*/ 166841 w 428625"/>
                <a:gd name="connsiteY45" fmla="*/ 316057 h 428625"/>
                <a:gd name="connsiteX46" fmla="*/ 196369 w 428625"/>
                <a:gd name="connsiteY46" fmla="*/ 172229 h 428625"/>
                <a:gd name="connsiteX47" fmla="*/ 183986 w 428625"/>
                <a:gd name="connsiteY47" fmla="*/ 124604 h 428625"/>
                <a:gd name="connsiteX48" fmla="*/ 189701 w 428625"/>
                <a:gd name="connsiteY48" fmla="*/ 80789 h 428625"/>
                <a:gd name="connsiteX49" fmla="*/ 207799 w 428625"/>
                <a:gd name="connsiteY49" fmla="*/ 118889 h 428625"/>
                <a:gd name="connsiteX50" fmla="*/ 210657 w 428625"/>
                <a:gd name="connsiteY50" fmla="*/ 150322 h 428625"/>
                <a:gd name="connsiteX51" fmla="*/ 215419 w 428625"/>
                <a:gd name="connsiteY51" fmla="*/ 107459 h 428625"/>
                <a:gd name="connsiteX52" fmla="*/ 237326 w 428625"/>
                <a:gd name="connsiteY52" fmla="*/ 63645 h 428625"/>
                <a:gd name="connsiteX53" fmla="*/ 241136 w 428625"/>
                <a:gd name="connsiteY53" fmla="*/ 113174 h 428625"/>
                <a:gd name="connsiteX54" fmla="*/ 229707 w 428625"/>
                <a:gd name="connsiteY54" fmla="*/ 155084 h 428625"/>
                <a:gd name="connsiteX55" fmla="*/ 243994 w 428625"/>
                <a:gd name="connsiteY55" fmla="*/ 127462 h 428625"/>
                <a:gd name="connsiteX56" fmla="*/ 275426 w 428625"/>
                <a:gd name="connsiteY56" fmla="*/ 97934 h 428625"/>
                <a:gd name="connsiteX57" fmla="*/ 263997 w 428625"/>
                <a:gd name="connsiteY57" fmla="*/ 140797 h 428625"/>
                <a:gd name="connsiteX58" fmla="*/ 235422 w 428625"/>
                <a:gd name="connsiteY58" fmla="*/ 180802 h 428625"/>
                <a:gd name="connsiteX59" fmla="*/ 216372 w 428625"/>
                <a:gd name="connsiteY59" fmla="*/ 173182 h 428625"/>
                <a:gd name="connsiteX60" fmla="*/ 196369 w 428625"/>
                <a:gd name="connsiteY60" fmla="*/ 172229 h 428625"/>
                <a:gd name="connsiteX61" fmla="*/ 304001 w 428625"/>
                <a:gd name="connsiteY61" fmla="*/ 327487 h 428625"/>
                <a:gd name="connsiteX62" fmla="*/ 266854 w 428625"/>
                <a:gd name="connsiteY62" fmla="*/ 307484 h 428625"/>
                <a:gd name="connsiteX63" fmla="*/ 246851 w 428625"/>
                <a:gd name="connsiteY63" fmla="*/ 283672 h 428625"/>
                <a:gd name="connsiteX64" fmla="*/ 267807 w 428625"/>
                <a:gd name="connsiteY64" fmla="*/ 320820 h 428625"/>
                <a:gd name="connsiteX65" fmla="*/ 275426 w 428625"/>
                <a:gd name="connsiteY65" fmla="*/ 369397 h 428625"/>
                <a:gd name="connsiteX66" fmla="*/ 243041 w 428625"/>
                <a:gd name="connsiteY66" fmla="*/ 332249 h 428625"/>
                <a:gd name="connsiteX67" fmla="*/ 227801 w 428625"/>
                <a:gd name="connsiteY67" fmla="*/ 292245 h 428625"/>
                <a:gd name="connsiteX68" fmla="*/ 232564 w 428625"/>
                <a:gd name="connsiteY68" fmla="*/ 322724 h 428625"/>
                <a:gd name="connsiteX69" fmla="*/ 224944 w 428625"/>
                <a:gd name="connsiteY69" fmla="*/ 364634 h 428625"/>
                <a:gd name="connsiteX70" fmla="*/ 208751 w 428625"/>
                <a:gd name="connsiteY70" fmla="*/ 323677 h 428625"/>
                <a:gd name="connsiteX71" fmla="*/ 208751 w 428625"/>
                <a:gd name="connsiteY71" fmla="*/ 274147 h 428625"/>
                <a:gd name="connsiteX72" fmla="*/ 243994 w 428625"/>
                <a:gd name="connsiteY72" fmla="*/ 257002 h 428625"/>
                <a:gd name="connsiteX73" fmla="*/ 282094 w 428625"/>
                <a:gd name="connsiteY73" fmla="*/ 288434 h 428625"/>
                <a:gd name="connsiteX74" fmla="*/ 304001 w 428625"/>
                <a:gd name="connsiteY74" fmla="*/ 327487 h 428625"/>
                <a:gd name="connsiteX75" fmla="*/ 322099 w 428625"/>
                <a:gd name="connsiteY75" fmla="*/ 221759 h 428625"/>
                <a:gd name="connsiteX76" fmla="*/ 279236 w 428625"/>
                <a:gd name="connsiteY76" fmla="*/ 223664 h 428625"/>
                <a:gd name="connsiteX77" fmla="*/ 309716 w 428625"/>
                <a:gd name="connsiteY77" fmla="*/ 228427 h 428625"/>
                <a:gd name="connsiteX78" fmla="*/ 346864 w 428625"/>
                <a:gd name="connsiteY78" fmla="*/ 249382 h 428625"/>
                <a:gd name="connsiteX79" fmla="*/ 303049 w 428625"/>
                <a:gd name="connsiteY79" fmla="*/ 252239 h 428625"/>
                <a:gd name="connsiteX80" fmla="*/ 256376 w 428625"/>
                <a:gd name="connsiteY80" fmla="*/ 236999 h 428625"/>
                <a:gd name="connsiteX81" fmla="*/ 257329 w 428625"/>
                <a:gd name="connsiteY81" fmla="*/ 233189 h 428625"/>
                <a:gd name="connsiteX82" fmla="*/ 251614 w 428625"/>
                <a:gd name="connsiteY82" fmla="*/ 197947 h 428625"/>
                <a:gd name="connsiteX83" fmla="*/ 293524 w 428625"/>
                <a:gd name="connsiteY83" fmla="*/ 171277 h 428625"/>
                <a:gd name="connsiteX84" fmla="*/ 336386 w 428625"/>
                <a:gd name="connsiteY84" fmla="*/ 162704 h 428625"/>
                <a:gd name="connsiteX85" fmla="*/ 304954 w 428625"/>
                <a:gd name="connsiteY85" fmla="*/ 192232 h 428625"/>
                <a:gd name="connsiteX86" fmla="*/ 276379 w 428625"/>
                <a:gd name="connsiteY86" fmla="*/ 204614 h 428625"/>
                <a:gd name="connsiteX87" fmla="*/ 318289 w 428625"/>
                <a:gd name="connsiteY87" fmla="*/ 196042 h 428625"/>
                <a:gd name="connsiteX88" fmla="*/ 366866 w 428625"/>
                <a:gd name="connsiteY88" fmla="*/ 203662 h 428625"/>
                <a:gd name="connsiteX89" fmla="*/ 322099 w 428625"/>
                <a:gd name="connsiteY89" fmla="*/ 221759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428625" h="428625">
                  <a:moveTo>
                    <a:pt x="422111" y="195089"/>
                  </a:moveTo>
                  <a:cubicBezTo>
                    <a:pt x="417349" y="159847"/>
                    <a:pt x="388774" y="132224"/>
                    <a:pt x="347816" y="124604"/>
                  </a:cubicBezTo>
                  <a:cubicBezTo>
                    <a:pt x="336386" y="122699"/>
                    <a:pt x="324957" y="121747"/>
                    <a:pt x="312574" y="122699"/>
                  </a:cubicBezTo>
                  <a:cubicBezTo>
                    <a:pt x="321147" y="68407"/>
                    <a:pt x="292572" y="16972"/>
                    <a:pt x="247804" y="8399"/>
                  </a:cubicBezTo>
                  <a:cubicBezTo>
                    <a:pt x="202084" y="-173"/>
                    <a:pt x="157316" y="36022"/>
                    <a:pt x="144934" y="90314"/>
                  </a:cubicBezTo>
                  <a:cubicBezTo>
                    <a:pt x="134457" y="84599"/>
                    <a:pt x="123026" y="80789"/>
                    <a:pt x="111597" y="78884"/>
                  </a:cubicBezTo>
                  <a:cubicBezTo>
                    <a:pt x="70639" y="71264"/>
                    <a:pt x="33491" y="86504"/>
                    <a:pt x="16347" y="116984"/>
                  </a:cubicBezTo>
                  <a:cubicBezTo>
                    <a:pt x="4916" y="137939"/>
                    <a:pt x="3964" y="161752"/>
                    <a:pt x="14441" y="186517"/>
                  </a:cubicBezTo>
                  <a:cubicBezTo>
                    <a:pt x="23966" y="208424"/>
                    <a:pt x="40159" y="227474"/>
                    <a:pt x="63019" y="239857"/>
                  </a:cubicBezTo>
                  <a:cubicBezTo>
                    <a:pt x="23966" y="278909"/>
                    <a:pt x="17299" y="337012"/>
                    <a:pt x="48732" y="370349"/>
                  </a:cubicBezTo>
                  <a:cubicBezTo>
                    <a:pt x="59209" y="381779"/>
                    <a:pt x="73497" y="389399"/>
                    <a:pt x="89689" y="392257"/>
                  </a:cubicBezTo>
                  <a:cubicBezTo>
                    <a:pt x="120169" y="397972"/>
                    <a:pt x="153507" y="387495"/>
                    <a:pt x="180176" y="364634"/>
                  </a:cubicBezTo>
                  <a:cubicBezTo>
                    <a:pt x="196369" y="396067"/>
                    <a:pt x="223039" y="417974"/>
                    <a:pt x="253519" y="423689"/>
                  </a:cubicBezTo>
                  <a:cubicBezTo>
                    <a:pt x="269711" y="426547"/>
                    <a:pt x="285904" y="424642"/>
                    <a:pt x="300191" y="417974"/>
                  </a:cubicBezTo>
                  <a:cubicBezTo>
                    <a:pt x="342101" y="397972"/>
                    <a:pt x="357341" y="341774"/>
                    <a:pt x="335434" y="291292"/>
                  </a:cubicBezTo>
                  <a:cubicBezTo>
                    <a:pt x="361151" y="287482"/>
                    <a:pt x="384011" y="276052"/>
                    <a:pt x="400204" y="258907"/>
                  </a:cubicBezTo>
                  <a:cubicBezTo>
                    <a:pt x="416397" y="241762"/>
                    <a:pt x="424969" y="218902"/>
                    <a:pt x="422111" y="195089"/>
                  </a:cubicBezTo>
                  <a:close/>
                  <a:moveTo>
                    <a:pt x="65876" y="195089"/>
                  </a:moveTo>
                  <a:cubicBezTo>
                    <a:pt x="66829" y="188422"/>
                    <a:pt x="72544" y="183659"/>
                    <a:pt x="107786" y="189374"/>
                  </a:cubicBezTo>
                  <a:cubicBezTo>
                    <a:pt x="117311" y="191279"/>
                    <a:pt x="127789" y="193184"/>
                    <a:pt x="138266" y="196042"/>
                  </a:cubicBezTo>
                  <a:cubicBezTo>
                    <a:pt x="124932" y="190327"/>
                    <a:pt x="110644" y="184612"/>
                    <a:pt x="99214" y="177945"/>
                  </a:cubicBezTo>
                  <a:cubicBezTo>
                    <a:pt x="63019" y="157942"/>
                    <a:pt x="60161" y="149370"/>
                    <a:pt x="63972" y="143654"/>
                  </a:cubicBezTo>
                  <a:cubicBezTo>
                    <a:pt x="67782" y="136987"/>
                    <a:pt x="76354" y="135082"/>
                    <a:pt x="111597" y="155084"/>
                  </a:cubicBezTo>
                  <a:cubicBezTo>
                    <a:pt x="123026" y="161752"/>
                    <a:pt x="135409" y="170324"/>
                    <a:pt x="147791" y="178897"/>
                  </a:cubicBezTo>
                  <a:cubicBezTo>
                    <a:pt x="140172" y="171277"/>
                    <a:pt x="131599" y="164609"/>
                    <a:pt x="125884" y="156989"/>
                  </a:cubicBezTo>
                  <a:cubicBezTo>
                    <a:pt x="102072" y="130320"/>
                    <a:pt x="103024" y="122699"/>
                    <a:pt x="107786" y="118889"/>
                  </a:cubicBezTo>
                  <a:cubicBezTo>
                    <a:pt x="112549" y="115079"/>
                    <a:pt x="121122" y="116032"/>
                    <a:pt x="144934" y="142702"/>
                  </a:cubicBezTo>
                  <a:cubicBezTo>
                    <a:pt x="155411" y="154132"/>
                    <a:pt x="165889" y="169372"/>
                    <a:pt x="174461" y="182707"/>
                  </a:cubicBezTo>
                  <a:cubicBezTo>
                    <a:pt x="164936" y="190327"/>
                    <a:pt x="158269" y="200804"/>
                    <a:pt x="156364" y="213187"/>
                  </a:cubicBezTo>
                  <a:cubicBezTo>
                    <a:pt x="156364" y="214139"/>
                    <a:pt x="156364" y="216045"/>
                    <a:pt x="155411" y="216997"/>
                  </a:cubicBezTo>
                  <a:cubicBezTo>
                    <a:pt x="139219" y="216997"/>
                    <a:pt x="121122" y="216045"/>
                    <a:pt x="105882" y="214139"/>
                  </a:cubicBezTo>
                  <a:cubicBezTo>
                    <a:pt x="70639" y="207472"/>
                    <a:pt x="65876" y="201757"/>
                    <a:pt x="65876" y="195089"/>
                  </a:cubicBezTo>
                  <a:close/>
                  <a:moveTo>
                    <a:pt x="166841" y="316057"/>
                  </a:moveTo>
                  <a:cubicBezTo>
                    <a:pt x="150649" y="347489"/>
                    <a:pt x="143029" y="351299"/>
                    <a:pt x="137314" y="348442"/>
                  </a:cubicBezTo>
                  <a:cubicBezTo>
                    <a:pt x="131599" y="345584"/>
                    <a:pt x="128741" y="338917"/>
                    <a:pt x="144934" y="306532"/>
                  </a:cubicBezTo>
                  <a:cubicBezTo>
                    <a:pt x="149697" y="297959"/>
                    <a:pt x="155411" y="288434"/>
                    <a:pt x="161126" y="279862"/>
                  </a:cubicBezTo>
                  <a:cubicBezTo>
                    <a:pt x="151601" y="291292"/>
                    <a:pt x="142076" y="302722"/>
                    <a:pt x="131599" y="311295"/>
                  </a:cubicBezTo>
                  <a:cubicBezTo>
                    <a:pt x="102072" y="338917"/>
                    <a:pt x="92547" y="338917"/>
                    <a:pt x="87784" y="334154"/>
                  </a:cubicBezTo>
                  <a:cubicBezTo>
                    <a:pt x="83022" y="328439"/>
                    <a:pt x="83022" y="319867"/>
                    <a:pt x="113501" y="292245"/>
                  </a:cubicBezTo>
                  <a:cubicBezTo>
                    <a:pt x="123026" y="282720"/>
                    <a:pt x="135409" y="274147"/>
                    <a:pt x="146839" y="265574"/>
                  </a:cubicBezTo>
                  <a:cubicBezTo>
                    <a:pt x="137314" y="271289"/>
                    <a:pt x="127789" y="276052"/>
                    <a:pt x="119216" y="279862"/>
                  </a:cubicBezTo>
                  <a:cubicBezTo>
                    <a:pt x="86832" y="294149"/>
                    <a:pt x="79211" y="291292"/>
                    <a:pt x="77307" y="285577"/>
                  </a:cubicBezTo>
                  <a:cubicBezTo>
                    <a:pt x="75401" y="278909"/>
                    <a:pt x="78259" y="272242"/>
                    <a:pt x="111597" y="257954"/>
                  </a:cubicBezTo>
                  <a:cubicBezTo>
                    <a:pt x="125884" y="252239"/>
                    <a:pt x="143029" y="246524"/>
                    <a:pt x="158269" y="242714"/>
                  </a:cubicBezTo>
                  <a:cubicBezTo>
                    <a:pt x="163032" y="255097"/>
                    <a:pt x="172557" y="265574"/>
                    <a:pt x="184939" y="271289"/>
                  </a:cubicBezTo>
                  <a:cubicBezTo>
                    <a:pt x="180176" y="284624"/>
                    <a:pt x="174461" y="301770"/>
                    <a:pt x="166841" y="316057"/>
                  </a:cubicBezTo>
                  <a:close/>
                  <a:moveTo>
                    <a:pt x="196369" y="172229"/>
                  </a:moveTo>
                  <a:cubicBezTo>
                    <a:pt x="191607" y="156989"/>
                    <a:pt x="186844" y="139845"/>
                    <a:pt x="183986" y="124604"/>
                  </a:cubicBezTo>
                  <a:cubicBezTo>
                    <a:pt x="178272" y="89362"/>
                    <a:pt x="183034" y="82695"/>
                    <a:pt x="189701" y="80789"/>
                  </a:cubicBezTo>
                  <a:cubicBezTo>
                    <a:pt x="196369" y="79837"/>
                    <a:pt x="202084" y="83647"/>
                    <a:pt x="207799" y="118889"/>
                  </a:cubicBezTo>
                  <a:cubicBezTo>
                    <a:pt x="209704" y="128414"/>
                    <a:pt x="209704" y="138892"/>
                    <a:pt x="210657" y="150322"/>
                  </a:cubicBezTo>
                  <a:cubicBezTo>
                    <a:pt x="211609" y="136034"/>
                    <a:pt x="212561" y="120795"/>
                    <a:pt x="215419" y="107459"/>
                  </a:cubicBezTo>
                  <a:cubicBezTo>
                    <a:pt x="223039" y="67454"/>
                    <a:pt x="230659" y="61739"/>
                    <a:pt x="237326" y="63645"/>
                  </a:cubicBezTo>
                  <a:cubicBezTo>
                    <a:pt x="244947" y="64597"/>
                    <a:pt x="249709" y="72217"/>
                    <a:pt x="241136" y="113174"/>
                  </a:cubicBezTo>
                  <a:cubicBezTo>
                    <a:pt x="238279" y="126509"/>
                    <a:pt x="234469" y="140797"/>
                    <a:pt x="229707" y="155084"/>
                  </a:cubicBezTo>
                  <a:cubicBezTo>
                    <a:pt x="234469" y="145559"/>
                    <a:pt x="239232" y="135082"/>
                    <a:pt x="243994" y="127462"/>
                  </a:cubicBezTo>
                  <a:cubicBezTo>
                    <a:pt x="262091" y="96982"/>
                    <a:pt x="269711" y="95077"/>
                    <a:pt x="275426" y="97934"/>
                  </a:cubicBezTo>
                  <a:cubicBezTo>
                    <a:pt x="281141" y="101745"/>
                    <a:pt x="282094" y="109364"/>
                    <a:pt x="263997" y="140797"/>
                  </a:cubicBezTo>
                  <a:cubicBezTo>
                    <a:pt x="256376" y="154132"/>
                    <a:pt x="244947" y="168420"/>
                    <a:pt x="235422" y="180802"/>
                  </a:cubicBezTo>
                  <a:cubicBezTo>
                    <a:pt x="229707" y="176992"/>
                    <a:pt x="223991" y="174134"/>
                    <a:pt x="216372" y="173182"/>
                  </a:cubicBezTo>
                  <a:cubicBezTo>
                    <a:pt x="209704" y="170324"/>
                    <a:pt x="203036" y="170324"/>
                    <a:pt x="196369" y="172229"/>
                  </a:cubicBezTo>
                  <a:close/>
                  <a:moveTo>
                    <a:pt x="304001" y="327487"/>
                  </a:moveTo>
                  <a:cubicBezTo>
                    <a:pt x="299239" y="332249"/>
                    <a:pt x="291619" y="332249"/>
                    <a:pt x="266854" y="307484"/>
                  </a:cubicBezTo>
                  <a:cubicBezTo>
                    <a:pt x="260186" y="300817"/>
                    <a:pt x="253519" y="292245"/>
                    <a:pt x="246851" y="283672"/>
                  </a:cubicBezTo>
                  <a:cubicBezTo>
                    <a:pt x="254472" y="296054"/>
                    <a:pt x="262091" y="309389"/>
                    <a:pt x="267807" y="320820"/>
                  </a:cubicBezTo>
                  <a:cubicBezTo>
                    <a:pt x="284951" y="357967"/>
                    <a:pt x="282094" y="366539"/>
                    <a:pt x="275426" y="369397"/>
                  </a:cubicBezTo>
                  <a:cubicBezTo>
                    <a:pt x="268759" y="372254"/>
                    <a:pt x="260186" y="369397"/>
                    <a:pt x="243041" y="332249"/>
                  </a:cubicBezTo>
                  <a:cubicBezTo>
                    <a:pt x="237326" y="319867"/>
                    <a:pt x="232564" y="305579"/>
                    <a:pt x="227801" y="292245"/>
                  </a:cubicBezTo>
                  <a:cubicBezTo>
                    <a:pt x="229707" y="302722"/>
                    <a:pt x="231611" y="313199"/>
                    <a:pt x="232564" y="322724"/>
                  </a:cubicBezTo>
                  <a:cubicBezTo>
                    <a:pt x="236374" y="357967"/>
                    <a:pt x="231611" y="364634"/>
                    <a:pt x="224944" y="364634"/>
                  </a:cubicBezTo>
                  <a:cubicBezTo>
                    <a:pt x="218276" y="364634"/>
                    <a:pt x="212561" y="358920"/>
                    <a:pt x="208751" y="323677"/>
                  </a:cubicBezTo>
                  <a:cubicBezTo>
                    <a:pt x="206847" y="308437"/>
                    <a:pt x="207799" y="290339"/>
                    <a:pt x="208751" y="274147"/>
                  </a:cubicBezTo>
                  <a:cubicBezTo>
                    <a:pt x="222086" y="273195"/>
                    <a:pt x="235422" y="267479"/>
                    <a:pt x="243994" y="257002"/>
                  </a:cubicBezTo>
                  <a:cubicBezTo>
                    <a:pt x="257329" y="266527"/>
                    <a:pt x="271616" y="277957"/>
                    <a:pt x="282094" y="288434"/>
                  </a:cubicBezTo>
                  <a:cubicBezTo>
                    <a:pt x="307811" y="314152"/>
                    <a:pt x="308764" y="322724"/>
                    <a:pt x="304001" y="327487"/>
                  </a:cubicBezTo>
                  <a:close/>
                  <a:moveTo>
                    <a:pt x="322099" y="221759"/>
                  </a:moveTo>
                  <a:cubicBezTo>
                    <a:pt x="308764" y="223664"/>
                    <a:pt x="293524" y="223664"/>
                    <a:pt x="279236" y="223664"/>
                  </a:cubicBezTo>
                  <a:cubicBezTo>
                    <a:pt x="289714" y="224617"/>
                    <a:pt x="301144" y="226522"/>
                    <a:pt x="309716" y="228427"/>
                  </a:cubicBezTo>
                  <a:cubicBezTo>
                    <a:pt x="344959" y="236047"/>
                    <a:pt x="348769" y="242714"/>
                    <a:pt x="346864" y="249382"/>
                  </a:cubicBezTo>
                  <a:cubicBezTo>
                    <a:pt x="344959" y="256049"/>
                    <a:pt x="338291" y="259859"/>
                    <a:pt x="303049" y="252239"/>
                  </a:cubicBezTo>
                  <a:cubicBezTo>
                    <a:pt x="287809" y="249382"/>
                    <a:pt x="270664" y="242714"/>
                    <a:pt x="256376" y="236999"/>
                  </a:cubicBezTo>
                  <a:cubicBezTo>
                    <a:pt x="256376" y="236047"/>
                    <a:pt x="257329" y="234142"/>
                    <a:pt x="257329" y="233189"/>
                  </a:cubicBezTo>
                  <a:cubicBezTo>
                    <a:pt x="260186" y="220807"/>
                    <a:pt x="257329" y="208424"/>
                    <a:pt x="251614" y="197947"/>
                  </a:cubicBezTo>
                  <a:cubicBezTo>
                    <a:pt x="264949" y="188422"/>
                    <a:pt x="280189" y="178897"/>
                    <a:pt x="293524" y="171277"/>
                  </a:cubicBezTo>
                  <a:cubicBezTo>
                    <a:pt x="325909" y="155084"/>
                    <a:pt x="333529" y="156989"/>
                    <a:pt x="336386" y="162704"/>
                  </a:cubicBezTo>
                  <a:cubicBezTo>
                    <a:pt x="340197" y="168420"/>
                    <a:pt x="337339" y="176039"/>
                    <a:pt x="304954" y="192232"/>
                  </a:cubicBezTo>
                  <a:cubicBezTo>
                    <a:pt x="296382" y="196995"/>
                    <a:pt x="285904" y="200804"/>
                    <a:pt x="276379" y="204614"/>
                  </a:cubicBezTo>
                  <a:cubicBezTo>
                    <a:pt x="290666" y="200804"/>
                    <a:pt x="305907" y="197947"/>
                    <a:pt x="318289" y="196042"/>
                  </a:cubicBezTo>
                  <a:cubicBezTo>
                    <a:pt x="359247" y="191279"/>
                    <a:pt x="365914" y="196042"/>
                    <a:pt x="366866" y="203662"/>
                  </a:cubicBezTo>
                  <a:cubicBezTo>
                    <a:pt x="368772" y="209377"/>
                    <a:pt x="363057" y="216045"/>
                    <a:pt x="322099" y="2217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7770376" y="4229571"/>
              <a:ext cx="161925" cy="190500"/>
            </a:xfrm>
            <a:custGeom>
              <a:avLst/>
              <a:gdLst>
                <a:gd name="connsiteX0" fmla="*/ 142994 w 161925"/>
                <a:gd name="connsiteY0" fmla="*/ 9054 h 190500"/>
                <a:gd name="connsiteX1" fmla="*/ 22026 w 161925"/>
                <a:gd name="connsiteY1" fmla="*/ 70967 h 190500"/>
                <a:gd name="connsiteX2" fmla="*/ 26789 w 161925"/>
                <a:gd name="connsiteY2" fmla="*/ 169074 h 190500"/>
                <a:gd name="connsiteX3" fmla="*/ 46791 w 161925"/>
                <a:gd name="connsiteY3" fmla="*/ 130022 h 190500"/>
                <a:gd name="connsiteX4" fmla="*/ 110609 w 161925"/>
                <a:gd name="connsiteY4" fmla="*/ 60489 h 190500"/>
                <a:gd name="connsiteX5" fmla="*/ 73461 w 161925"/>
                <a:gd name="connsiteY5" fmla="*/ 147167 h 190500"/>
                <a:gd name="connsiteX6" fmla="*/ 45839 w 161925"/>
                <a:gd name="connsiteY6" fmla="*/ 181457 h 190500"/>
                <a:gd name="connsiteX7" fmla="*/ 137279 w 161925"/>
                <a:gd name="connsiteY7" fmla="*/ 145262 h 190500"/>
                <a:gd name="connsiteX8" fmla="*/ 142994 w 161925"/>
                <a:gd name="connsiteY8" fmla="*/ 9054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925" h="190500">
                  <a:moveTo>
                    <a:pt x="142994" y="9054"/>
                  </a:moveTo>
                  <a:cubicBezTo>
                    <a:pt x="126801" y="-1423"/>
                    <a:pt x="45839" y="32867"/>
                    <a:pt x="22026" y="70967"/>
                  </a:cubicBezTo>
                  <a:cubicBezTo>
                    <a:pt x="119" y="105257"/>
                    <a:pt x="2976" y="146214"/>
                    <a:pt x="26789" y="169074"/>
                  </a:cubicBezTo>
                  <a:cubicBezTo>
                    <a:pt x="30599" y="158597"/>
                    <a:pt x="37266" y="144310"/>
                    <a:pt x="46791" y="130022"/>
                  </a:cubicBezTo>
                  <a:cubicBezTo>
                    <a:pt x="65841" y="100495"/>
                    <a:pt x="106799" y="58585"/>
                    <a:pt x="110609" y="60489"/>
                  </a:cubicBezTo>
                  <a:cubicBezTo>
                    <a:pt x="114419" y="63347"/>
                    <a:pt x="92511" y="117639"/>
                    <a:pt x="73461" y="147167"/>
                  </a:cubicBezTo>
                  <a:cubicBezTo>
                    <a:pt x="63936" y="161454"/>
                    <a:pt x="54411" y="173837"/>
                    <a:pt x="45839" y="181457"/>
                  </a:cubicBezTo>
                  <a:cubicBezTo>
                    <a:pt x="76319" y="193839"/>
                    <a:pt x="115371" y="179552"/>
                    <a:pt x="137279" y="145262"/>
                  </a:cubicBezTo>
                  <a:cubicBezTo>
                    <a:pt x="161091" y="107162"/>
                    <a:pt x="160139" y="19532"/>
                    <a:pt x="142994" y="90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7051786" y="4553563"/>
              <a:ext cx="114300" cy="123825"/>
            </a:xfrm>
            <a:custGeom>
              <a:avLst/>
              <a:gdLst>
                <a:gd name="connsiteX0" fmla="*/ 12906 w 114300"/>
                <a:gd name="connsiteY0" fmla="*/ 8912 h 123825"/>
                <a:gd name="connsiteX1" fmla="*/ 24336 w 114300"/>
                <a:gd name="connsiteY1" fmla="*/ 97495 h 123825"/>
                <a:gd name="connsiteX2" fmla="*/ 86249 w 114300"/>
                <a:gd name="connsiteY2" fmla="*/ 115592 h 123825"/>
                <a:gd name="connsiteX3" fmla="*/ 66246 w 114300"/>
                <a:gd name="connsiteY3" fmla="*/ 94637 h 123825"/>
                <a:gd name="connsiteX4" fmla="*/ 36719 w 114300"/>
                <a:gd name="connsiteY4" fmla="*/ 40345 h 123825"/>
                <a:gd name="connsiteX5" fmla="*/ 82439 w 114300"/>
                <a:gd name="connsiteY5" fmla="*/ 82255 h 123825"/>
                <a:gd name="connsiteX6" fmla="*/ 97679 w 114300"/>
                <a:gd name="connsiteY6" fmla="*/ 107020 h 123825"/>
                <a:gd name="connsiteX7" fmla="*/ 94821 w 114300"/>
                <a:gd name="connsiteY7" fmla="*/ 42250 h 123825"/>
                <a:gd name="connsiteX8" fmla="*/ 12906 w 114300"/>
                <a:gd name="connsiteY8" fmla="*/ 8912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0" h="123825">
                  <a:moveTo>
                    <a:pt x="12906" y="8912"/>
                  </a:moveTo>
                  <a:cubicBezTo>
                    <a:pt x="2429" y="16532"/>
                    <a:pt x="6239" y="73682"/>
                    <a:pt x="24336" y="97495"/>
                  </a:cubicBezTo>
                  <a:cubicBezTo>
                    <a:pt x="40529" y="118450"/>
                    <a:pt x="67199" y="126070"/>
                    <a:pt x="86249" y="115592"/>
                  </a:cubicBezTo>
                  <a:cubicBezTo>
                    <a:pt x="80534" y="110830"/>
                    <a:pt x="72914" y="104162"/>
                    <a:pt x="66246" y="94637"/>
                  </a:cubicBezTo>
                  <a:cubicBezTo>
                    <a:pt x="51959" y="76540"/>
                    <a:pt x="34814" y="42250"/>
                    <a:pt x="36719" y="40345"/>
                  </a:cubicBezTo>
                  <a:cubicBezTo>
                    <a:pt x="38624" y="38440"/>
                    <a:pt x="68151" y="64157"/>
                    <a:pt x="82439" y="82255"/>
                  </a:cubicBezTo>
                  <a:cubicBezTo>
                    <a:pt x="89106" y="90827"/>
                    <a:pt x="94821" y="100352"/>
                    <a:pt x="97679" y="107020"/>
                  </a:cubicBezTo>
                  <a:cubicBezTo>
                    <a:pt x="111966" y="90827"/>
                    <a:pt x="111014" y="63205"/>
                    <a:pt x="94821" y="42250"/>
                  </a:cubicBezTo>
                  <a:cubicBezTo>
                    <a:pt x="77676" y="19390"/>
                    <a:pt x="22431" y="1292"/>
                    <a:pt x="12906" y="89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7234714" y="5101939"/>
              <a:ext cx="161925" cy="161925"/>
            </a:xfrm>
            <a:custGeom>
              <a:avLst/>
              <a:gdLst>
                <a:gd name="connsiteX0" fmla="*/ 150019 w 161925"/>
                <a:gd name="connsiteY0" fmla="*/ 37751 h 161925"/>
                <a:gd name="connsiteX1" fmla="*/ 113824 w 161925"/>
                <a:gd name="connsiteY1" fmla="*/ 28226 h 161925"/>
                <a:gd name="connsiteX2" fmla="*/ 102394 w 161925"/>
                <a:gd name="connsiteY2" fmla="*/ 33941 h 161925"/>
                <a:gd name="connsiteX3" fmla="*/ 62389 w 161925"/>
                <a:gd name="connsiteY3" fmla="*/ 8223 h 161925"/>
                <a:gd name="connsiteX4" fmla="*/ 43339 w 161925"/>
                <a:gd name="connsiteY4" fmla="*/ 52038 h 161925"/>
                <a:gd name="connsiteX5" fmla="*/ 30956 w 161925"/>
                <a:gd name="connsiteY5" fmla="*/ 53943 h 161925"/>
                <a:gd name="connsiteX6" fmla="*/ 7144 w 161925"/>
                <a:gd name="connsiteY6" fmla="*/ 82518 h 161925"/>
                <a:gd name="connsiteX7" fmla="*/ 18574 w 161925"/>
                <a:gd name="connsiteY7" fmla="*/ 105378 h 161925"/>
                <a:gd name="connsiteX8" fmla="*/ 43339 w 161925"/>
                <a:gd name="connsiteY8" fmla="*/ 113951 h 161925"/>
                <a:gd name="connsiteX9" fmla="*/ 61436 w 161925"/>
                <a:gd name="connsiteY9" fmla="*/ 157766 h 161925"/>
                <a:gd name="connsiteX10" fmla="*/ 78581 w 161925"/>
                <a:gd name="connsiteY10" fmla="*/ 157766 h 161925"/>
                <a:gd name="connsiteX11" fmla="*/ 102394 w 161925"/>
                <a:gd name="connsiteY11" fmla="*/ 133001 h 161925"/>
                <a:gd name="connsiteX12" fmla="*/ 135731 w 161925"/>
                <a:gd name="connsiteY12" fmla="*/ 139668 h 161925"/>
                <a:gd name="connsiteX13" fmla="*/ 150019 w 161925"/>
                <a:gd name="connsiteY13" fmla="*/ 130143 h 161925"/>
                <a:gd name="connsiteX14" fmla="*/ 139541 w 161925"/>
                <a:gd name="connsiteY14" fmla="*/ 83471 h 161925"/>
                <a:gd name="connsiteX15" fmla="*/ 154781 w 161925"/>
                <a:gd name="connsiteY15" fmla="*/ 62516 h 161925"/>
                <a:gd name="connsiteX16" fmla="*/ 150019 w 161925"/>
                <a:gd name="connsiteY16" fmla="*/ 37751 h 161925"/>
                <a:gd name="connsiteX17" fmla="*/ 35719 w 161925"/>
                <a:gd name="connsiteY17" fmla="*/ 97758 h 161925"/>
                <a:gd name="connsiteX18" fmla="*/ 48101 w 161925"/>
                <a:gd name="connsiteY18" fmla="*/ 89186 h 161925"/>
                <a:gd name="connsiteX19" fmla="*/ 58579 w 161925"/>
                <a:gd name="connsiteY19" fmla="*/ 86328 h 161925"/>
                <a:gd name="connsiteX20" fmla="*/ 43339 w 161925"/>
                <a:gd name="connsiteY20" fmla="*/ 87281 h 161925"/>
                <a:gd name="connsiteX21" fmla="*/ 26194 w 161925"/>
                <a:gd name="connsiteY21" fmla="*/ 82518 h 161925"/>
                <a:gd name="connsiteX22" fmla="*/ 43339 w 161925"/>
                <a:gd name="connsiteY22" fmla="*/ 77756 h 161925"/>
                <a:gd name="connsiteX23" fmla="*/ 58579 w 161925"/>
                <a:gd name="connsiteY23" fmla="*/ 78708 h 161925"/>
                <a:gd name="connsiteX24" fmla="*/ 48101 w 161925"/>
                <a:gd name="connsiteY24" fmla="*/ 75851 h 161925"/>
                <a:gd name="connsiteX25" fmla="*/ 35719 w 161925"/>
                <a:gd name="connsiteY25" fmla="*/ 66326 h 161925"/>
                <a:gd name="connsiteX26" fmla="*/ 51911 w 161925"/>
                <a:gd name="connsiteY26" fmla="*/ 67278 h 161925"/>
                <a:gd name="connsiteX27" fmla="*/ 68104 w 161925"/>
                <a:gd name="connsiteY27" fmla="*/ 74898 h 161925"/>
                <a:gd name="connsiteX28" fmla="*/ 67151 w 161925"/>
                <a:gd name="connsiteY28" fmla="*/ 88233 h 161925"/>
                <a:gd name="connsiteX29" fmla="*/ 68104 w 161925"/>
                <a:gd name="connsiteY29" fmla="*/ 89186 h 161925"/>
                <a:gd name="connsiteX30" fmla="*/ 51911 w 161925"/>
                <a:gd name="connsiteY30" fmla="*/ 96806 h 161925"/>
                <a:gd name="connsiteX31" fmla="*/ 35719 w 161925"/>
                <a:gd name="connsiteY31" fmla="*/ 97758 h 161925"/>
                <a:gd name="connsiteX32" fmla="*/ 88106 w 161925"/>
                <a:gd name="connsiteY32" fmla="*/ 119666 h 161925"/>
                <a:gd name="connsiteX33" fmla="*/ 84296 w 161925"/>
                <a:gd name="connsiteY33" fmla="*/ 134906 h 161925"/>
                <a:gd name="connsiteX34" fmla="*/ 79534 w 161925"/>
                <a:gd name="connsiteY34" fmla="*/ 120618 h 161925"/>
                <a:gd name="connsiteX35" fmla="*/ 80486 w 161925"/>
                <a:gd name="connsiteY35" fmla="*/ 109188 h 161925"/>
                <a:gd name="connsiteX36" fmla="*/ 76676 w 161925"/>
                <a:gd name="connsiteY36" fmla="*/ 124428 h 161925"/>
                <a:gd name="connsiteX37" fmla="*/ 66199 w 161925"/>
                <a:gd name="connsiteY37" fmla="*/ 138716 h 161925"/>
                <a:gd name="connsiteX38" fmla="*/ 67151 w 161925"/>
                <a:gd name="connsiteY38" fmla="*/ 120618 h 161925"/>
                <a:gd name="connsiteX39" fmla="*/ 72866 w 161925"/>
                <a:gd name="connsiteY39" fmla="*/ 106331 h 161925"/>
                <a:gd name="connsiteX40" fmla="*/ 66199 w 161925"/>
                <a:gd name="connsiteY40" fmla="*/ 115856 h 161925"/>
                <a:gd name="connsiteX41" fmla="*/ 53816 w 161925"/>
                <a:gd name="connsiteY41" fmla="*/ 124428 h 161925"/>
                <a:gd name="connsiteX42" fmla="*/ 59531 w 161925"/>
                <a:gd name="connsiteY42" fmla="*/ 110141 h 161925"/>
                <a:gd name="connsiteX43" fmla="*/ 71914 w 161925"/>
                <a:gd name="connsiteY43" fmla="*/ 96806 h 161925"/>
                <a:gd name="connsiteX44" fmla="*/ 85249 w 161925"/>
                <a:gd name="connsiteY44" fmla="*/ 101568 h 161925"/>
                <a:gd name="connsiteX45" fmla="*/ 88106 w 161925"/>
                <a:gd name="connsiteY45" fmla="*/ 119666 h 161925"/>
                <a:gd name="connsiteX46" fmla="*/ 73819 w 161925"/>
                <a:gd name="connsiteY46" fmla="*/ 68231 h 161925"/>
                <a:gd name="connsiteX47" fmla="*/ 61436 w 161925"/>
                <a:gd name="connsiteY47" fmla="*/ 54896 h 161925"/>
                <a:gd name="connsiteX48" fmla="*/ 55721 w 161925"/>
                <a:gd name="connsiteY48" fmla="*/ 39656 h 161925"/>
                <a:gd name="connsiteX49" fmla="*/ 68104 w 161925"/>
                <a:gd name="connsiteY49" fmla="*/ 49181 h 161925"/>
                <a:gd name="connsiteX50" fmla="*/ 73819 w 161925"/>
                <a:gd name="connsiteY50" fmla="*/ 58706 h 161925"/>
                <a:gd name="connsiteX51" fmla="*/ 68104 w 161925"/>
                <a:gd name="connsiteY51" fmla="*/ 44418 h 161925"/>
                <a:gd name="connsiteX52" fmla="*/ 68104 w 161925"/>
                <a:gd name="connsiteY52" fmla="*/ 26321 h 161925"/>
                <a:gd name="connsiteX53" fmla="*/ 77629 w 161925"/>
                <a:gd name="connsiteY53" fmla="*/ 41561 h 161925"/>
                <a:gd name="connsiteX54" fmla="*/ 81439 w 161925"/>
                <a:gd name="connsiteY54" fmla="*/ 56801 h 161925"/>
                <a:gd name="connsiteX55" fmla="*/ 81439 w 161925"/>
                <a:gd name="connsiteY55" fmla="*/ 45371 h 161925"/>
                <a:gd name="connsiteX56" fmla="*/ 86201 w 161925"/>
                <a:gd name="connsiteY56" fmla="*/ 31083 h 161925"/>
                <a:gd name="connsiteX57" fmla="*/ 90011 w 161925"/>
                <a:gd name="connsiteY57" fmla="*/ 46323 h 161925"/>
                <a:gd name="connsiteX58" fmla="*/ 87154 w 161925"/>
                <a:gd name="connsiteY58" fmla="*/ 64421 h 161925"/>
                <a:gd name="connsiteX59" fmla="*/ 79534 w 161925"/>
                <a:gd name="connsiteY59" fmla="*/ 65373 h 161925"/>
                <a:gd name="connsiteX60" fmla="*/ 73819 w 161925"/>
                <a:gd name="connsiteY60" fmla="*/ 68231 h 161925"/>
                <a:gd name="connsiteX61" fmla="*/ 134779 w 161925"/>
                <a:gd name="connsiteY61" fmla="*/ 99663 h 161925"/>
                <a:gd name="connsiteX62" fmla="*/ 119539 w 161925"/>
                <a:gd name="connsiteY62" fmla="*/ 99663 h 161925"/>
                <a:gd name="connsiteX63" fmla="*/ 109061 w 161925"/>
                <a:gd name="connsiteY63" fmla="*/ 95853 h 161925"/>
                <a:gd name="connsiteX64" fmla="*/ 122396 w 161925"/>
                <a:gd name="connsiteY64" fmla="*/ 104426 h 161925"/>
                <a:gd name="connsiteX65" fmla="*/ 132874 w 161925"/>
                <a:gd name="connsiteY65" fmla="*/ 118713 h 161925"/>
                <a:gd name="connsiteX66" fmla="*/ 116681 w 161925"/>
                <a:gd name="connsiteY66" fmla="*/ 112046 h 161925"/>
                <a:gd name="connsiteX67" fmla="*/ 105251 w 161925"/>
                <a:gd name="connsiteY67" fmla="*/ 101568 h 161925"/>
                <a:gd name="connsiteX68" fmla="*/ 111919 w 161925"/>
                <a:gd name="connsiteY68" fmla="*/ 110141 h 161925"/>
                <a:gd name="connsiteX69" fmla="*/ 116681 w 161925"/>
                <a:gd name="connsiteY69" fmla="*/ 124428 h 161925"/>
                <a:gd name="connsiteX70" fmla="*/ 104299 w 161925"/>
                <a:gd name="connsiteY70" fmla="*/ 113951 h 161925"/>
                <a:gd name="connsiteX71" fmla="*/ 95726 w 161925"/>
                <a:gd name="connsiteY71" fmla="*/ 97758 h 161925"/>
                <a:gd name="connsiteX72" fmla="*/ 104299 w 161925"/>
                <a:gd name="connsiteY72" fmla="*/ 86328 h 161925"/>
                <a:gd name="connsiteX73" fmla="*/ 121444 w 161925"/>
                <a:gd name="connsiteY73" fmla="*/ 90138 h 161925"/>
                <a:gd name="connsiteX74" fmla="*/ 134779 w 161925"/>
                <a:gd name="connsiteY74" fmla="*/ 99663 h 161925"/>
                <a:gd name="connsiteX75" fmla="*/ 122396 w 161925"/>
                <a:gd name="connsiteY75" fmla="*/ 62516 h 161925"/>
                <a:gd name="connsiteX76" fmla="*/ 109061 w 161925"/>
                <a:gd name="connsiteY76" fmla="*/ 70136 h 161925"/>
                <a:gd name="connsiteX77" fmla="*/ 119539 w 161925"/>
                <a:gd name="connsiteY77" fmla="*/ 66326 h 161925"/>
                <a:gd name="connsiteX78" fmla="*/ 134779 w 161925"/>
                <a:gd name="connsiteY78" fmla="*/ 66326 h 161925"/>
                <a:gd name="connsiteX79" fmla="*/ 121444 w 161925"/>
                <a:gd name="connsiteY79" fmla="*/ 74898 h 161925"/>
                <a:gd name="connsiteX80" fmla="*/ 103346 w 161925"/>
                <a:gd name="connsiteY80" fmla="*/ 77756 h 161925"/>
                <a:gd name="connsiteX81" fmla="*/ 103346 w 161925"/>
                <a:gd name="connsiteY81" fmla="*/ 76803 h 161925"/>
                <a:gd name="connsiteX82" fmla="*/ 95726 w 161925"/>
                <a:gd name="connsiteY82" fmla="*/ 66326 h 161925"/>
                <a:gd name="connsiteX83" fmla="*/ 104299 w 161925"/>
                <a:gd name="connsiteY83" fmla="*/ 51086 h 161925"/>
                <a:gd name="connsiteX84" fmla="*/ 116681 w 161925"/>
                <a:gd name="connsiteY84" fmla="*/ 40608 h 161925"/>
                <a:gd name="connsiteX85" fmla="*/ 111919 w 161925"/>
                <a:gd name="connsiteY85" fmla="*/ 54896 h 161925"/>
                <a:gd name="connsiteX86" fmla="*/ 105251 w 161925"/>
                <a:gd name="connsiteY86" fmla="*/ 63468 h 161925"/>
                <a:gd name="connsiteX87" fmla="*/ 117634 w 161925"/>
                <a:gd name="connsiteY87" fmla="*/ 53943 h 161925"/>
                <a:gd name="connsiteX88" fmla="*/ 134779 w 161925"/>
                <a:gd name="connsiteY88" fmla="*/ 48228 h 161925"/>
                <a:gd name="connsiteX89" fmla="*/ 122396 w 161925"/>
                <a:gd name="connsiteY89" fmla="*/ 62516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61925" h="161925">
                  <a:moveTo>
                    <a:pt x="150019" y="37751"/>
                  </a:moveTo>
                  <a:cubicBezTo>
                    <a:pt x="142399" y="27273"/>
                    <a:pt x="128111" y="23463"/>
                    <a:pt x="113824" y="28226"/>
                  </a:cubicBezTo>
                  <a:cubicBezTo>
                    <a:pt x="110014" y="29178"/>
                    <a:pt x="106204" y="31083"/>
                    <a:pt x="102394" y="33941"/>
                  </a:cubicBezTo>
                  <a:cubicBezTo>
                    <a:pt x="95726" y="14891"/>
                    <a:pt x="78581" y="3461"/>
                    <a:pt x="62389" y="8223"/>
                  </a:cubicBezTo>
                  <a:cubicBezTo>
                    <a:pt x="46196" y="12986"/>
                    <a:pt x="38576" y="32988"/>
                    <a:pt x="43339" y="52038"/>
                  </a:cubicBezTo>
                  <a:cubicBezTo>
                    <a:pt x="38576" y="52038"/>
                    <a:pt x="34766" y="52991"/>
                    <a:pt x="30956" y="53943"/>
                  </a:cubicBezTo>
                  <a:cubicBezTo>
                    <a:pt x="16669" y="58706"/>
                    <a:pt x="7144" y="69183"/>
                    <a:pt x="7144" y="82518"/>
                  </a:cubicBezTo>
                  <a:cubicBezTo>
                    <a:pt x="7144" y="91091"/>
                    <a:pt x="10954" y="98711"/>
                    <a:pt x="18574" y="105378"/>
                  </a:cubicBezTo>
                  <a:cubicBezTo>
                    <a:pt x="25241" y="111093"/>
                    <a:pt x="33814" y="113951"/>
                    <a:pt x="43339" y="113951"/>
                  </a:cubicBezTo>
                  <a:cubicBezTo>
                    <a:pt x="37624" y="133001"/>
                    <a:pt x="45244" y="153003"/>
                    <a:pt x="61436" y="157766"/>
                  </a:cubicBezTo>
                  <a:cubicBezTo>
                    <a:pt x="67151" y="159671"/>
                    <a:pt x="72866" y="159671"/>
                    <a:pt x="78581" y="157766"/>
                  </a:cubicBezTo>
                  <a:cubicBezTo>
                    <a:pt x="89059" y="154908"/>
                    <a:pt x="98584" y="145383"/>
                    <a:pt x="102394" y="133001"/>
                  </a:cubicBezTo>
                  <a:cubicBezTo>
                    <a:pt x="112871" y="140621"/>
                    <a:pt x="125254" y="142526"/>
                    <a:pt x="135731" y="139668"/>
                  </a:cubicBezTo>
                  <a:cubicBezTo>
                    <a:pt x="141446" y="137763"/>
                    <a:pt x="146209" y="134906"/>
                    <a:pt x="150019" y="130143"/>
                  </a:cubicBezTo>
                  <a:cubicBezTo>
                    <a:pt x="159544" y="116808"/>
                    <a:pt x="155734" y="95853"/>
                    <a:pt x="139541" y="83471"/>
                  </a:cubicBezTo>
                  <a:cubicBezTo>
                    <a:pt x="147161" y="77756"/>
                    <a:pt x="151924" y="70136"/>
                    <a:pt x="154781" y="62516"/>
                  </a:cubicBezTo>
                  <a:cubicBezTo>
                    <a:pt x="155734" y="52991"/>
                    <a:pt x="154781" y="44418"/>
                    <a:pt x="150019" y="37751"/>
                  </a:cubicBezTo>
                  <a:close/>
                  <a:moveTo>
                    <a:pt x="35719" y="97758"/>
                  </a:moveTo>
                  <a:cubicBezTo>
                    <a:pt x="34766" y="95853"/>
                    <a:pt x="35719" y="92996"/>
                    <a:pt x="48101" y="89186"/>
                  </a:cubicBezTo>
                  <a:cubicBezTo>
                    <a:pt x="50959" y="88233"/>
                    <a:pt x="54769" y="87281"/>
                    <a:pt x="58579" y="86328"/>
                  </a:cubicBezTo>
                  <a:cubicBezTo>
                    <a:pt x="52864" y="87281"/>
                    <a:pt x="48101" y="87281"/>
                    <a:pt x="43339" y="87281"/>
                  </a:cubicBezTo>
                  <a:cubicBezTo>
                    <a:pt x="28099" y="87281"/>
                    <a:pt x="26194" y="84423"/>
                    <a:pt x="26194" y="82518"/>
                  </a:cubicBezTo>
                  <a:cubicBezTo>
                    <a:pt x="26194" y="79661"/>
                    <a:pt x="29051" y="77756"/>
                    <a:pt x="43339" y="77756"/>
                  </a:cubicBezTo>
                  <a:cubicBezTo>
                    <a:pt x="48101" y="77756"/>
                    <a:pt x="53816" y="78708"/>
                    <a:pt x="58579" y="78708"/>
                  </a:cubicBezTo>
                  <a:cubicBezTo>
                    <a:pt x="54769" y="77756"/>
                    <a:pt x="50959" y="76803"/>
                    <a:pt x="48101" y="75851"/>
                  </a:cubicBezTo>
                  <a:cubicBezTo>
                    <a:pt x="35719" y="71088"/>
                    <a:pt x="34766" y="69183"/>
                    <a:pt x="35719" y="66326"/>
                  </a:cubicBezTo>
                  <a:cubicBezTo>
                    <a:pt x="36671" y="64421"/>
                    <a:pt x="39529" y="63468"/>
                    <a:pt x="51911" y="67278"/>
                  </a:cubicBezTo>
                  <a:cubicBezTo>
                    <a:pt x="56674" y="69183"/>
                    <a:pt x="63341" y="72041"/>
                    <a:pt x="68104" y="74898"/>
                  </a:cubicBezTo>
                  <a:cubicBezTo>
                    <a:pt x="66199" y="78708"/>
                    <a:pt x="66199" y="83471"/>
                    <a:pt x="67151" y="88233"/>
                  </a:cubicBezTo>
                  <a:cubicBezTo>
                    <a:pt x="67151" y="88233"/>
                    <a:pt x="67151" y="89186"/>
                    <a:pt x="68104" y="89186"/>
                  </a:cubicBezTo>
                  <a:cubicBezTo>
                    <a:pt x="63341" y="92043"/>
                    <a:pt x="56674" y="94901"/>
                    <a:pt x="51911" y="96806"/>
                  </a:cubicBezTo>
                  <a:cubicBezTo>
                    <a:pt x="39529" y="101568"/>
                    <a:pt x="36671" y="99663"/>
                    <a:pt x="35719" y="97758"/>
                  </a:cubicBezTo>
                  <a:close/>
                  <a:moveTo>
                    <a:pt x="88106" y="119666"/>
                  </a:moveTo>
                  <a:cubicBezTo>
                    <a:pt x="88106" y="133001"/>
                    <a:pt x="86201" y="134906"/>
                    <a:pt x="84296" y="134906"/>
                  </a:cubicBezTo>
                  <a:cubicBezTo>
                    <a:pt x="81439" y="134906"/>
                    <a:pt x="79534" y="133001"/>
                    <a:pt x="79534" y="120618"/>
                  </a:cubicBezTo>
                  <a:cubicBezTo>
                    <a:pt x="79534" y="116808"/>
                    <a:pt x="79534" y="112998"/>
                    <a:pt x="80486" y="109188"/>
                  </a:cubicBezTo>
                  <a:cubicBezTo>
                    <a:pt x="79534" y="113951"/>
                    <a:pt x="78581" y="119666"/>
                    <a:pt x="76676" y="124428"/>
                  </a:cubicBezTo>
                  <a:cubicBezTo>
                    <a:pt x="71914" y="138716"/>
                    <a:pt x="69056" y="139668"/>
                    <a:pt x="66199" y="138716"/>
                  </a:cubicBezTo>
                  <a:cubicBezTo>
                    <a:pt x="63341" y="137763"/>
                    <a:pt x="62389" y="134906"/>
                    <a:pt x="67151" y="120618"/>
                  </a:cubicBezTo>
                  <a:cubicBezTo>
                    <a:pt x="69056" y="115856"/>
                    <a:pt x="70961" y="111093"/>
                    <a:pt x="72866" y="106331"/>
                  </a:cubicBezTo>
                  <a:cubicBezTo>
                    <a:pt x="70961" y="109188"/>
                    <a:pt x="69056" y="112998"/>
                    <a:pt x="66199" y="115856"/>
                  </a:cubicBezTo>
                  <a:cubicBezTo>
                    <a:pt x="58579" y="126333"/>
                    <a:pt x="55721" y="126333"/>
                    <a:pt x="53816" y="124428"/>
                  </a:cubicBezTo>
                  <a:cubicBezTo>
                    <a:pt x="51911" y="122523"/>
                    <a:pt x="51911" y="119666"/>
                    <a:pt x="59531" y="110141"/>
                  </a:cubicBezTo>
                  <a:cubicBezTo>
                    <a:pt x="63341" y="105378"/>
                    <a:pt x="68104" y="101568"/>
                    <a:pt x="71914" y="96806"/>
                  </a:cubicBezTo>
                  <a:cubicBezTo>
                    <a:pt x="75724" y="99663"/>
                    <a:pt x="80486" y="101568"/>
                    <a:pt x="85249" y="101568"/>
                  </a:cubicBezTo>
                  <a:cubicBezTo>
                    <a:pt x="87154" y="107283"/>
                    <a:pt x="88106" y="113951"/>
                    <a:pt x="88106" y="119666"/>
                  </a:cubicBezTo>
                  <a:close/>
                  <a:moveTo>
                    <a:pt x="73819" y="68231"/>
                  </a:moveTo>
                  <a:cubicBezTo>
                    <a:pt x="70009" y="64421"/>
                    <a:pt x="65246" y="59658"/>
                    <a:pt x="61436" y="54896"/>
                  </a:cubicBezTo>
                  <a:cubicBezTo>
                    <a:pt x="53816" y="44418"/>
                    <a:pt x="53816" y="41561"/>
                    <a:pt x="55721" y="39656"/>
                  </a:cubicBezTo>
                  <a:cubicBezTo>
                    <a:pt x="57626" y="37751"/>
                    <a:pt x="60484" y="38703"/>
                    <a:pt x="68104" y="49181"/>
                  </a:cubicBezTo>
                  <a:cubicBezTo>
                    <a:pt x="70009" y="52038"/>
                    <a:pt x="71914" y="54896"/>
                    <a:pt x="73819" y="58706"/>
                  </a:cubicBezTo>
                  <a:cubicBezTo>
                    <a:pt x="71914" y="53943"/>
                    <a:pt x="69056" y="49181"/>
                    <a:pt x="68104" y="44418"/>
                  </a:cubicBezTo>
                  <a:cubicBezTo>
                    <a:pt x="63341" y="30131"/>
                    <a:pt x="65246" y="27273"/>
                    <a:pt x="68104" y="26321"/>
                  </a:cubicBezTo>
                  <a:cubicBezTo>
                    <a:pt x="70961" y="25368"/>
                    <a:pt x="73819" y="27273"/>
                    <a:pt x="77629" y="41561"/>
                  </a:cubicBezTo>
                  <a:cubicBezTo>
                    <a:pt x="78581" y="46323"/>
                    <a:pt x="80486" y="51086"/>
                    <a:pt x="81439" y="56801"/>
                  </a:cubicBezTo>
                  <a:cubicBezTo>
                    <a:pt x="81439" y="52991"/>
                    <a:pt x="81439" y="49181"/>
                    <a:pt x="81439" y="45371"/>
                  </a:cubicBezTo>
                  <a:cubicBezTo>
                    <a:pt x="82391" y="32036"/>
                    <a:pt x="84296" y="30131"/>
                    <a:pt x="86201" y="31083"/>
                  </a:cubicBezTo>
                  <a:cubicBezTo>
                    <a:pt x="89059" y="31083"/>
                    <a:pt x="90011" y="33941"/>
                    <a:pt x="90011" y="46323"/>
                  </a:cubicBezTo>
                  <a:cubicBezTo>
                    <a:pt x="90011" y="52038"/>
                    <a:pt x="89059" y="58706"/>
                    <a:pt x="87154" y="64421"/>
                  </a:cubicBezTo>
                  <a:cubicBezTo>
                    <a:pt x="85249" y="64421"/>
                    <a:pt x="82391" y="64421"/>
                    <a:pt x="79534" y="65373"/>
                  </a:cubicBezTo>
                  <a:cubicBezTo>
                    <a:pt x="77629" y="65373"/>
                    <a:pt x="75724" y="67278"/>
                    <a:pt x="73819" y="68231"/>
                  </a:cubicBezTo>
                  <a:close/>
                  <a:moveTo>
                    <a:pt x="134779" y="99663"/>
                  </a:moveTo>
                  <a:cubicBezTo>
                    <a:pt x="133826" y="101568"/>
                    <a:pt x="131921" y="103473"/>
                    <a:pt x="119539" y="99663"/>
                  </a:cubicBezTo>
                  <a:cubicBezTo>
                    <a:pt x="116681" y="98711"/>
                    <a:pt x="112871" y="96806"/>
                    <a:pt x="109061" y="95853"/>
                  </a:cubicBezTo>
                  <a:cubicBezTo>
                    <a:pt x="113824" y="98711"/>
                    <a:pt x="118586" y="101568"/>
                    <a:pt x="122396" y="104426"/>
                  </a:cubicBezTo>
                  <a:cubicBezTo>
                    <a:pt x="133826" y="112998"/>
                    <a:pt x="134779" y="116808"/>
                    <a:pt x="132874" y="118713"/>
                  </a:cubicBezTo>
                  <a:cubicBezTo>
                    <a:pt x="130969" y="120618"/>
                    <a:pt x="128111" y="121571"/>
                    <a:pt x="116681" y="112046"/>
                  </a:cubicBezTo>
                  <a:cubicBezTo>
                    <a:pt x="112871" y="109188"/>
                    <a:pt x="109061" y="105378"/>
                    <a:pt x="105251" y="101568"/>
                  </a:cubicBezTo>
                  <a:cubicBezTo>
                    <a:pt x="108109" y="104426"/>
                    <a:pt x="110014" y="107283"/>
                    <a:pt x="111919" y="110141"/>
                  </a:cubicBezTo>
                  <a:cubicBezTo>
                    <a:pt x="119539" y="120618"/>
                    <a:pt x="118586" y="123476"/>
                    <a:pt x="116681" y="124428"/>
                  </a:cubicBezTo>
                  <a:cubicBezTo>
                    <a:pt x="114776" y="125381"/>
                    <a:pt x="111919" y="124428"/>
                    <a:pt x="104299" y="113951"/>
                  </a:cubicBezTo>
                  <a:cubicBezTo>
                    <a:pt x="101441" y="109188"/>
                    <a:pt x="98584" y="103473"/>
                    <a:pt x="95726" y="97758"/>
                  </a:cubicBezTo>
                  <a:cubicBezTo>
                    <a:pt x="100489" y="94901"/>
                    <a:pt x="103346" y="91091"/>
                    <a:pt x="104299" y="86328"/>
                  </a:cubicBezTo>
                  <a:cubicBezTo>
                    <a:pt x="110014" y="87281"/>
                    <a:pt x="116681" y="88233"/>
                    <a:pt x="121444" y="90138"/>
                  </a:cubicBezTo>
                  <a:cubicBezTo>
                    <a:pt x="133826" y="94901"/>
                    <a:pt x="134779" y="97758"/>
                    <a:pt x="134779" y="99663"/>
                  </a:cubicBezTo>
                  <a:close/>
                  <a:moveTo>
                    <a:pt x="122396" y="62516"/>
                  </a:moveTo>
                  <a:cubicBezTo>
                    <a:pt x="118586" y="65373"/>
                    <a:pt x="113824" y="68231"/>
                    <a:pt x="109061" y="70136"/>
                  </a:cubicBezTo>
                  <a:cubicBezTo>
                    <a:pt x="112871" y="68231"/>
                    <a:pt x="116681" y="67278"/>
                    <a:pt x="119539" y="66326"/>
                  </a:cubicBezTo>
                  <a:cubicBezTo>
                    <a:pt x="131921" y="62516"/>
                    <a:pt x="134779" y="64421"/>
                    <a:pt x="134779" y="66326"/>
                  </a:cubicBezTo>
                  <a:cubicBezTo>
                    <a:pt x="135731" y="68231"/>
                    <a:pt x="133826" y="71088"/>
                    <a:pt x="121444" y="74898"/>
                  </a:cubicBezTo>
                  <a:cubicBezTo>
                    <a:pt x="115729" y="76803"/>
                    <a:pt x="110014" y="77756"/>
                    <a:pt x="103346" y="77756"/>
                  </a:cubicBezTo>
                  <a:cubicBezTo>
                    <a:pt x="103346" y="77756"/>
                    <a:pt x="103346" y="76803"/>
                    <a:pt x="103346" y="76803"/>
                  </a:cubicBezTo>
                  <a:cubicBezTo>
                    <a:pt x="102394" y="72041"/>
                    <a:pt x="99536" y="69183"/>
                    <a:pt x="95726" y="66326"/>
                  </a:cubicBezTo>
                  <a:cubicBezTo>
                    <a:pt x="98584" y="61563"/>
                    <a:pt x="101441" y="54896"/>
                    <a:pt x="104299" y="51086"/>
                  </a:cubicBezTo>
                  <a:cubicBezTo>
                    <a:pt x="111919" y="40608"/>
                    <a:pt x="114776" y="39656"/>
                    <a:pt x="116681" y="40608"/>
                  </a:cubicBezTo>
                  <a:cubicBezTo>
                    <a:pt x="118586" y="41561"/>
                    <a:pt x="119539" y="44418"/>
                    <a:pt x="111919" y="54896"/>
                  </a:cubicBezTo>
                  <a:cubicBezTo>
                    <a:pt x="110014" y="57753"/>
                    <a:pt x="107156" y="60611"/>
                    <a:pt x="105251" y="63468"/>
                  </a:cubicBezTo>
                  <a:cubicBezTo>
                    <a:pt x="109061" y="59658"/>
                    <a:pt x="113824" y="55848"/>
                    <a:pt x="117634" y="53943"/>
                  </a:cubicBezTo>
                  <a:cubicBezTo>
                    <a:pt x="130016" y="45371"/>
                    <a:pt x="132874" y="45371"/>
                    <a:pt x="134779" y="48228"/>
                  </a:cubicBezTo>
                  <a:cubicBezTo>
                    <a:pt x="136684" y="51086"/>
                    <a:pt x="133826" y="53943"/>
                    <a:pt x="122396" y="625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4641850" y="1290638"/>
            <a:ext cx="2828925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89025" y="931863"/>
            <a:ext cx="4949825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合作读古诗，说诗意。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春风还可以裁出什么？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731548" y="3689243"/>
            <a:ext cx="880516" cy="1034294"/>
            <a:chOff x="7051786" y="4229571"/>
            <a:chExt cx="880515" cy="1034293"/>
          </a:xfrm>
          <a:solidFill>
            <a:schemeClr val="accent3">
              <a:lumMod val="75000"/>
            </a:schemeClr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376959" y="4448348"/>
              <a:ext cx="428625" cy="428625"/>
            </a:xfrm>
            <a:custGeom>
              <a:avLst/>
              <a:gdLst>
                <a:gd name="connsiteX0" fmla="*/ 422111 w 428625"/>
                <a:gd name="connsiteY0" fmla="*/ 195089 h 428625"/>
                <a:gd name="connsiteX1" fmla="*/ 347816 w 428625"/>
                <a:gd name="connsiteY1" fmla="*/ 124604 h 428625"/>
                <a:gd name="connsiteX2" fmla="*/ 312574 w 428625"/>
                <a:gd name="connsiteY2" fmla="*/ 122699 h 428625"/>
                <a:gd name="connsiteX3" fmla="*/ 247804 w 428625"/>
                <a:gd name="connsiteY3" fmla="*/ 8399 h 428625"/>
                <a:gd name="connsiteX4" fmla="*/ 144934 w 428625"/>
                <a:gd name="connsiteY4" fmla="*/ 90314 h 428625"/>
                <a:gd name="connsiteX5" fmla="*/ 111597 w 428625"/>
                <a:gd name="connsiteY5" fmla="*/ 78884 h 428625"/>
                <a:gd name="connsiteX6" fmla="*/ 16347 w 428625"/>
                <a:gd name="connsiteY6" fmla="*/ 116984 h 428625"/>
                <a:gd name="connsiteX7" fmla="*/ 14441 w 428625"/>
                <a:gd name="connsiteY7" fmla="*/ 186517 h 428625"/>
                <a:gd name="connsiteX8" fmla="*/ 63019 w 428625"/>
                <a:gd name="connsiteY8" fmla="*/ 239857 h 428625"/>
                <a:gd name="connsiteX9" fmla="*/ 48732 w 428625"/>
                <a:gd name="connsiteY9" fmla="*/ 370349 h 428625"/>
                <a:gd name="connsiteX10" fmla="*/ 89689 w 428625"/>
                <a:gd name="connsiteY10" fmla="*/ 392257 h 428625"/>
                <a:gd name="connsiteX11" fmla="*/ 180176 w 428625"/>
                <a:gd name="connsiteY11" fmla="*/ 364634 h 428625"/>
                <a:gd name="connsiteX12" fmla="*/ 253519 w 428625"/>
                <a:gd name="connsiteY12" fmla="*/ 423689 h 428625"/>
                <a:gd name="connsiteX13" fmla="*/ 300191 w 428625"/>
                <a:gd name="connsiteY13" fmla="*/ 417974 h 428625"/>
                <a:gd name="connsiteX14" fmla="*/ 335434 w 428625"/>
                <a:gd name="connsiteY14" fmla="*/ 291292 h 428625"/>
                <a:gd name="connsiteX15" fmla="*/ 400204 w 428625"/>
                <a:gd name="connsiteY15" fmla="*/ 258907 h 428625"/>
                <a:gd name="connsiteX16" fmla="*/ 422111 w 428625"/>
                <a:gd name="connsiteY16" fmla="*/ 195089 h 428625"/>
                <a:gd name="connsiteX17" fmla="*/ 65876 w 428625"/>
                <a:gd name="connsiteY17" fmla="*/ 195089 h 428625"/>
                <a:gd name="connsiteX18" fmla="*/ 107786 w 428625"/>
                <a:gd name="connsiteY18" fmla="*/ 189374 h 428625"/>
                <a:gd name="connsiteX19" fmla="*/ 138266 w 428625"/>
                <a:gd name="connsiteY19" fmla="*/ 196042 h 428625"/>
                <a:gd name="connsiteX20" fmla="*/ 99214 w 428625"/>
                <a:gd name="connsiteY20" fmla="*/ 177945 h 428625"/>
                <a:gd name="connsiteX21" fmla="*/ 63972 w 428625"/>
                <a:gd name="connsiteY21" fmla="*/ 143654 h 428625"/>
                <a:gd name="connsiteX22" fmla="*/ 111597 w 428625"/>
                <a:gd name="connsiteY22" fmla="*/ 155084 h 428625"/>
                <a:gd name="connsiteX23" fmla="*/ 147791 w 428625"/>
                <a:gd name="connsiteY23" fmla="*/ 178897 h 428625"/>
                <a:gd name="connsiteX24" fmla="*/ 125884 w 428625"/>
                <a:gd name="connsiteY24" fmla="*/ 156989 h 428625"/>
                <a:gd name="connsiteX25" fmla="*/ 107786 w 428625"/>
                <a:gd name="connsiteY25" fmla="*/ 118889 h 428625"/>
                <a:gd name="connsiteX26" fmla="*/ 144934 w 428625"/>
                <a:gd name="connsiteY26" fmla="*/ 142702 h 428625"/>
                <a:gd name="connsiteX27" fmla="*/ 174461 w 428625"/>
                <a:gd name="connsiteY27" fmla="*/ 182707 h 428625"/>
                <a:gd name="connsiteX28" fmla="*/ 156364 w 428625"/>
                <a:gd name="connsiteY28" fmla="*/ 213187 h 428625"/>
                <a:gd name="connsiteX29" fmla="*/ 155411 w 428625"/>
                <a:gd name="connsiteY29" fmla="*/ 216997 h 428625"/>
                <a:gd name="connsiteX30" fmla="*/ 105882 w 428625"/>
                <a:gd name="connsiteY30" fmla="*/ 214139 h 428625"/>
                <a:gd name="connsiteX31" fmla="*/ 65876 w 428625"/>
                <a:gd name="connsiteY31" fmla="*/ 195089 h 428625"/>
                <a:gd name="connsiteX32" fmla="*/ 166841 w 428625"/>
                <a:gd name="connsiteY32" fmla="*/ 316057 h 428625"/>
                <a:gd name="connsiteX33" fmla="*/ 137314 w 428625"/>
                <a:gd name="connsiteY33" fmla="*/ 348442 h 428625"/>
                <a:gd name="connsiteX34" fmla="*/ 144934 w 428625"/>
                <a:gd name="connsiteY34" fmla="*/ 306532 h 428625"/>
                <a:gd name="connsiteX35" fmla="*/ 161126 w 428625"/>
                <a:gd name="connsiteY35" fmla="*/ 279862 h 428625"/>
                <a:gd name="connsiteX36" fmla="*/ 131599 w 428625"/>
                <a:gd name="connsiteY36" fmla="*/ 311295 h 428625"/>
                <a:gd name="connsiteX37" fmla="*/ 87784 w 428625"/>
                <a:gd name="connsiteY37" fmla="*/ 334154 h 428625"/>
                <a:gd name="connsiteX38" fmla="*/ 113501 w 428625"/>
                <a:gd name="connsiteY38" fmla="*/ 292245 h 428625"/>
                <a:gd name="connsiteX39" fmla="*/ 146839 w 428625"/>
                <a:gd name="connsiteY39" fmla="*/ 265574 h 428625"/>
                <a:gd name="connsiteX40" fmla="*/ 119216 w 428625"/>
                <a:gd name="connsiteY40" fmla="*/ 279862 h 428625"/>
                <a:gd name="connsiteX41" fmla="*/ 77307 w 428625"/>
                <a:gd name="connsiteY41" fmla="*/ 285577 h 428625"/>
                <a:gd name="connsiteX42" fmla="*/ 111597 w 428625"/>
                <a:gd name="connsiteY42" fmla="*/ 257954 h 428625"/>
                <a:gd name="connsiteX43" fmla="*/ 158269 w 428625"/>
                <a:gd name="connsiteY43" fmla="*/ 242714 h 428625"/>
                <a:gd name="connsiteX44" fmla="*/ 184939 w 428625"/>
                <a:gd name="connsiteY44" fmla="*/ 271289 h 428625"/>
                <a:gd name="connsiteX45" fmla="*/ 166841 w 428625"/>
                <a:gd name="connsiteY45" fmla="*/ 316057 h 428625"/>
                <a:gd name="connsiteX46" fmla="*/ 196369 w 428625"/>
                <a:gd name="connsiteY46" fmla="*/ 172229 h 428625"/>
                <a:gd name="connsiteX47" fmla="*/ 183986 w 428625"/>
                <a:gd name="connsiteY47" fmla="*/ 124604 h 428625"/>
                <a:gd name="connsiteX48" fmla="*/ 189701 w 428625"/>
                <a:gd name="connsiteY48" fmla="*/ 80789 h 428625"/>
                <a:gd name="connsiteX49" fmla="*/ 207799 w 428625"/>
                <a:gd name="connsiteY49" fmla="*/ 118889 h 428625"/>
                <a:gd name="connsiteX50" fmla="*/ 210657 w 428625"/>
                <a:gd name="connsiteY50" fmla="*/ 150322 h 428625"/>
                <a:gd name="connsiteX51" fmla="*/ 215419 w 428625"/>
                <a:gd name="connsiteY51" fmla="*/ 107459 h 428625"/>
                <a:gd name="connsiteX52" fmla="*/ 237326 w 428625"/>
                <a:gd name="connsiteY52" fmla="*/ 63645 h 428625"/>
                <a:gd name="connsiteX53" fmla="*/ 241136 w 428625"/>
                <a:gd name="connsiteY53" fmla="*/ 113174 h 428625"/>
                <a:gd name="connsiteX54" fmla="*/ 229707 w 428625"/>
                <a:gd name="connsiteY54" fmla="*/ 155084 h 428625"/>
                <a:gd name="connsiteX55" fmla="*/ 243994 w 428625"/>
                <a:gd name="connsiteY55" fmla="*/ 127462 h 428625"/>
                <a:gd name="connsiteX56" fmla="*/ 275426 w 428625"/>
                <a:gd name="connsiteY56" fmla="*/ 97934 h 428625"/>
                <a:gd name="connsiteX57" fmla="*/ 263997 w 428625"/>
                <a:gd name="connsiteY57" fmla="*/ 140797 h 428625"/>
                <a:gd name="connsiteX58" fmla="*/ 235422 w 428625"/>
                <a:gd name="connsiteY58" fmla="*/ 180802 h 428625"/>
                <a:gd name="connsiteX59" fmla="*/ 216372 w 428625"/>
                <a:gd name="connsiteY59" fmla="*/ 173182 h 428625"/>
                <a:gd name="connsiteX60" fmla="*/ 196369 w 428625"/>
                <a:gd name="connsiteY60" fmla="*/ 172229 h 428625"/>
                <a:gd name="connsiteX61" fmla="*/ 304001 w 428625"/>
                <a:gd name="connsiteY61" fmla="*/ 327487 h 428625"/>
                <a:gd name="connsiteX62" fmla="*/ 266854 w 428625"/>
                <a:gd name="connsiteY62" fmla="*/ 307484 h 428625"/>
                <a:gd name="connsiteX63" fmla="*/ 246851 w 428625"/>
                <a:gd name="connsiteY63" fmla="*/ 283672 h 428625"/>
                <a:gd name="connsiteX64" fmla="*/ 267807 w 428625"/>
                <a:gd name="connsiteY64" fmla="*/ 320820 h 428625"/>
                <a:gd name="connsiteX65" fmla="*/ 275426 w 428625"/>
                <a:gd name="connsiteY65" fmla="*/ 369397 h 428625"/>
                <a:gd name="connsiteX66" fmla="*/ 243041 w 428625"/>
                <a:gd name="connsiteY66" fmla="*/ 332249 h 428625"/>
                <a:gd name="connsiteX67" fmla="*/ 227801 w 428625"/>
                <a:gd name="connsiteY67" fmla="*/ 292245 h 428625"/>
                <a:gd name="connsiteX68" fmla="*/ 232564 w 428625"/>
                <a:gd name="connsiteY68" fmla="*/ 322724 h 428625"/>
                <a:gd name="connsiteX69" fmla="*/ 224944 w 428625"/>
                <a:gd name="connsiteY69" fmla="*/ 364634 h 428625"/>
                <a:gd name="connsiteX70" fmla="*/ 208751 w 428625"/>
                <a:gd name="connsiteY70" fmla="*/ 323677 h 428625"/>
                <a:gd name="connsiteX71" fmla="*/ 208751 w 428625"/>
                <a:gd name="connsiteY71" fmla="*/ 274147 h 428625"/>
                <a:gd name="connsiteX72" fmla="*/ 243994 w 428625"/>
                <a:gd name="connsiteY72" fmla="*/ 257002 h 428625"/>
                <a:gd name="connsiteX73" fmla="*/ 282094 w 428625"/>
                <a:gd name="connsiteY73" fmla="*/ 288434 h 428625"/>
                <a:gd name="connsiteX74" fmla="*/ 304001 w 428625"/>
                <a:gd name="connsiteY74" fmla="*/ 327487 h 428625"/>
                <a:gd name="connsiteX75" fmla="*/ 322099 w 428625"/>
                <a:gd name="connsiteY75" fmla="*/ 221759 h 428625"/>
                <a:gd name="connsiteX76" fmla="*/ 279236 w 428625"/>
                <a:gd name="connsiteY76" fmla="*/ 223664 h 428625"/>
                <a:gd name="connsiteX77" fmla="*/ 309716 w 428625"/>
                <a:gd name="connsiteY77" fmla="*/ 228427 h 428625"/>
                <a:gd name="connsiteX78" fmla="*/ 346864 w 428625"/>
                <a:gd name="connsiteY78" fmla="*/ 249382 h 428625"/>
                <a:gd name="connsiteX79" fmla="*/ 303049 w 428625"/>
                <a:gd name="connsiteY79" fmla="*/ 252239 h 428625"/>
                <a:gd name="connsiteX80" fmla="*/ 256376 w 428625"/>
                <a:gd name="connsiteY80" fmla="*/ 236999 h 428625"/>
                <a:gd name="connsiteX81" fmla="*/ 257329 w 428625"/>
                <a:gd name="connsiteY81" fmla="*/ 233189 h 428625"/>
                <a:gd name="connsiteX82" fmla="*/ 251614 w 428625"/>
                <a:gd name="connsiteY82" fmla="*/ 197947 h 428625"/>
                <a:gd name="connsiteX83" fmla="*/ 293524 w 428625"/>
                <a:gd name="connsiteY83" fmla="*/ 171277 h 428625"/>
                <a:gd name="connsiteX84" fmla="*/ 336386 w 428625"/>
                <a:gd name="connsiteY84" fmla="*/ 162704 h 428625"/>
                <a:gd name="connsiteX85" fmla="*/ 304954 w 428625"/>
                <a:gd name="connsiteY85" fmla="*/ 192232 h 428625"/>
                <a:gd name="connsiteX86" fmla="*/ 276379 w 428625"/>
                <a:gd name="connsiteY86" fmla="*/ 204614 h 428625"/>
                <a:gd name="connsiteX87" fmla="*/ 318289 w 428625"/>
                <a:gd name="connsiteY87" fmla="*/ 196042 h 428625"/>
                <a:gd name="connsiteX88" fmla="*/ 366866 w 428625"/>
                <a:gd name="connsiteY88" fmla="*/ 203662 h 428625"/>
                <a:gd name="connsiteX89" fmla="*/ 322099 w 428625"/>
                <a:gd name="connsiteY89" fmla="*/ 221759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428625" h="428625">
                  <a:moveTo>
                    <a:pt x="422111" y="195089"/>
                  </a:moveTo>
                  <a:cubicBezTo>
                    <a:pt x="417349" y="159847"/>
                    <a:pt x="388774" y="132224"/>
                    <a:pt x="347816" y="124604"/>
                  </a:cubicBezTo>
                  <a:cubicBezTo>
                    <a:pt x="336386" y="122699"/>
                    <a:pt x="324957" y="121747"/>
                    <a:pt x="312574" y="122699"/>
                  </a:cubicBezTo>
                  <a:cubicBezTo>
                    <a:pt x="321147" y="68407"/>
                    <a:pt x="292572" y="16972"/>
                    <a:pt x="247804" y="8399"/>
                  </a:cubicBezTo>
                  <a:cubicBezTo>
                    <a:pt x="202084" y="-173"/>
                    <a:pt x="157316" y="36022"/>
                    <a:pt x="144934" y="90314"/>
                  </a:cubicBezTo>
                  <a:cubicBezTo>
                    <a:pt x="134457" y="84599"/>
                    <a:pt x="123026" y="80789"/>
                    <a:pt x="111597" y="78884"/>
                  </a:cubicBezTo>
                  <a:cubicBezTo>
                    <a:pt x="70639" y="71264"/>
                    <a:pt x="33491" y="86504"/>
                    <a:pt x="16347" y="116984"/>
                  </a:cubicBezTo>
                  <a:cubicBezTo>
                    <a:pt x="4916" y="137939"/>
                    <a:pt x="3964" y="161752"/>
                    <a:pt x="14441" y="186517"/>
                  </a:cubicBezTo>
                  <a:cubicBezTo>
                    <a:pt x="23966" y="208424"/>
                    <a:pt x="40159" y="227474"/>
                    <a:pt x="63019" y="239857"/>
                  </a:cubicBezTo>
                  <a:cubicBezTo>
                    <a:pt x="23966" y="278909"/>
                    <a:pt x="17299" y="337012"/>
                    <a:pt x="48732" y="370349"/>
                  </a:cubicBezTo>
                  <a:cubicBezTo>
                    <a:pt x="59209" y="381779"/>
                    <a:pt x="73497" y="389399"/>
                    <a:pt x="89689" y="392257"/>
                  </a:cubicBezTo>
                  <a:cubicBezTo>
                    <a:pt x="120169" y="397972"/>
                    <a:pt x="153507" y="387495"/>
                    <a:pt x="180176" y="364634"/>
                  </a:cubicBezTo>
                  <a:cubicBezTo>
                    <a:pt x="196369" y="396067"/>
                    <a:pt x="223039" y="417974"/>
                    <a:pt x="253519" y="423689"/>
                  </a:cubicBezTo>
                  <a:cubicBezTo>
                    <a:pt x="269711" y="426547"/>
                    <a:pt x="285904" y="424642"/>
                    <a:pt x="300191" y="417974"/>
                  </a:cubicBezTo>
                  <a:cubicBezTo>
                    <a:pt x="342101" y="397972"/>
                    <a:pt x="357341" y="341774"/>
                    <a:pt x="335434" y="291292"/>
                  </a:cubicBezTo>
                  <a:cubicBezTo>
                    <a:pt x="361151" y="287482"/>
                    <a:pt x="384011" y="276052"/>
                    <a:pt x="400204" y="258907"/>
                  </a:cubicBezTo>
                  <a:cubicBezTo>
                    <a:pt x="416397" y="241762"/>
                    <a:pt x="424969" y="218902"/>
                    <a:pt x="422111" y="195089"/>
                  </a:cubicBezTo>
                  <a:close/>
                  <a:moveTo>
                    <a:pt x="65876" y="195089"/>
                  </a:moveTo>
                  <a:cubicBezTo>
                    <a:pt x="66829" y="188422"/>
                    <a:pt x="72544" y="183659"/>
                    <a:pt x="107786" y="189374"/>
                  </a:cubicBezTo>
                  <a:cubicBezTo>
                    <a:pt x="117311" y="191279"/>
                    <a:pt x="127789" y="193184"/>
                    <a:pt x="138266" y="196042"/>
                  </a:cubicBezTo>
                  <a:cubicBezTo>
                    <a:pt x="124932" y="190327"/>
                    <a:pt x="110644" y="184612"/>
                    <a:pt x="99214" y="177945"/>
                  </a:cubicBezTo>
                  <a:cubicBezTo>
                    <a:pt x="63019" y="157942"/>
                    <a:pt x="60161" y="149370"/>
                    <a:pt x="63972" y="143654"/>
                  </a:cubicBezTo>
                  <a:cubicBezTo>
                    <a:pt x="67782" y="136987"/>
                    <a:pt x="76354" y="135082"/>
                    <a:pt x="111597" y="155084"/>
                  </a:cubicBezTo>
                  <a:cubicBezTo>
                    <a:pt x="123026" y="161752"/>
                    <a:pt x="135409" y="170324"/>
                    <a:pt x="147791" y="178897"/>
                  </a:cubicBezTo>
                  <a:cubicBezTo>
                    <a:pt x="140172" y="171277"/>
                    <a:pt x="131599" y="164609"/>
                    <a:pt x="125884" y="156989"/>
                  </a:cubicBezTo>
                  <a:cubicBezTo>
                    <a:pt x="102072" y="130320"/>
                    <a:pt x="103024" y="122699"/>
                    <a:pt x="107786" y="118889"/>
                  </a:cubicBezTo>
                  <a:cubicBezTo>
                    <a:pt x="112549" y="115079"/>
                    <a:pt x="121122" y="116032"/>
                    <a:pt x="144934" y="142702"/>
                  </a:cubicBezTo>
                  <a:cubicBezTo>
                    <a:pt x="155411" y="154132"/>
                    <a:pt x="165889" y="169372"/>
                    <a:pt x="174461" y="182707"/>
                  </a:cubicBezTo>
                  <a:cubicBezTo>
                    <a:pt x="164936" y="190327"/>
                    <a:pt x="158269" y="200804"/>
                    <a:pt x="156364" y="213187"/>
                  </a:cubicBezTo>
                  <a:cubicBezTo>
                    <a:pt x="156364" y="214139"/>
                    <a:pt x="156364" y="216045"/>
                    <a:pt x="155411" y="216997"/>
                  </a:cubicBezTo>
                  <a:cubicBezTo>
                    <a:pt x="139219" y="216997"/>
                    <a:pt x="121122" y="216045"/>
                    <a:pt x="105882" y="214139"/>
                  </a:cubicBezTo>
                  <a:cubicBezTo>
                    <a:pt x="70639" y="207472"/>
                    <a:pt x="65876" y="201757"/>
                    <a:pt x="65876" y="195089"/>
                  </a:cubicBezTo>
                  <a:close/>
                  <a:moveTo>
                    <a:pt x="166841" y="316057"/>
                  </a:moveTo>
                  <a:cubicBezTo>
                    <a:pt x="150649" y="347489"/>
                    <a:pt x="143029" y="351299"/>
                    <a:pt x="137314" y="348442"/>
                  </a:cubicBezTo>
                  <a:cubicBezTo>
                    <a:pt x="131599" y="345584"/>
                    <a:pt x="128741" y="338917"/>
                    <a:pt x="144934" y="306532"/>
                  </a:cubicBezTo>
                  <a:cubicBezTo>
                    <a:pt x="149697" y="297959"/>
                    <a:pt x="155411" y="288434"/>
                    <a:pt x="161126" y="279862"/>
                  </a:cubicBezTo>
                  <a:cubicBezTo>
                    <a:pt x="151601" y="291292"/>
                    <a:pt x="142076" y="302722"/>
                    <a:pt x="131599" y="311295"/>
                  </a:cubicBezTo>
                  <a:cubicBezTo>
                    <a:pt x="102072" y="338917"/>
                    <a:pt x="92547" y="338917"/>
                    <a:pt x="87784" y="334154"/>
                  </a:cubicBezTo>
                  <a:cubicBezTo>
                    <a:pt x="83022" y="328439"/>
                    <a:pt x="83022" y="319867"/>
                    <a:pt x="113501" y="292245"/>
                  </a:cubicBezTo>
                  <a:cubicBezTo>
                    <a:pt x="123026" y="282720"/>
                    <a:pt x="135409" y="274147"/>
                    <a:pt x="146839" y="265574"/>
                  </a:cubicBezTo>
                  <a:cubicBezTo>
                    <a:pt x="137314" y="271289"/>
                    <a:pt x="127789" y="276052"/>
                    <a:pt x="119216" y="279862"/>
                  </a:cubicBezTo>
                  <a:cubicBezTo>
                    <a:pt x="86832" y="294149"/>
                    <a:pt x="79211" y="291292"/>
                    <a:pt x="77307" y="285577"/>
                  </a:cubicBezTo>
                  <a:cubicBezTo>
                    <a:pt x="75401" y="278909"/>
                    <a:pt x="78259" y="272242"/>
                    <a:pt x="111597" y="257954"/>
                  </a:cubicBezTo>
                  <a:cubicBezTo>
                    <a:pt x="125884" y="252239"/>
                    <a:pt x="143029" y="246524"/>
                    <a:pt x="158269" y="242714"/>
                  </a:cubicBezTo>
                  <a:cubicBezTo>
                    <a:pt x="163032" y="255097"/>
                    <a:pt x="172557" y="265574"/>
                    <a:pt x="184939" y="271289"/>
                  </a:cubicBezTo>
                  <a:cubicBezTo>
                    <a:pt x="180176" y="284624"/>
                    <a:pt x="174461" y="301770"/>
                    <a:pt x="166841" y="316057"/>
                  </a:cubicBezTo>
                  <a:close/>
                  <a:moveTo>
                    <a:pt x="196369" y="172229"/>
                  </a:moveTo>
                  <a:cubicBezTo>
                    <a:pt x="191607" y="156989"/>
                    <a:pt x="186844" y="139845"/>
                    <a:pt x="183986" y="124604"/>
                  </a:cubicBezTo>
                  <a:cubicBezTo>
                    <a:pt x="178272" y="89362"/>
                    <a:pt x="183034" y="82695"/>
                    <a:pt x="189701" y="80789"/>
                  </a:cubicBezTo>
                  <a:cubicBezTo>
                    <a:pt x="196369" y="79837"/>
                    <a:pt x="202084" y="83647"/>
                    <a:pt x="207799" y="118889"/>
                  </a:cubicBezTo>
                  <a:cubicBezTo>
                    <a:pt x="209704" y="128414"/>
                    <a:pt x="209704" y="138892"/>
                    <a:pt x="210657" y="150322"/>
                  </a:cubicBezTo>
                  <a:cubicBezTo>
                    <a:pt x="211609" y="136034"/>
                    <a:pt x="212561" y="120795"/>
                    <a:pt x="215419" y="107459"/>
                  </a:cubicBezTo>
                  <a:cubicBezTo>
                    <a:pt x="223039" y="67454"/>
                    <a:pt x="230659" y="61739"/>
                    <a:pt x="237326" y="63645"/>
                  </a:cubicBezTo>
                  <a:cubicBezTo>
                    <a:pt x="244947" y="64597"/>
                    <a:pt x="249709" y="72217"/>
                    <a:pt x="241136" y="113174"/>
                  </a:cubicBezTo>
                  <a:cubicBezTo>
                    <a:pt x="238279" y="126509"/>
                    <a:pt x="234469" y="140797"/>
                    <a:pt x="229707" y="155084"/>
                  </a:cubicBezTo>
                  <a:cubicBezTo>
                    <a:pt x="234469" y="145559"/>
                    <a:pt x="239232" y="135082"/>
                    <a:pt x="243994" y="127462"/>
                  </a:cubicBezTo>
                  <a:cubicBezTo>
                    <a:pt x="262091" y="96982"/>
                    <a:pt x="269711" y="95077"/>
                    <a:pt x="275426" y="97934"/>
                  </a:cubicBezTo>
                  <a:cubicBezTo>
                    <a:pt x="281141" y="101745"/>
                    <a:pt x="282094" y="109364"/>
                    <a:pt x="263997" y="140797"/>
                  </a:cubicBezTo>
                  <a:cubicBezTo>
                    <a:pt x="256376" y="154132"/>
                    <a:pt x="244947" y="168420"/>
                    <a:pt x="235422" y="180802"/>
                  </a:cubicBezTo>
                  <a:cubicBezTo>
                    <a:pt x="229707" y="176992"/>
                    <a:pt x="223991" y="174134"/>
                    <a:pt x="216372" y="173182"/>
                  </a:cubicBezTo>
                  <a:cubicBezTo>
                    <a:pt x="209704" y="170324"/>
                    <a:pt x="203036" y="170324"/>
                    <a:pt x="196369" y="172229"/>
                  </a:cubicBezTo>
                  <a:close/>
                  <a:moveTo>
                    <a:pt x="304001" y="327487"/>
                  </a:moveTo>
                  <a:cubicBezTo>
                    <a:pt x="299239" y="332249"/>
                    <a:pt x="291619" y="332249"/>
                    <a:pt x="266854" y="307484"/>
                  </a:cubicBezTo>
                  <a:cubicBezTo>
                    <a:pt x="260186" y="300817"/>
                    <a:pt x="253519" y="292245"/>
                    <a:pt x="246851" y="283672"/>
                  </a:cubicBezTo>
                  <a:cubicBezTo>
                    <a:pt x="254472" y="296054"/>
                    <a:pt x="262091" y="309389"/>
                    <a:pt x="267807" y="320820"/>
                  </a:cubicBezTo>
                  <a:cubicBezTo>
                    <a:pt x="284951" y="357967"/>
                    <a:pt x="282094" y="366539"/>
                    <a:pt x="275426" y="369397"/>
                  </a:cubicBezTo>
                  <a:cubicBezTo>
                    <a:pt x="268759" y="372254"/>
                    <a:pt x="260186" y="369397"/>
                    <a:pt x="243041" y="332249"/>
                  </a:cubicBezTo>
                  <a:cubicBezTo>
                    <a:pt x="237326" y="319867"/>
                    <a:pt x="232564" y="305579"/>
                    <a:pt x="227801" y="292245"/>
                  </a:cubicBezTo>
                  <a:cubicBezTo>
                    <a:pt x="229707" y="302722"/>
                    <a:pt x="231611" y="313199"/>
                    <a:pt x="232564" y="322724"/>
                  </a:cubicBezTo>
                  <a:cubicBezTo>
                    <a:pt x="236374" y="357967"/>
                    <a:pt x="231611" y="364634"/>
                    <a:pt x="224944" y="364634"/>
                  </a:cubicBezTo>
                  <a:cubicBezTo>
                    <a:pt x="218276" y="364634"/>
                    <a:pt x="212561" y="358920"/>
                    <a:pt x="208751" y="323677"/>
                  </a:cubicBezTo>
                  <a:cubicBezTo>
                    <a:pt x="206847" y="308437"/>
                    <a:pt x="207799" y="290339"/>
                    <a:pt x="208751" y="274147"/>
                  </a:cubicBezTo>
                  <a:cubicBezTo>
                    <a:pt x="222086" y="273195"/>
                    <a:pt x="235422" y="267479"/>
                    <a:pt x="243994" y="257002"/>
                  </a:cubicBezTo>
                  <a:cubicBezTo>
                    <a:pt x="257329" y="266527"/>
                    <a:pt x="271616" y="277957"/>
                    <a:pt x="282094" y="288434"/>
                  </a:cubicBezTo>
                  <a:cubicBezTo>
                    <a:pt x="307811" y="314152"/>
                    <a:pt x="308764" y="322724"/>
                    <a:pt x="304001" y="327487"/>
                  </a:cubicBezTo>
                  <a:close/>
                  <a:moveTo>
                    <a:pt x="322099" y="221759"/>
                  </a:moveTo>
                  <a:cubicBezTo>
                    <a:pt x="308764" y="223664"/>
                    <a:pt x="293524" y="223664"/>
                    <a:pt x="279236" y="223664"/>
                  </a:cubicBezTo>
                  <a:cubicBezTo>
                    <a:pt x="289714" y="224617"/>
                    <a:pt x="301144" y="226522"/>
                    <a:pt x="309716" y="228427"/>
                  </a:cubicBezTo>
                  <a:cubicBezTo>
                    <a:pt x="344959" y="236047"/>
                    <a:pt x="348769" y="242714"/>
                    <a:pt x="346864" y="249382"/>
                  </a:cubicBezTo>
                  <a:cubicBezTo>
                    <a:pt x="344959" y="256049"/>
                    <a:pt x="338291" y="259859"/>
                    <a:pt x="303049" y="252239"/>
                  </a:cubicBezTo>
                  <a:cubicBezTo>
                    <a:pt x="287809" y="249382"/>
                    <a:pt x="270664" y="242714"/>
                    <a:pt x="256376" y="236999"/>
                  </a:cubicBezTo>
                  <a:cubicBezTo>
                    <a:pt x="256376" y="236047"/>
                    <a:pt x="257329" y="234142"/>
                    <a:pt x="257329" y="233189"/>
                  </a:cubicBezTo>
                  <a:cubicBezTo>
                    <a:pt x="260186" y="220807"/>
                    <a:pt x="257329" y="208424"/>
                    <a:pt x="251614" y="197947"/>
                  </a:cubicBezTo>
                  <a:cubicBezTo>
                    <a:pt x="264949" y="188422"/>
                    <a:pt x="280189" y="178897"/>
                    <a:pt x="293524" y="171277"/>
                  </a:cubicBezTo>
                  <a:cubicBezTo>
                    <a:pt x="325909" y="155084"/>
                    <a:pt x="333529" y="156989"/>
                    <a:pt x="336386" y="162704"/>
                  </a:cubicBezTo>
                  <a:cubicBezTo>
                    <a:pt x="340197" y="168420"/>
                    <a:pt x="337339" y="176039"/>
                    <a:pt x="304954" y="192232"/>
                  </a:cubicBezTo>
                  <a:cubicBezTo>
                    <a:pt x="296382" y="196995"/>
                    <a:pt x="285904" y="200804"/>
                    <a:pt x="276379" y="204614"/>
                  </a:cubicBezTo>
                  <a:cubicBezTo>
                    <a:pt x="290666" y="200804"/>
                    <a:pt x="305907" y="197947"/>
                    <a:pt x="318289" y="196042"/>
                  </a:cubicBezTo>
                  <a:cubicBezTo>
                    <a:pt x="359247" y="191279"/>
                    <a:pt x="365914" y="196042"/>
                    <a:pt x="366866" y="203662"/>
                  </a:cubicBezTo>
                  <a:cubicBezTo>
                    <a:pt x="368772" y="209377"/>
                    <a:pt x="363057" y="216045"/>
                    <a:pt x="322099" y="2217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>
              <a:off x="7770376" y="4229571"/>
              <a:ext cx="161925" cy="190500"/>
            </a:xfrm>
            <a:custGeom>
              <a:avLst/>
              <a:gdLst>
                <a:gd name="connsiteX0" fmla="*/ 142994 w 161925"/>
                <a:gd name="connsiteY0" fmla="*/ 9054 h 190500"/>
                <a:gd name="connsiteX1" fmla="*/ 22026 w 161925"/>
                <a:gd name="connsiteY1" fmla="*/ 70967 h 190500"/>
                <a:gd name="connsiteX2" fmla="*/ 26789 w 161925"/>
                <a:gd name="connsiteY2" fmla="*/ 169074 h 190500"/>
                <a:gd name="connsiteX3" fmla="*/ 46791 w 161925"/>
                <a:gd name="connsiteY3" fmla="*/ 130022 h 190500"/>
                <a:gd name="connsiteX4" fmla="*/ 110609 w 161925"/>
                <a:gd name="connsiteY4" fmla="*/ 60489 h 190500"/>
                <a:gd name="connsiteX5" fmla="*/ 73461 w 161925"/>
                <a:gd name="connsiteY5" fmla="*/ 147167 h 190500"/>
                <a:gd name="connsiteX6" fmla="*/ 45839 w 161925"/>
                <a:gd name="connsiteY6" fmla="*/ 181457 h 190500"/>
                <a:gd name="connsiteX7" fmla="*/ 137279 w 161925"/>
                <a:gd name="connsiteY7" fmla="*/ 145262 h 190500"/>
                <a:gd name="connsiteX8" fmla="*/ 142994 w 161925"/>
                <a:gd name="connsiteY8" fmla="*/ 9054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925" h="190500">
                  <a:moveTo>
                    <a:pt x="142994" y="9054"/>
                  </a:moveTo>
                  <a:cubicBezTo>
                    <a:pt x="126801" y="-1423"/>
                    <a:pt x="45839" y="32867"/>
                    <a:pt x="22026" y="70967"/>
                  </a:cubicBezTo>
                  <a:cubicBezTo>
                    <a:pt x="119" y="105257"/>
                    <a:pt x="2976" y="146214"/>
                    <a:pt x="26789" y="169074"/>
                  </a:cubicBezTo>
                  <a:cubicBezTo>
                    <a:pt x="30599" y="158597"/>
                    <a:pt x="37266" y="144310"/>
                    <a:pt x="46791" y="130022"/>
                  </a:cubicBezTo>
                  <a:cubicBezTo>
                    <a:pt x="65841" y="100495"/>
                    <a:pt x="106799" y="58585"/>
                    <a:pt x="110609" y="60489"/>
                  </a:cubicBezTo>
                  <a:cubicBezTo>
                    <a:pt x="114419" y="63347"/>
                    <a:pt x="92511" y="117639"/>
                    <a:pt x="73461" y="147167"/>
                  </a:cubicBezTo>
                  <a:cubicBezTo>
                    <a:pt x="63936" y="161454"/>
                    <a:pt x="54411" y="173837"/>
                    <a:pt x="45839" y="181457"/>
                  </a:cubicBezTo>
                  <a:cubicBezTo>
                    <a:pt x="76319" y="193839"/>
                    <a:pt x="115371" y="179552"/>
                    <a:pt x="137279" y="145262"/>
                  </a:cubicBezTo>
                  <a:cubicBezTo>
                    <a:pt x="161091" y="107162"/>
                    <a:pt x="160139" y="19532"/>
                    <a:pt x="142994" y="90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7051786" y="4553563"/>
              <a:ext cx="114300" cy="123825"/>
            </a:xfrm>
            <a:custGeom>
              <a:avLst/>
              <a:gdLst>
                <a:gd name="connsiteX0" fmla="*/ 12906 w 114300"/>
                <a:gd name="connsiteY0" fmla="*/ 8912 h 123825"/>
                <a:gd name="connsiteX1" fmla="*/ 24336 w 114300"/>
                <a:gd name="connsiteY1" fmla="*/ 97495 h 123825"/>
                <a:gd name="connsiteX2" fmla="*/ 86249 w 114300"/>
                <a:gd name="connsiteY2" fmla="*/ 115592 h 123825"/>
                <a:gd name="connsiteX3" fmla="*/ 66246 w 114300"/>
                <a:gd name="connsiteY3" fmla="*/ 94637 h 123825"/>
                <a:gd name="connsiteX4" fmla="*/ 36719 w 114300"/>
                <a:gd name="connsiteY4" fmla="*/ 40345 h 123825"/>
                <a:gd name="connsiteX5" fmla="*/ 82439 w 114300"/>
                <a:gd name="connsiteY5" fmla="*/ 82255 h 123825"/>
                <a:gd name="connsiteX6" fmla="*/ 97679 w 114300"/>
                <a:gd name="connsiteY6" fmla="*/ 107020 h 123825"/>
                <a:gd name="connsiteX7" fmla="*/ 94821 w 114300"/>
                <a:gd name="connsiteY7" fmla="*/ 42250 h 123825"/>
                <a:gd name="connsiteX8" fmla="*/ 12906 w 114300"/>
                <a:gd name="connsiteY8" fmla="*/ 8912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0" h="123825">
                  <a:moveTo>
                    <a:pt x="12906" y="8912"/>
                  </a:moveTo>
                  <a:cubicBezTo>
                    <a:pt x="2429" y="16532"/>
                    <a:pt x="6239" y="73682"/>
                    <a:pt x="24336" y="97495"/>
                  </a:cubicBezTo>
                  <a:cubicBezTo>
                    <a:pt x="40529" y="118450"/>
                    <a:pt x="67199" y="126070"/>
                    <a:pt x="86249" y="115592"/>
                  </a:cubicBezTo>
                  <a:cubicBezTo>
                    <a:pt x="80534" y="110830"/>
                    <a:pt x="72914" y="104162"/>
                    <a:pt x="66246" y="94637"/>
                  </a:cubicBezTo>
                  <a:cubicBezTo>
                    <a:pt x="51959" y="76540"/>
                    <a:pt x="34814" y="42250"/>
                    <a:pt x="36719" y="40345"/>
                  </a:cubicBezTo>
                  <a:cubicBezTo>
                    <a:pt x="38624" y="38440"/>
                    <a:pt x="68151" y="64157"/>
                    <a:pt x="82439" y="82255"/>
                  </a:cubicBezTo>
                  <a:cubicBezTo>
                    <a:pt x="89106" y="90827"/>
                    <a:pt x="94821" y="100352"/>
                    <a:pt x="97679" y="107020"/>
                  </a:cubicBezTo>
                  <a:cubicBezTo>
                    <a:pt x="111966" y="90827"/>
                    <a:pt x="111014" y="63205"/>
                    <a:pt x="94821" y="42250"/>
                  </a:cubicBezTo>
                  <a:cubicBezTo>
                    <a:pt x="77676" y="19390"/>
                    <a:pt x="22431" y="1292"/>
                    <a:pt x="12906" y="89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7234714" y="5101939"/>
              <a:ext cx="161925" cy="161925"/>
            </a:xfrm>
            <a:custGeom>
              <a:avLst/>
              <a:gdLst>
                <a:gd name="connsiteX0" fmla="*/ 150019 w 161925"/>
                <a:gd name="connsiteY0" fmla="*/ 37751 h 161925"/>
                <a:gd name="connsiteX1" fmla="*/ 113824 w 161925"/>
                <a:gd name="connsiteY1" fmla="*/ 28226 h 161925"/>
                <a:gd name="connsiteX2" fmla="*/ 102394 w 161925"/>
                <a:gd name="connsiteY2" fmla="*/ 33941 h 161925"/>
                <a:gd name="connsiteX3" fmla="*/ 62389 w 161925"/>
                <a:gd name="connsiteY3" fmla="*/ 8223 h 161925"/>
                <a:gd name="connsiteX4" fmla="*/ 43339 w 161925"/>
                <a:gd name="connsiteY4" fmla="*/ 52038 h 161925"/>
                <a:gd name="connsiteX5" fmla="*/ 30956 w 161925"/>
                <a:gd name="connsiteY5" fmla="*/ 53943 h 161925"/>
                <a:gd name="connsiteX6" fmla="*/ 7144 w 161925"/>
                <a:gd name="connsiteY6" fmla="*/ 82518 h 161925"/>
                <a:gd name="connsiteX7" fmla="*/ 18574 w 161925"/>
                <a:gd name="connsiteY7" fmla="*/ 105378 h 161925"/>
                <a:gd name="connsiteX8" fmla="*/ 43339 w 161925"/>
                <a:gd name="connsiteY8" fmla="*/ 113951 h 161925"/>
                <a:gd name="connsiteX9" fmla="*/ 61436 w 161925"/>
                <a:gd name="connsiteY9" fmla="*/ 157766 h 161925"/>
                <a:gd name="connsiteX10" fmla="*/ 78581 w 161925"/>
                <a:gd name="connsiteY10" fmla="*/ 157766 h 161925"/>
                <a:gd name="connsiteX11" fmla="*/ 102394 w 161925"/>
                <a:gd name="connsiteY11" fmla="*/ 133001 h 161925"/>
                <a:gd name="connsiteX12" fmla="*/ 135731 w 161925"/>
                <a:gd name="connsiteY12" fmla="*/ 139668 h 161925"/>
                <a:gd name="connsiteX13" fmla="*/ 150019 w 161925"/>
                <a:gd name="connsiteY13" fmla="*/ 130143 h 161925"/>
                <a:gd name="connsiteX14" fmla="*/ 139541 w 161925"/>
                <a:gd name="connsiteY14" fmla="*/ 83471 h 161925"/>
                <a:gd name="connsiteX15" fmla="*/ 154781 w 161925"/>
                <a:gd name="connsiteY15" fmla="*/ 62516 h 161925"/>
                <a:gd name="connsiteX16" fmla="*/ 150019 w 161925"/>
                <a:gd name="connsiteY16" fmla="*/ 37751 h 161925"/>
                <a:gd name="connsiteX17" fmla="*/ 35719 w 161925"/>
                <a:gd name="connsiteY17" fmla="*/ 97758 h 161925"/>
                <a:gd name="connsiteX18" fmla="*/ 48101 w 161925"/>
                <a:gd name="connsiteY18" fmla="*/ 89186 h 161925"/>
                <a:gd name="connsiteX19" fmla="*/ 58579 w 161925"/>
                <a:gd name="connsiteY19" fmla="*/ 86328 h 161925"/>
                <a:gd name="connsiteX20" fmla="*/ 43339 w 161925"/>
                <a:gd name="connsiteY20" fmla="*/ 87281 h 161925"/>
                <a:gd name="connsiteX21" fmla="*/ 26194 w 161925"/>
                <a:gd name="connsiteY21" fmla="*/ 82518 h 161925"/>
                <a:gd name="connsiteX22" fmla="*/ 43339 w 161925"/>
                <a:gd name="connsiteY22" fmla="*/ 77756 h 161925"/>
                <a:gd name="connsiteX23" fmla="*/ 58579 w 161925"/>
                <a:gd name="connsiteY23" fmla="*/ 78708 h 161925"/>
                <a:gd name="connsiteX24" fmla="*/ 48101 w 161925"/>
                <a:gd name="connsiteY24" fmla="*/ 75851 h 161925"/>
                <a:gd name="connsiteX25" fmla="*/ 35719 w 161925"/>
                <a:gd name="connsiteY25" fmla="*/ 66326 h 161925"/>
                <a:gd name="connsiteX26" fmla="*/ 51911 w 161925"/>
                <a:gd name="connsiteY26" fmla="*/ 67278 h 161925"/>
                <a:gd name="connsiteX27" fmla="*/ 68104 w 161925"/>
                <a:gd name="connsiteY27" fmla="*/ 74898 h 161925"/>
                <a:gd name="connsiteX28" fmla="*/ 67151 w 161925"/>
                <a:gd name="connsiteY28" fmla="*/ 88233 h 161925"/>
                <a:gd name="connsiteX29" fmla="*/ 68104 w 161925"/>
                <a:gd name="connsiteY29" fmla="*/ 89186 h 161925"/>
                <a:gd name="connsiteX30" fmla="*/ 51911 w 161925"/>
                <a:gd name="connsiteY30" fmla="*/ 96806 h 161925"/>
                <a:gd name="connsiteX31" fmla="*/ 35719 w 161925"/>
                <a:gd name="connsiteY31" fmla="*/ 97758 h 161925"/>
                <a:gd name="connsiteX32" fmla="*/ 88106 w 161925"/>
                <a:gd name="connsiteY32" fmla="*/ 119666 h 161925"/>
                <a:gd name="connsiteX33" fmla="*/ 84296 w 161925"/>
                <a:gd name="connsiteY33" fmla="*/ 134906 h 161925"/>
                <a:gd name="connsiteX34" fmla="*/ 79534 w 161925"/>
                <a:gd name="connsiteY34" fmla="*/ 120618 h 161925"/>
                <a:gd name="connsiteX35" fmla="*/ 80486 w 161925"/>
                <a:gd name="connsiteY35" fmla="*/ 109188 h 161925"/>
                <a:gd name="connsiteX36" fmla="*/ 76676 w 161925"/>
                <a:gd name="connsiteY36" fmla="*/ 124428 h 161925"/>
                <a:gd name="connsiteX37" fmla="*/ 66199 w 161925"/>
                <a:gd name="connsiteY37" fmla="*/ 138716 h 161925"/>
                <a:gd name="connsiteX38" fmla="*/ 67151 w 161925"/>
                <a:gd name="connsiteY38" fmla="*/ 120618 h 161925"/>
                <a:gd name="connsiteX39" fmla="*/ 72866 w 161925"/>
                <a:gd name="connsiteY39" fmla="*/ 106331 h 161925"/>
                <a:gd name="connsiteX40" fmla="*/ 66199 w 161925"/>
                <a:gd name="connsiteY40" fmla="*/ 115856 h 161925"/>
                <a:gd name="connsiteX41" fmla="*/ 53816 w 161925"/>
                <a:gd name="connsiteY41" fmla="*/ 124428 h 161925"/>
                <a:gd name="connsiteX42" fmla="*/ 59531 w 161925"/>
                <a:gd name="connsiteY42" fmla="*/ 110141 h 161925"/>
                <a:gd name="connsiteX43" fmla="*/ 71914 w 161925"/>
                <a:gd name="connsiteY43" fmla="*/ 96806 h 161925"/>
                <a:gd name="connsiteX44" fmla="*/ 85249 w 161925"/>
                <a:gd name="connsiteY44" fmla="*/ 101568 h 161925"/>
                <a:gd name="connsiteX45" fmla="*/ 88106 w 161925"/>
                <a:gd name="connsiteY45" fmla="*/ 119666 h 161925"/>
                <a:gd name="connsiteX46" fmla="*/ 73819 w 161925"/>
                <a:gd name="connsiteY46" fmla="*/ 68231 h 161925"/>
                <a:gd name="connsiteX47" fmla="*/ 61436 w 161925"/>
                <a:gd name="connsiteY47" fmla="*/ 54896 h 161925"/>
                <a:gd name="connsiteX48" fmla="*/ 55721 w 161925"/>
                <a:gd name="connsiteY48" fmla="*/ 39656 h 161925"/>
                <a:gd name="connsiteX49" fmla="*/ 68104 w 161925"/>
                <a:gd name="connsiteY49" fmla="*/ 49181 h 161925"/>
                <a:gd name="connsiteX50" fmla="*/ 73819 w 161925"/>
                <a:gd name="connsiteY50" fmla="*/ 58706 h 161925"/>
                <a:gd name="connsiteX51" fmla="*/ 68104 w 161925"/>
                <a:gd name="connsiteY51" fmla="*/ 44418 h 161925"/>
                <a:gd name="connsiteX52" fmla="*/ 68104 w 161925"/>
                <a:gd name="connsiteY52" fmla="*/ 26321 h 161925"/>
                <a:gd name="connsiteX53" fmla="*/ 77629 w 161925"/>
                <a:gd name="connsiteY53" fmla="*/ 41561 h 161925"/>
                <a:gd name="connsiteX54" fmla="*/ 81439 w 161925"/>
                <a:gd name="connsiteY54" fmla="*/ 56801 h 161925"/>
                <a:gd name="connsiteX55" fmla="*/ 81439 w 161925"/>
                <a:gd name="connsiteY55" fmla="*/ 45371 h 161925"/>
                <a:gd name="connsiteX56" fmla="*/ 86201 w 161925"/>
                <a:gd name="connsiteY56" fmla="*/ 31083 h 161925"/>
                <a:gd name="connsiteX57" fmla="*/ 90011 w 161925"/>
                <a:gd name="connsiteY57" fmla="*/ 46323 h 161925"/>
                <a:gd name="connsiteX58" fmla="*/ 87154 w 161925"/>
                <a:gd name="connsiteY58" fmla="*/ 64421 h 161925"/>
                <a:gd name="connsiteX59" fmla="*/ 79534 w 161925"/>
                <a:gd name="connsiteY59" fmla="*/ 65373 h 161925"/>
                <a:gd name="connsiteX60" fmla="*/ 73819 w 161925"/>
                <a:gd name="connsiteY60" fmla="*/ 68231 h 161925"/>
                <a:gd name="connsiteX61" fmla="*/ 134779 w 161925"/>
                <a:gd name="connsiteY61" fmla="*/ 99663 h 161925"/>
                <a:gd name="connsiteX62" fmla="*/ 119539 w 161925"/>
                <a:gd name="connsiteY62" fmla="*/ 99663 h 161925"/>
                <a:gd name="connsiteX63" fmla="*/ 109061 w 161925"/>
                <a:gd name="connsiteY63" fmla="*/ 95853 h 161925"/>
                <a:gd name="connsiteX64" fmla="*/ 122396 w 161925"/>
                <a:gd name="connsiteY64" fmla="*/ 104426 h 161925"/>
                <a:gd name="connsiteX65" fmla="*/ 132874 w 161925"/>
                <a:gd name="connsiteY65" fmla="*/ 118713 h 161925"/>
                <a:gd name="connsiteX66" fmla="*/ 116681 w 161925"/>
                <a:gd name="connsiteY66" fmla="*/ 112046 h 161925"/>
                <a:gd name="connsiteX67" fmla="*/ 105251 w 161925"/>
                <a:gd name="connsiteY67" fmla="*/ 101568 h 161925"/>
                <a:gd name="connsiteX68" fmla="*/ 111919 w 161925"/>
                <a:gd name="connsiteY68" fmla="*/ 110141 h 161925"/>
                <a:gd name="connsiteX69" fmla="*/ 116681 w 161925"/>
                <a:gd name="connsiteY69" fmla="*/ 124428 h 161925"/>
                <a:gd name="connsiteX70" fmla="*/ 104299 w 161925"/>
                <a:gd name="connsiteY70" fmla="*/ 113951 h 161925"/>
                <a:gd name="connsiteX71" fmla="*/ 95726 w 161925"/>
                <a:gd name="connsiteY71" fmla="*/ 97758 h 161925"/>
                <a:gd name="connsiteX72" fmla="*/ 104299 w 161925"/>
                <a:gd name="connsiteY72" fmla="*/ 86328 h 161925"/>
                <a:gd name="connsiteX73" fmla="*/ 121444 w 161925"/>
                <a:gd name="connsiteY73" fmla="*/ 90138 h 161925"/>
                <a:gd name="connsiteX74" fmla="*/ 134779 w 161925"/>
                <a:gd name="connsiteY74" fmla="*/ 99663 h 161925"/>
                <a:gd name="connsiteX75" fmla="*/ 122396 w 161925"/>
                <a:gd name="connsiteY75" fmla="*/ 62516 h 161925"/>
                <a:gd name="connsiteX76" fmla="*/ 109061 w 161925"/>
                <a:gd name="connsiteY76" fmla="*/ 70136 h 161925"/>
                <a:gd name="connsiteX77" fmla="*/ 119539 w 161925"/>
                <a:gd name="connsiteY77" fmla="*/ 66326 h 161925"/>
                <a:gd name="connsiteX78" fmla="*/ 134779 w 161925"/>
                <a:gd name="connsiteY78" fmla="*/ 66326 h 161925"/>
                <a:gd name="connsiteX79" fmla="*/ 121444 w 161925"/>
                <a:gd name="connsiteY79" fmla="*/ 74898 h 161925"/>
                <a:gd name="connsiteX80" fmla="*/ 103346 w 161925"/>
                <a:gd name="connsiteY80" fmla="*/ 77756 h 161925"/>
                <a:gd name="connsiteX81" fmla="*/ 103346 w 161925"/>
                <a:gd name="connsiteY81" fmla="*/ 76803 h 161925"/>
                <a:gd name="connsiteX82" fmla="*/ 95726 w 161925"/>
                <a:gd name="connsiteY82" fmla="*/ 66326 h 161925"/>
                <a:gd name="connsiteX83" fmla="*/ 104299 w 161925"/>
                <a:gd name="connsiteY83" fmla="*/ 51086 h 161925"/>
                <a:gd name="connsiteX84" fmla="*/ 116681 w 161925"/>
                <a:gd name="connsiteY84" fmla="*/ 40608 h 161925"/>
                <a:gd name="connsiteX85" fmla="*/ 111919 w 161925"/>
                <a:gd name="connsiteY85" fmla="*/ 54896 h 161925"/>
                <a:gd name="connsiteX86" fmla="*/ 105251 w 161925"/>
                <a:gd name="connsiteY86" fmla="*/ 63468 h 161925"/>
                <a:gd name="connsiteX87" fmla="*/ 117634 w 161925"/>
                <a:gd name="connsiteY87" fmla="*/ 53943 h 161925"/>
                <a:gd name="connsiteX88" fmla="*/ 134779 w 161925"/>
                <a:gd name="connsiteY88" fmla="*/ 48228 h 161925"/>
                <a:gd name="connsiteX89" fmla="*/ 122396 w 161925"/>
                <a:gd name="connsiteY89" fmla="*/ 62516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61925" h="161925">
                  <a:moveTo>
                    <a:pt x="150019" y="37751"/>
                  </a:moveTo>
                  <a:cubicBezTo>
                    <a:pt x="142399" y="27273"/>
                    <a:pt x="128111" y="23463"/>
                    <a:pt x="113824" y="28226"/>
                  </a:cubicBezTo>
                  <a:cubicBezTo>
                    <a:pt x="110014" y="29178"/>
                    <a:pt x="106204" y="31083"/>
                    <a:pt x="102394" y="33941"/>
                  </a:cubicBezTo>
                  <a:cubicBezTo>
                    <a:pt x="95726" y="14891"/>
                    <a:pt x="78581" y="3461"/>
                    <a:pt x="62389" y="8223"/>
                  </a:cubicBezTo>
                  <a:cubicBezTo>
                    <a:pt x="46196" y="12986"/>
                    <a:pt x="38576" y="32988"/>
                    <a:pt x="43339" y="52038"/>
                  </a:cubicBezTo>
                  <a:cubicBezTo>
                    <a:pt x="38576" y="52038"/>
                    <a:pt x="34766" y="52991"/>
                    <a:pt x="30956" y="53943"/>
                  </a:cubicBezTo>
                  <a:cubicBezTo>
                    <a:pt x="16669" y="58706"/>
                    <a:pt x="7144" y="69183"/>
                    <a:pt x="7144" y="82518"/>
                  </a:cubicBezTo>
                  <a:cubicBezTo>
                    <a:pt x="7144" y="91091"/>
                    <a:pt x="10954" y="98711"/>
                    <a:pt x="18574" y="105378"/>
                  </a:cubicBezTo>
                  <a:cubicBezTo>
                    <a:pt x="25241" y="111093"/>
                    <a:pt x="33814" y="113951"/>
                    <a:pt x="43339" y="113951"/>
                  </a:cubicBezTo>
                  <a:cubicBezTo>
                    <a:pt x="37624" y="133001"/>
                    <a:pt x="45244" y="153003"/>
                    <a:pt x="61436" y="157766"/>
                  </a:cubicBezTo>
                  <a:cubicBezTo>
                    <a:pt x="67151" y="159671"/>
                    <a:pt x="72866" y="159671"/>
                    <a:pt x="78581" y="157766"/>
                  </a:cubicBezTo>
                  <a:cubicBezTo>
                    <a:pt x="89059" y="154908"/>
                    <a:pt x="98584" y="145383"/>
                    <a:pt x="102394" y="133001"/>
                  </a:cubicBezTo>
                  <a:cubicBezTo>
                    <a:pt x="112871" y="140621"/>
                    <a:pt x="125254" y="142526"/>
                    <a:pt x="135731" y="139668"/>
                  </a:cubicBezTo>
                  <a:cubicBezTo>
                    <a:pt x="141446" y="137763"/>
                    <a:pt x="146209" y="134906"/>
                    <a:pt x="150019" y="130143"/>
                  </a:cubicBezTo>
                  <a:cubicBezTo>
                    <a:pt x="159544" y="116808"/>
                    <a:pt x="155734" y="95853"/>
                    <a:pt x="139541" y="83471"/>
                  </a:cubicBezTo>
                  <a:cubicBezTo>
                    <a:pt x="147161" y="77756"/>
                    <a:pt x="151924" y="70136"/>
                    <a:pt x="154781" y="62516"/>
                  </a:cubicBezTo>
                  <a:cubicBezTo>
                    <a:pt x="155734" y="52991"/>
                    <a:pt x="154781" y="44418"/>
                    <a:pt x="150019" y="37751"/>
                  </a:cubicBezTo>
                  <a:close/>
                  <a:moveTo>
                    <a:pt x="35719" y="97758"/>
                  </a:moveTo>
                  <a:cubicBezTo>
                    <a:pt x="34766" y="95853"/>
                    <a:pt x="35719" y="92996"/>
                    <a:pt x="48101" y="89186"/>
                  </a:cubicBezTo>
                  <a:cubicBezTo>
                    <a:pt x="50959" y="88233"/>
                    <a:pt x="54769" y="87281"/>
                    <a:pt x="58579" y="86328"/>
                  </a:cubicBezTo>
                  <a:cubicBezTo>
                    <a:pt x="52864" y="87281"/>
                    <a:pt x="48101" y="87281"/>
                    <a:pt x="43339" y="87281"/>
                  </a:cubicBezTo>
                  <a:cubicBezTo>
                    <a:pt x="28099" y="87281"/>
                    <a:pt x="26194" y="84423"/>
                    <a:pt x="26194" y="82518"/>
                  </a:cubicBezTo>
                  <a:cubicBezTo>
                    <a:pt x="26194" y="79661"/>
                    <a:pt x="29051" y="77756"/>
                    <a:pt x="43339" y="77756"/>
                  </a:cubicBezTo>
                  <a:cubicBezTo>
                    <a:pt x="48101" y="77756"/>
                    <a:pt x="53816" y="78708"/>
                    <a:pt x="58579" y="78708"/>
                  </a:cubicBezTo>
                  <a:cubicBezTo>
                    <a:pt x="54769" y="77756"/>
                    <a:pt x="50959" y="76803"/>
                    <a:pt x="48101" y="75851"/>
                  </a:cubicBezTo>
                  <a:cubicBezTo>
                    <a:pt x="35719" y="71088"/>
                    <a:pt x="34766" y="69183"/>
                    <a:pt x="35719" y="66326"/>
                  </a:cubicBezTo>
                  <a:cubicBezTo>
                    <a:pt x="36671" y="64421"/>
                    <a:pt x="39529" y="63468"/>
                    <a:pt x="51911" y="67278"/>
                  </a:cubicBezTo>
                  <a:cubicBezTo>
                    <a:pt x="56674" y="69183"/>
                    <a:pt x="63341" y="72041"/>
                    <a:pt x="68104" y="74898"/>
                  </a:cubicBezTo>
                  <a:cubicBezTo>
                    <a:pt x="66199" y="78708"/>
                    <a:pt x="66199" y="83471"/>
                    <a:pt x="67151" y="88233"/>
                  </a:cubicBezTo>
                  <a:cubicBezTo>
                    <a:pt x="67151" y="88233"/>
                    <a:pt x="67151" y="89186"/>
                    <a:pt x="68104" y="89186"/>
                  </a:cubicBezTo>
                  <a:cubicBezTo>
                    <a:pt x="63341" y="92043"/>
                    <a:pt x="56674" y="94901"/>
                    <a:pt x="51911" y="96806"/>
                  </a:cubicBezTo>
                  <a:cubicBezTo>
                    <a:pt x="39529" y="101568"/>
                    <a:pt x="36671" y="99663"/>
                    <a:pt x="35719" y="97758"/>
                  </a:cubicBezTo>
                  <a:close/>
                  <a:moveTo>
                    <a:pt x="88106" y="119666"/>
                  </a:moveTo>
                  <a:cubicBezTo>
                    <a:pt x="88106" y="133001"/>
                    <a:pt x="86201" y="134906"/>
                    <a:pt x="84296" y="134906"/>
                  </a:cubicBezTo>
                  <a:cubicBezTo>
                    <a:pt x="81439" y="134906"/>
                    <a:pt x="79534" y="133001"/>
                    <a:pt x="79534" y="120618"/>
                  </a:cubicBezTo>
                  <a:cubicBezTo>
                    <a:pt x="79534" y="116808"/>
                    <a:pt x="79534" y="112998"/>
                    <a:pt x="80486" y="109188"/>
                  </a:cubicBezTo>
                  <a:cubicBezTo>
                    <a:pt x="79534" y="113951"/>
                    <a:pt x="78581" y="119666"/>
                    <a:pt x="76676" y="124428"/>
                  </a:cubicBezTo>
                  <a:cubicBezTo>
                    <a:pt x="71914" y="138716"/>
                    <a:pt x="69056" y="139668"/>
                    <a:pt x="66199" y="138716"/>
                  </a:cubicBezTo>
                  <a:cubicBezTo>
                    <a:pt x="63341" y="137763"/>
                    <a:pt x="62389" y="134906"/>
                    <a:pt x="67151" y="120618"/>
                  </a:cubicBezTo>
                  <a:cubicBezTo>
                    <a:pt x="69056" y="115856"/>
                    <a:pt x="70961" y="111093"/>
                    <a:pt x="72866" y="106331"/>
                  </a:cubicBezTo>
                  <a:cubicBezTo>
                    <a:pt x="70961" y="109188"/>
                    <a:pt x="69056" y="112998"/>
                    <a:pt x="66199" y="115856"/>
                  </a:cubicBezTo>
                  <a:cubicBezTo>
                    <a:pt x="58579" y="126333"/>
                    <a:pt x="55721" y="126333"/>
                    <a:pt x="53816" y="124428"/>
                  </a:cubicBezTo>
                  <a:cubicBezTo>
                    <a:pt x="51911" y="122523"/>
                    <a:pt x="51911" y="119666"/>
                    <a:pt x="59531" y="110141"/>
                  </a:cubicBezTo>
                  <a:cubicBezTo>
                    <a:pt x="63341" y="105378"/>
                    <a:pt x="68104" y="101568"/>
                    <a:pt x="71914" y="96806"/>
                  </a:cubicBezTo>
                  <a:cubicBezTo>
                    <a:pt x="75724" y="99663"/>
                    <a:pt x="80486" y="101568"/>
                    <a:pt x="85249" y="101568"/>
                  </a:cubicBezTo>
                  <a:cubicBezTo>
                    <a:pt x="87154" y="107283"/>
                    <a:pt x="88106" y="113951"/>
                    <a:pt x="88106" y="119666"/>
                  </a:cubicBezTo>
                  <a:close/>
                  <a:moveTo>
                    <a:pt x="73819" y="68231"/>
                  </a:moveTo>
                  <a:cubicBezTo>
                    <a:pt x="70009" y="64421"/>
                    <a:pt x="65246" y="59658"/>
                    <a:pt x="61436" y="54896"/>
                  </a:cubicBezTo>
                  <a:cubicBezTo>
                    <a:pt x="53816" y="44418"/>
                    <a:pt x="53816" y="41561"/>
                    <a:pt x="55721" y="39656"/>
                  </a:cubicBezTo>
                  <a:cubicBezTo>
                    <a:pt x="57626" y="37751"/>
                    <a:pt x="60484" y="38703"/>
                    <a:pt x="68104" y="49181"/>
                  </a:cubicBezTo>
                  <a:cubicBezTo>
                    <a:pt x="70009" y="52038"/>
                    <a:pt x="71914" y="54896"/>
                    <a:pt x="73819" y="58706"/>
                  </a:cubicBezTo>
                  <a:cubicBezTo>
                    <a:pt x="71914" y="53943"/>
                    <a:pt x="69056" y="49181"/>
                    <a:pt x="68104" y="44418"/>
                  </a:cubicBezTo>
                  <a:cubicBezTo>
                    <a:pt x="63341" y="30131"/>
                    <a:pt x="65246" y="27273"/>
                    <a:pt x="68104" y="26321"/>
                  </a:cubicBezTo>
                  <a:cubicBezTo>
                    <a:pt x="70961" y="25368"/>
                    <a:pt x="73819" y="27273"/>
                    <a:pt x="77629" y="41561"/>
                  </a:cubicBezTo>
                  <a:cubicBezTo>
                    <a:pt x="78581" y="46323"/>
                    <a:pt x="80486" y="51086"/>
                    <a:pt x="81439" y="56801"/>
                  </a:cubicBezTo>
                  <a:cubicBezTo>
                    <a:pt x="81439" y="52991"/>
                    <a:pt x="81439" y="49181"/>
                    <a:pt x="81439" y="45371"/>
                  </a:cubicBezTo>
                  <a:cubicBezTo>
                    <a:pt x="82391" y="32036"/>
                    <a:pt x="84296" y="30131"/>
                    <a:pt x="86201" y="31083"/>
                  </a:cubicBezTo>
                  <a:cubicBezTo>
                    <a:pt x="89059" y="31083"/>
                    <a:pt x="90011" y="33941"/>
                    <a:pt x="90011" y="46323"/>
                  </a:cubicBezTo>
                  <a:cubicBezTo>
                    <a:pt x="90011" y="52038"/>
                    <a:pt x="89059" y="58706"/>
                    <a:pt x="87154" y="64421"/>
                  </a:cubicBezTo>
                  <a:cubicBezTo>
                    <a:pt x="85249" y="64421"/>
                    <a:pt x="82391" y="64421"/>
                    <a:pt x="79534" y="65373"/>
                  </a:cubicBezTo>
                  <a:cubicBezTo>
                    <a:pt x="77629" y="65373"/>
                    <a:pt x="75724" y="67278"/>
                    <a:pt x="73819" y="68231"/>
                  </a:cubicBezTo>
                  <a:close/>
                  <a:moveTo>
                    <a:pt x="134779" y="99663"/>
                  </a:moveTo>
                  <a:cubicBezTo>
                    <a:pt x="133826" y="101568"/>
                    <a:pt x="131921" y="103473"/>
                    <a:pt x="119539" y="99663"/>
                  </a:cubicBezTo>
                  <a:cubicBezTo>
                    <a:pt x="116681" y="98711"/>
                    <a:pt x="112871" y="96806"/>
                    <a:pt x="109061" y="95853"/>
                  </a:cubicBezTo>
                  <a:cubicBezTo>
                    <a:pt x="113824" y="98711"/>
                    <a:pt x="118586" y="101568"/>
                    <a:pt x="122396" y="104426"/>
                  </a:cubicBezTo>
                  <a:cubicBezTo>
                    <a:pt x="133826" y="112998"/>
                    <a:pt x="134779" y="116808"/>
                    <a:pt x="132874" y="118713"/>
                  </a:cubicBezTo>
                  <a:cubicBezTo>
                    <a:pt x="130969" y="120618"/>
                    <a:pt x="128111" y="121571"/>
                    <a:pt x="116681" y="112046"/>
                  </a:cubicBezTo>
                  <a:cubicBezTo>
                    <a:pt x="112871" y="109188"/>
                    <a:pt x="109061" y="105378"/>
                    <a:pt x="105251" y="101568"/>
                  </a:cubicBezTo>
                  <a:cubicBezTo>
                    <a:pt x="108109" y="104426"/>
                    <a:pt x="110014" y="107283"/>
                    <a:pt x="111919" y="110141"/>
                  </a:cubicBezTo>
                  <a:cubicBezTo>
                    <a:pt x="119539" y="120618"/>
                    <a:pt x="118586" y="123476"/>
                    <a:pt x="116681" y="124428"/>
                  </a:cubicBezTo>
                  <a:cubicBezTo>
                    <a:pt x="114776" y="125381"/>
                    <a:pt x="111919" y="124428"/>
                    <a:pt x="104299" y="113951"/>
                  </a:cubicBezTo>
                  <a:cubicBezTo>
                    <a:pt x="101441" y="109188"/>
                    <a:pt x="98584" y="103473"/>
                    <a:pt x="95726" y="97758"/>
                  </a:cubicBezTo>
                  <a:cubicBezTo>
                    <a:pt x="100489" y="94901"/>
                    <a:pt x="103346" y="91091"/>
                    <a:pt x="104299" y="86328"/>
                  </a:cubicBezTo>
                  <a:cubicBezTo>
                    <a:pt x="110014" y="87281"/>
                    <a:pt x="116681" y="88233"/>
                    <a:pt x="121444" y="90138"/>
                  </a:cubicBezTo>
                  <a:cubicBezTo>
                    <a:pt x="133826" y="94901"/>
                    <a:pt x="134779" y="97758"/>
                    <a:pt x="134779" y="99663"/>
                  </a:cubicBezTo>
                  <a:close/>
                  <a:moveTo>
                    <a:pt x="122396" y="62516"/>
                  </a:moveTo>
                  <a:cubicBezTo>
                    <a:pt x="118586" y="65373"/>
                    <a:pt x="113824" y="68231"/>
                    <a:pt x="109061" y="70136"/>
                  </a:cubicBezTo>
                  <a:cubicBezTo>
                    <a:pt x="112871" y="68231"/>
                    <a:pt x="116681" y="67278"/>
                    <a:pt x="119539" y="66326"/>
                  </a:cubicBezTo>
                  <a:cubicBezTo>
                    <a:pt x="131921" y="62516"/>
                    <a:pt x="134779" y="64421"/>
                    <a:pt x="134779" y="66326"/>
                  </a:cubicBezTo>
                  <a:cubicBezTo>
                    <a:pt x="135731" y="68231"/>
                    <a:pt x="133826" y="71088"/>
                    <a:pt x="121444" y="74898"/>
                  </a:cubicBezTo>
                  <a:cubicBezTo>
                    <a:pt x="115729" y="76803"/>
                    <a:pt x="110014" y="77756"/>
                    <a:pt x="103346" y="77756"/>
                  </a:cubicBezTo>
                  <a:cubicBezTo>
                    <a:pt x="103346" y="77756"/>
                    <a:pt x="103346" y="76803"/>
                    <a:pt x="103346" y="76803"/>
                  </a:cubicBezTo>
                  <a:cubicBezTo>
                    <a:pt x="102394" y="72041"/>
                    <a:pt x="99536" y="69183"/>
                    <a:pt x="95726" y="66326"/>
                  </a:cubicBezTo>
                  <a:cubicBezTo>
                    <a:pt x="98584" y="61563"/>
                    <a:pt x="101441" y="54896"/>
                    <a:pt x="104299" y="51086"/>
                  </a:cubicBezTo>
                  <a:cubicBezTo>
                    <a:pt x="111919" y="40608"/>
                    <a:pt x="114776" y="39656"/>
                    <a:pt x="116681" y="40608"/>
                  </a:cubicBezTo>
                  <a:cubicBezTo>
                    <a:pt x="118586" y="41561"/>
                    <a:pt x="119539" y="44418"/>
                    <a:pt x="111919" y="54896"/>
                  </a:cubicBezTo>
                  <a:cubicBezTo>
                    <a:pt x="110014" y="57753"/>
                    <a:pt x="107156" y="60611"/>
                    <a:pt x="105251" y="63468"/>
                  </a:cubicBezTo>
                  <a:cubicBezTo>
                    <a:pt x="109061" y="59658"/>
                    <a:pt x="113824" y="55848"/>
                    <a:pt x="117634" y="53943"/>
                  </a:cubicBezTo>
                  <a:cubicBezTo>
                    <a:pt x="130016" y="45371"/>
                    <a:pt x="132874" y="45371"/>
                    <a:pt x="134779" y="48228"/>
                  </a:cubicBezTo>
                  <a:cubicBezTo>
                    <a:pt x="136684" y="51086"/>
                    <a:pt x="133826" y="53943"/>
                    <a:pt x="122396" y="625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" name="文本框 2"/>
          <p:cNvSpPr txBox="1"/>
          <p:nvPr/>
        </p:nvSpPr>
        <p:spPr>
          <a:xfrm>
            <a:off x="1089025" y="2514600"/>
            <a:ext cx="6000750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多种形式读古诗，感悟诗情。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9" name="咏柳（伴奏）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784600" y="360322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51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23400" y="1431823"/>
            <a:ext cx="5280025" cy="29685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书写指导：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C8C7D"/>
                </a:solidFill>
                <a:latin typeface="宋体" panose="02010600030101010101" pitchFamily="2" charset="-122"/>
              </a:rPr>
              <a:t>左边是言字旁；右边是“寺”，“寺”的上半部分为“土”，第二横最长，覆盖下面的“寸”。</a:t>
            </a:r>
            <a:endParaRPr lang="en-US" altLang="zh-CN" sz="3200" b="1" dirty="0">
              <a:solidFill>
                <a:srgbClr val="0C8C7D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诗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37041" y="1626889"/>
            <a:ext cx="2647822" cy="2647822"/>
          </a:xfrm>
          <a:prstGeom prst="rect">
            <a:avLst/>
          </a:prstGeom>
        </p:spPr>
      </p:pic>
      <p:sp>
        <p:nvSpPr>
          <p:cNvPr id="4" name="矩形 4"/>
          <p:cNvSpPr/>
          <p:nvPr/>
        </p:nvSpPr>
        <p:spPr>
          <a:xfrm>
            <a:off x="3397250" y="520700"/>
            <a:ext cx="3786188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碧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玉</a:t>
            </a: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妆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成一树高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  <p:grpSp>
        <p:nvGrpSpPr>
          <p:cNvPr id="5" name="组合 8"/>
          <p:cNvGrpSpPr/>
          <p:nvPr/>
        </p:nvGrpSpPr>
        <p:grpSpPr>
          <a:xfrm>
            <a:off x="760413" y="458788"/>
            <a:ext cx="2435225" cy="769937"/>
            <a:chOff x="3381947" y="110956"/>
            <a:chExt cx="2435179" cy="769783"/>
          </a:xfrm>
        </p:grpSpPr>
        <p:pic>
          <p:nvPicPr>
            <p:cNvPr id="6" name="图片 9"/>
            <p:cNvPicPr>
              <a:picLocks noChangeAspect="1"/>
            </p:cNvPicPr>
            <p:nvPr/>
          </p:nvPicPr>
          <p:blipFill>
            <a:blip r:embed="rId4"/>
            <a:srcRect l="7385" t="36601" r="6601" b="36209"/>
            <a:stretch>
              <a:fillRect/>
            </a:stretch>
          </p:blipFill>
          <p:spPr>
            <a:xfrm>
              <a:off x="3381947" y="110956"/>
              <a:ext cx="2435179" cy="76978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文本框 1"/>
            <p:cNvSpPr txBox="1"/>
            <p:nvPr/>
          </p:nvSpPr>
          <p:spPr>
            <a:xfrm>
              <a:off x="3583731" y="172682"/>
              <a:ext cx="2031611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600" b="1" dirty="0">
                  <a:solidFill>
                    <a:srgbClr val="1A614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随文写字</a:t>
              </a:r>
              <a:endParaRPr lang="zh-CN" altLang="en-US" sz="3600" b="1" dirty="0">
                <a:solidFill>
                  <a:srgbClr val="1A614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碧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16499" y="2013744"/>
            <a:ext cx="1644089" cy="164408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 bwMode="auto">
          <a:xfrm>
            <a:off x="2330450" y="2578100"/>
            <a:ext cx="6583363" cy="2062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eaLnBrk="1" latinLnBrk="1" hangingPunct="1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书写指导：</a:t>
            </a:r>
            <a:endParaRPr kumimoji="0" lang="en-US" altLang="zh-CN" sz="3200" b="1" kern="1200" cap="none" spc="0" normalizeH="0" baseline="0" noProof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 eaLnBrk="1" latinLnBrk="1" hangingPunct="1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C8C7D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“王”最后一笔由横变为提，下方的“石”字要写得扁且宽，与上方的“珀”字相平衡</a:t>
            </a:r>
            <a:r>
              <a:rPr kumimoji="0" lang="zh-CN" altLang="en-US" sz="3200" b="1" kern="1200" cap="none" spc="300" normalizeH="0" baseline="0" noProof="0" dirty="0">
                <a:solidFill>
                  <a:srgbClr val="0C8C7D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kumimoji="0" lang="en-US" altLang="zh-CN" sz="3200" b="1" kern="1200" cap="none" spc="300" normalizeH="0" baseline="0" noProof="0" dirty="0">
              <a:solidFill>
                <a:srgbClr val="0C8C7D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 bwMode="auto">
          <a:xfrm>
            <a:off x="2330450" y="727075"/>
            <a:ext cx="6426200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 eaLnBrk="1" latinLnBrk="1" hangingPunct="1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识字方法：</a:t>
            </a:r>
            <a:endParaRPr kumimoji="0" lang="en-US" altLang="zh-CN" sz="3200" b="1" kern="1200" cap="none" spc="0" normalizeH="0" baseline="0" noProof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 eaLnBrk="1" latinLnBrk="1" hangingPunct="1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sz="3200" b="1" kern="1200" cap="none" spc="0" normalizeH="0" baseline="0" noProof="0" dirty="0">
                <a:solidFill>
                  <a:srgbClr val="0C8C7D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王先生和白先生，背靠背坐在石头上赏风景</a:t>
            </a:r>
            <a:r>
              <a:rPr kumimoji="0" lang="zh-CN" altLang="en-US" sz="3200" b="1" kern="1200" cap="none" spc="300" normalizeH="0" baseline="0" noProof="0" dirty="0">
                <a:solidFill>
                  <a:srgbClr val="0C8C7D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kumimoji="0" lang="en-US" altLang="zh-CN" sz="3200" b="1" kern="1200" cap="none" spc="300" normalizeH="0" baseline="0" noProof="0" dirty="0">
              <a:solidFill>
                <a:srgbClr val="0C8C7D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 bwMode="auto">
          <a:xfrm>
            <a:off x="3787775" y="965200"/>
            <a:ext cx="4746625" cy="29685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书写指导：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C8C7D"/>
                </a:solidFill>
                <a:latin typeface="宋体" panose="02010600030101010101" pitchFamily="2" charset="-122"/>
              </a:rPr>
              <a:t>左边为绞丝旁，第二笔“𠃋”从第一笔的收笔处偏上方开始起笔；右边为“录”。</a:t>
            </a:r>
            <a:endParaRPr lang="en-US" altLang="zh-CN" sz="3200" b="1" dirty="0">
              <a:solidFill>
                <a:srgbClr val="0C8C7D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绿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81101" y="1181100"/>
            <a:ext cx="2647822" cy="26478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丝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81101" y="1181100"/>
            <a:ext cx="2647822" cy="264782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 bwMode="auto">
          <a:xfrm>
            <a:off x="3787775" y="800100"/>
            <a:ext cx="4537075" cy="35594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书写指导：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C8C7D"/>
                </a:solidFill>
                <a:latin typeface="宋体" panose="02010600030101010101" pitchFamily="2" charset="-122"/>
              </a:rPr>
              <a:t>四个“𠃋”平衡地分布在横中线和竖中线周围；下方的“一”字从左下格中间起笔，写至右下格中间。</a:t>
            </a:r>
            <a:endParaRPr lang="en-US" altLang="zh-CN" sz="3200" b="1" dirty="0">
              <a:solidFill>
                <a:srgbClr val="0C8C7D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9275" y="1231900"/>
            <a:ext cx="1222375" cy="1339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250950" y="573088"/>
            <a:ext cx="2655888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j-ea"/>
                <a:ea typeface="+mj-ea"/>
                <a:cs typeface="+mn-cs"/>
              </a:rPr>
              <a:t>甲骨文“丝”</a:t>
            </a:r>
            <a:endParaRPr kumimoji="0" lang="zh-CN" altLang="en-US" sz="32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52228" name="文本框 3"/>
          <p:cNvSpPr txBox="1"/>
          <p:nvPr/>
        </p:nvSpPr>
        <p:spPr>
          <a:xfrm>
            <a:off x="3650458" y="1177926"/>
            <a:ext cx="4903788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你有什么发现？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80697" y="1844677"/>
            <a:ext cx="2341562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象形字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7887" y="2973388"/>
            <a:ext cx="7921625" cy="1195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丝”就是从蚕茧中抽出的成缕成股的细线，它的甲骨文字形像两束丝线。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文本框 1"/>
          <p:cNvSpPr txBox="1"/>
          <p:nvPr/>
        </p:nvSpPr>
        <p:spPr>
          <a:xfrm>
            <a:off x="6602413" y="0"/>
            <a:ext cx="254158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1A614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◇</a:t>
            </a:r>
            <a:r>
              <a:rPr lang="zh-CN" altLang="en-US" sz="3600" b="1" dirty="0">
                <a:solidFill>
                  <a:srgbClr val="1A614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solidFill>
                  <a:srgbClr val="1A614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1A614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r>
              <a:rPr lang="zh-CN" altLang="en-US" sz="2800" b="1" dirty="0">
                <a:solidFill>
                  <a:srgbClr val="1A614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◇</a:t>
            </a:r>
            <a:endParaRPr lang="zh-CN" altLang="en-US" sz="2800" b="1" dirty="0">
              <a:solidFill>
                <a:srgbClr val="1A614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4" name="文本框 3"/>
          <p:cNvSpPr txBox="1"/>
          <p:nvPr/>
        </p:nvSpPr>
        <p:spPr>
          <a:xfrm>
            <a:off x="5243513" y="1519238"/>
            <a:ext cx="3479800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你们喜欢春天吗？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 bwMode="auto">
          <a:xfrm>
            <a:off x="931863" y="1341438"/>
            <a:ext cx="7666038" cy="6048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观察“丝”和“绿”有什么相同的地方</a:t>
            </a:r>
            <a:r>
              <a:rPr kumimoji="0" lang="zh-CN" altLang="en-US" sz="3200" b="1" kern="1200" cap="none" spc="30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kumimoji="0" lang="en-US" altLang="zh-CN" sz="3200" b="1" kern="1200" cap="none" spc="30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3168650" y="2335213"/>
            <a:ext cx="2506663" cy="10525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丝  绿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340100" y="2571750"/>
            <a:ext cx="336550" cy="63817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72000" tIns="0" rIns="0" bIns="36000" rtlCol="0" anchor="ctr">
            <a:noAutofit/>
          </a:bodyPr>
          <a:lstStyle/>
          <a:p>
            <a:pPr algn="l" eaLnBrk="1" hangingPunct="1">
              <a:spcBef>
                <a:spcPct val="50000"/>
              </a:spcBef>
            </a:pPr>
            <a:endParaRPr kumimoji="1"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786788" y="2571750"/>
            <a:ext cx="336550" cy="63817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72000" tIns="0" rIns="0" bIns="36000" rtlCol="0" anchor="ctr">
            <a:noAutofit/>
          </a:bodyPr>
          <a:lstStyle/>
          <a:p>
            <a:pPr algn="l" eaLnBrk="1" hangingPunct="1">
              <a:spcBef>
                <a:spcPct val="50000"/>
              </a:spcBef>
            </a:pPr>
            <a:endParaRPr kumimoji="1"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剪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50434" y="2761543"/>
            <a:ext cx="1637190" cy="16371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 bwMode="auto">
          <a:xfrm>
            <a:off x="2675467" y="2341557"/>
            <a:ext cx="6160882" cy="23775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书写指导：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C8C7D"/>
                </a:solidFill>
                <a:latin typeface="宋体" panose="02010600030101010101" pitchFamily="2" charset="-122"/>
              </a:rPr>
              <a:t>上部分“月”“刂”均在横中线下方收笔；下方刀字底的撇收笔与横折钩在同一水平线上。</a:t>
            </a:r>
            <a:endParaRPr lang="en-US" altLang="zh-CN" sz="3200" b="1" dirty="0">
              <a:solidFill>
                <a:srgbClr val="0C8C7D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妆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8959" y="363008"/>
            <a:ext cx="1645885" cy="16458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 bwMode="auto">
          <a:xfrm>
            <a:off x="2777067" y="399868"/>
            <a:ext cx="6160882" cy="1195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书写指导：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C8C7D"/>
                </a:solidFill>
                <a:latin typeface="宋体" panose="02010600030101010101" pitchFamily="2" charset="-122"/>
              </a:rPr>
              <a:t>左窄右宽，横画平稳。</a:t>
            </a:r>
            <a:endParaRPr lang="en-US" altLang="zh-CN" sz="3200" b="1" dirty="0">
              <a:solidFill>
                <a:srgbClr val="0C8C7D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2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3"/>
          <p:cNvSpPr txBox="1"/>
          <p:nvPr/>
        </p:nvSpPr>
        <p:spPr>
          <a:xfrm>
            <a:off x="2708920" y="1462068"/>
            <a:ext cx="3168650" cy="1109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US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碧玉</a:t>
            </a:r>
            <a:r>
              <a:rPr lang="en-US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en-US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一树高</a:t>
            </a:r>
            <a:endParaRPr lang="en-US" altLang="zh-CN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en-US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万条</a:t>
            </a:r>
            <a:r>
              <a:rPr lang="en-US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en-US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绿丝绦</a:t>
            </a:r>
            <a:endParaRPr lang="en-US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338" name="文本框 3"/>
          <p:cNvSpPr txBox="1"/>
          <p:nvPr/>
        </p:nvSpPr>
        <p:spPr>
          <a:xfrm>
            <a:off x="312262" y="2390518"/>
            <a:ext cx="1008778" cy="58507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咏柳</a:t>
            </a:r>
            <a:endParaRPr lang="en-US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1321040" y="1962941"/>
            <a:ext cx="288925" cy="1477963"/>
          </a:xfrm>
          <a:prstGeom prst="leftBrace">
            <a:avLst>
              <a:gd name="adj1" fmla="val 17670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3"/>
          <p:cNvSpPr txBox="1"/>
          <p:nvPr/>
        </p:nvSpPr>
        <p:spPr>
          <a:xfrm>
            <a:off x="1540115" y="3001620"/>
            <a:ext cx="1427162" cy="5857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想象</a:t>
            </a:r>
            <a:endParaRPr lang="en-US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3"/>
          <p:cNvSpPr txBox="1"/>
          <p:nvPr/>
        </p:nvSpPr>
        <p:spPr>
          <a:xfrm>
            <a:off x="1540115" y="1737662"/>
            <a:ext cx="1427162" cy="5857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实景</a:t>
            </a:r>
            <a:endParaRPr lang="en-US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"/>
          <p:cNvSpPr txBox="1"/>
          <p:nvPr/>
        </p:nvSpPr>
        <p:spPr>
          <a:xfrm>
            <a:off x="2708920" y="2744768"/>
            <a:ext cx="3311525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</a:t>
            </a:r>
            <a:r>
              <a:rPr lang="en-US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叶</a:t>
            </a:r>
            <a:r>
              <a:rPr lang="en-US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en-US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谁裁出</a:t>
            </a:r>
            <a:endParaRPr lang="en-US" altLang="zh-CN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en-US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春风</a:t>
            </a:r>
            <a:r>
              <a:rPr lang="en-US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en-US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似剪刀</a:t>
            </a:r>
            <a:endParaRPr lang="en-US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"/>
          <p:cNvSpPr txBox="1"/>
          <p:nvPr/>
        </p:nvSpPr>
        <p:spPr>
          <a:xfrm>
            <a:off x="5529383" y="1701027"/>
            <a:ext cx="1008062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  <a:endParaRPr lang="en-US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3"/>
          <p:cNvSpPr txBox="1"/>
          <p:nvPr/>
        </p:nvSpPr>
        <p:spPr>
          <a:xfrm>
            <a:off x="5529383" y="2721922"/>
            <a:ext cx="100806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自问自答</a:t>
            </a:r>
            <a:endParaRPr lang="en-US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左大括号 11"/>
          <p:cNvSpPr/>
          <p:nvPr/>
        </p:nvSpPr>
        <p:spPr>
          <a:xfrm flipH="1">
            <a:off x="5337243" y="1608308"/>
            <a:ext cx="244232" cy="832494"/>
          </a:xfrm>
          <a:prstGeom prst="leftBrace">
            <a:avLst>
              <a:gd name="adj1" fmla="val 36005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左大括号 12"/>
          <p:cNvSpPr/>
          <p:nvPr/>
        </p:nvSpPr>
        <p:spPr>
          <a:xfrm flipH="1">
            <a:off x="5335688" y="2876243"/>
            <a:ext cx="245787" cy="833238"/>
          </a:xfrm>
          <a:prstGeom prst="leftBrace">
            <a:avLst>
              <a:gd name="adj1" fmla="val 36005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左大括号 13"/>
          <p:cNvSpPr/>
          <p:nvPr/>
        </p:nvSpPr>
        <p:spPr>
          <a:xfrm flipH="1">
            <a:off x="6505021" y="2012309"/>
            <a:ext cx="288926" cy="1269155"/>
          </a:xfrm>
          <a:prstGeom prst="leftBrace">
            <a:avLst>
              <a:gd name="adj1" fmla="val 17670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文本框 3"/>
          <p:cNvSpPr txBox="1">
            <a:spLocks noChangeArrowheads="1"/>
          </p:cNvSpPr>
          <p:nvPr/>
        </p:nvSpPr>
        <p:spPr bwMode="auto">
          <a:xfrm>
            <a:off x="6724344" y="2108277"/>
            <a:ext cx="1865481" cy="1077218"/>
          </a:xfrm>
          <a:prstGeom prst="rect">
            <a:avLst/>
          </a:prstGeom>
          <a:noFill/>
          <a:ln>
            <a:noFill/>
          </a:ln>
        </p:spPr>
        <p:txBody>
          <a:bodyPr vert="horz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以柳咏春</a:t>
            </a:r>
            <a:endParaRPr kumimoji="0" lang="zh-CN" altLang="zh-CN" sz="3200" b="1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巧妙新奇</a:t>
            </a:r>
            <a:endParaRPr kumimoji="0" lang="zh-CN" altLang="zh-CN" sz="3200" b="1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56334" name="组合 18"/>
          <p:cNvGrpSpPr/>
          <p:nvPr/>
        </p:nvGrpSpPr>
        <p:grpSpPr>
          <a:xfrm>
            <a:off x="3348038" y="338138"/>
            <a:ext cx="2435225" cy="769937"/>
            <a:chOff x="3381947" y="110956"/>
            <a:chExt cx="2435179" cy="769783"/>
          </a:xfrm>
        </p:grpSpPr>
        <p:pic>
          <p:nvPicPr>
            <p:cNvPr id="56335" name="图片 19"/>
            <p:cNvPicPr>
              <a:picLocks noChangeAspect="1"/>
            </p:cNvPicPr>
            <p:nvPr/>
          </p:nvPicPr>
          <p:blipFill>
            <a:blip r:embed="rId1"/>
            <a:srcRect l="7385" t="36601" r="6601" b="36209"/>
            <a:stretch>
              <a:fillRect/>
            </a:stretch>
          </p:blipFill>
          <p:spPr>
            <a:xfrm>
              <a:off x="3381947" y="110956"/>
              <a:ext cx="2435179" cy="76978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6336" name="文本框 1"/>
            <p:cNvSpPr txBox="1"/>
            <p:nvPr/>
          </p:nvSpPr>
          <p:spPr>
            <a:xfrm>
              <a:off x="3583731" y="172682"/>
              <a:ext cx="2031611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600" b="1" dirty="0">
                  <a:solidFill>
                    <a:srgbClr val="1A614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板书设计</a:t>
              </a:r>
              <a:endParaRPr lang="zh-CN" altLang="en-US" sz="3600" b="1" dirty="0">
                <a:solidFill>
                  <a:srgbClr val="1A614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" name="左大括号 3"/>
          <p:cNvSpPr/>
          <p:nvPr/>
        </p:nvSpPr>
        <p:spPr>
          <a:xfrm>
            <a:off x="2520522" y="2899865"/>
            <a:ext cx="245786" cy="833238"/>
          </a:xfrm>
          <a:prstGeom prst="leftBrace">
            <a:avLst>
              <a:gd name="adj1" fmla="val 36005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2520522" y="1609028"/>
            <a:ext cx="244231" cy="832494"/>
          </a:xfrm>
          <a:prstGeom prst="leftBrace">
            <a:avLst>
              <a:gd name="adj1" fmla="val 36005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 animBg="1"/>
      <p:bldP spid="7" grpId="0"/>
      <p:bldP spid="8" grpId="0"/>
      <p:bldP spid="9" grpId="0"/>
      <p:bldP spid="10" grpId="0"/>
      <p:bldP spid="11" grpId="0"/>
      <p:bldP spid="12" grpId="0" animBg="1"/>
      <p:bldP spid="13" grpId="0" animBg="1"/>
      <p:bldP spid="14" grpId="0" animBg="1"/>
      <p:bldP spid="15" grpId="0"/>
      <p:bldP spid="4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13025" y="1447800"/>
            <a:ext cx="324167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村 居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62238" y="2663825"/>
            <a:ext cx="3241675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清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]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高 鼎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0"/>
          <p:cNvGrpSpPr/>
          <p:nvPr/>
        </p:nvGrpSpPr>
        <p:grpSpPr>
          <a:xfrm>
            <a:off x="2228850" y="639763"/>
            <a:ext cx="4972050" cy="3722687"/>
            <a:chOff x="2847976" y="1254263"/>
            <a:chExt cx="6496050" cy="4169723"/>
          </a:xfrm>
        </p:grpSpPr>
        <p:sp>
          <p:nvSpPr>
            <p:cNvPr id="12" name="Freeform 9"/>
            <p:cNvSpPr/>
            <p:nvPr/>
          </p:nvSpPr>
          <p:spPr bwMode="auto">
            <a:xfrm rot="5400000">
              <a:off x="4180062" y="-77823"/>
              <a:ext cx="3831878" cy="6496050"/>
            </a:xfrm>
            <a:custGeom>
              <a:avLst/>
              <a:gdLst>
                <a:gd name="T0" fmla="*/ 4634 w 4634"/>
                <a:gd name="T1" fmla="*/ 1966 h 7869"/>
                <a:gd name="T2" fmla="*/ 4633 w 4634"/>
                <a:gd name="T3" fmla="*/ 1965 h 7869"/>
                <a:gd name="T4" fmla="*/ 4633 w 4634"/>
                <a:gd name="T5" fmla="*/ 1300 h 7869"/>
                <a:gd name="T6" fmla="*/ 3869 w 4634"/>
                <a:gd name="T7" fmla="*/ 536 h 7869"/>
                <a:gd name="T8" fmla="*/ 3572 w 4634"/>
                <a:gd name="T9" fmla="*/ 536 h 7869"/>
                <a:gd name="T10" fmla="*/ 3569 w 4634"/>
                <a:gd name="T11" fmla="*/ 531 h 7869"/>
                <a:gd name="T12" fmla="*/ 2730 w 4634"/>
                <a:gd name="T13" fmla="*/ 0 h 7869"/>
                <a:gd name="T14" fmla="*/ 1891 w 4634"/>
                <a:gd name="T15" fmla="*/ 531 h 7869"/>
                <a:gd name="T16" fmla="*/ 1887 w 4634"/>
                <a:gd name="T17" fmla="*/ 536 h 7869"/>
                <a:gd name="T18" fmla="*/ 1624 w 4634"/>
                <a:gd name="T19" fmla="*/ 536 h 7869"/>
                <a:gd name="T20" fmla="*/ 846 w 4634"/>
                <a:gd name="T21" fmla="*/ 1301 h 7869"/>
                <a:gd name="T22" fmla="*/ 826 w 4634"/>
                <a:gd name="T23" fmla="*/ 1300 h 7869"/>
                <a:gd name="T24" fmla="*/ 826 w 4634"/>
                <a:gd name="T25" fmla="*/ 1986 h 7869"/>
                <a:gd name="T26" fmla="*/ 821 w 4634"/>
                <a:gd name="T27" fmla="*/ 1990 h 7869"/>
                <a:gd name="T28" fmla="*/ 0 w 4634"/>
                <a:gd name="T29" fmla="*/ 3934 h 7869"/>
                <a:gd name="T30" fmla="*/ 821 w 4634"/>
                <a:gd name="T31" fmla="*/ 5879 h 7869"/>
                <a:gd name="T32" fmla="*/ 826 w 4634"/>
                <a:gd name="T33" fmla="*/ 5883 h 7869"/>
                <a:gd name="T34" fmla="*/ 826 w 4634"/>
                <a:gd name="T35" fmla="*/ 6560 h 7869"/>
                <a:gd name="T36" fmla="*/ 846 w 4634"/>
                <a:gd name="T37" fmla="*/ 6560 h 7869"/>
                <a:gd name="T38" fmla="*/ 1624 w 4634"/>
                <a:gd name="T39" fmla="*/ 7333 h 7869"/>
                <a:gd name="T40" fmla="*/ 1887 w 4634"/>
                <a:gd name="T41" fmla="*/ 7333 h 7869"/>
                <a:gd name="T42" fmla="*/ 1891 w 4634"/>
                <a:gd name="T43" fmla="*/ 7337 h 7869"/>
                <a:gd name="T44" fmla="*/ 2730 w 4634"/>
                <a:gd name="T45" fmla="*/ 7869 h 7869"/>
                <a:gd name="T46" fmla="*/ 3569 w 4634"/>
                <a:gd name="T47" fmla="*/ 7337 h 7869"/>
                <a:gd name="T48" fmla="*/ 3572 w 4634"/>
                <a:gd name="T49" fmla="*/ 7333 h 7869"/>
                <a:gd name="T50" fmla="*/ 3869 w 4634"/>
                <a:gd name="T51" fmla="*/ 7333 h 7869"/>
                <a:gd name="T52" fmla="*/ 4633 w 4634"/>
                <a:gd name="T53" fmla="*/ 6560 h 7869"/>
                <a:gd name="T54" fmla="*/ 4633 w 4634"/>
                <a:gd name="T55" fmla="*/ 5903 h 7869"/>
                <a:gd name="T56" fmla="*/ 4634 w 4634"/>
                <a:gd name="T57" fmla="*/ 5903 h 7869"/>
                <a:gd name="T58" fmla="*/ 4634 w 4634"/>
                <a:gd name="T59" fmla="*/ 1966 h 7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34" h="7869">
                  <a:moveTo>
                    <a:pt x="4634" y="1966"/>
                  </a:moveTo>
                  <a:cubicBezTo>
                    <a:pt x="4633" y="1965"/>
                    <a:pt x="4633" y="1965"/>
                    <a:pt x="4633" y="1965"/>
                  </a:cubicBezTo>
                  <a:cubicBezTo>
                    <a:pt x="4633" y="1300"/>
                    <a:pt x="4633" y="1300"/>
                    <a:pt x="4633" y="1300"/>
                  </a:cubicBezTo>
                  <a:cubicBezTo>
                    <a:pt x="4216" y="1293"/>
                    <a:pt x="3877" y="954"/>
                    <a:pt x="3869" y="536"/>
                  </a:cubicBezTo>
                  <a:cubicBezTo>
                    <a:pt x="3572" y="536"/>
                    <a:pt x="3572" y="536"/>
                    <a:pt x="3572" y="536"/>
                  </a:cubicBezTo>
                  <a:cubicBezTo>
                    <a:pt x="3569" y="531"/>
                    <a:pt x="3569" y="531"/>
                    <a:pt x="3569" y="531"/>
                  </a:cubicBezTo>
                  <a:cubicBezTo>
                    <a:pt x="3314" y="183"/>
                    <a:pt x="3024" y="0"/>
                    <a:pt x="2730" y="0"/>
                  </a:cubicBezTo>
                  <a:cubicBezTo>
                    <a:pt x="2436" y="0"/>
                    <a:pt x="2146" y="183"/>
                    <a:pt x="1891" y="531"/>
                  </a:cubicBezTo>
                  <a:cubicBezTo>
                    <a:pt x="1887" y="536"/>
                    <a:pt x="1887" y="536"/>
                    <a:pt x="1887" y="536"/>
                  </a:cubicBezTo>
                  <a:cubicBezTo>
                    <a:pt x="1624" y="536"/>
                    <a:pt x="1624" y="536"/>
                    <a:pt x="1624" y="536"/>
                  </a:cubicBezTo>
                  <a:cubicBezTo>
                    <a:pt x="1617" y="959"/>
                    <a:pt x="1270" y="1301"/>
                    <a:pt x="846" y="1301"/>
                  </a:cubicBezTo>
                  <a:cubicBezTo>
                    <a:pt x="839" y="1301"/>
                    <a:pt x="833" y="1300"/>
                    <a:pt x="826" y="1300"/>
                  </a:cubicBezTo>
                  <a:cubicBezTo>
                    <a:pt x="826" y="1986"/>
                    <a:pt x="826" y="1986"/>
                    <a:pt x="826" y="1986"/>
                  </a:cubicBezTo>
                  <a:cubicBezTo>
                    <a:pt x="821" y="1990"/>
                    <a:pt x="821" y="1990"/>
                    <a:pt x="821" y="1990"/>
                  </a:cubicBezTo>
                  <a:cubicBezTo>
                    <a:pt x="315" y="2360"/>
                    <a:pt x="0" y="3105"/>
                    <a:pt x="0" y="3934"/>
                  </a:cubicBezTo>
                  <a:cubicBezTo>
                    <a:pt x="0" y="4764"/>
                    <a:pt x="315" y="5509"/>
                    <a:pt x="821" y="5879"/>
                  </a:cubicBezTo>
                  <a:cubicBezTo>
                    <a:pt x="826" y="5883"/>
                    <a:pt x="826" y="5883"/>
                    <a:pt x="826" y="5883"/>
                  </a:cubicBezTo>
                  <a:cubicBezTo>
                    <a:pt x="826" y="6560"/>
                    <a:pt x="826" y="6560"/>
                    <a:pt x="826" y="6560"/>
                  </a:cubicBezTo>
                  <a:cubicBezTo>
                    <a:pt x="833" y="6560"/>
                    <a:pt x="839" y="6560"/>
                    <a:pt x="846" y="6560"/>
                  </a:cubicBezTo>
                  <a:cubicBezTo>
                    <a:pt x="1273" y="6560"/>
                    <a:pt x="1621" y="6906"/>
                    <a:pt x="1624" y="7333"/>
                  </a:cubicBezTo>
                  <a:cubicBezTo>
                    <a:pt x="1887" y="7333"/>
                    <a:pt x="1887" y="7333"/>
                    <a:pt x="1887" y="7333"/>
                  </a:cubicBezTo>
                  <a:cubicBezTo>
                    <a:pt x="1891" y="7337"/>
                    <a:pt x="1891" y="7337"/>
                    <a:pt x="1891" y="7337"/>
                  </a:cubicBezTo>
                  <a:cubicBezTo>
                    <a:pt x="2146" y="7685"/>
                    <a:pt x="2436" y="7869"/>
                    <a:pt x="2730" y="7869"/>
                  </a:cubicBezTo>
                  <a:cubicBezTo>
                    <a:pt x="3024" y="7869"/>
                    <a:pt x="3314" y="7685"/>
                    <a:pt x="3569" y="7337"/>
                  </a:cubicBezTo>
                  <a:cubicBezTo>
                    <a:pt x="3572" y="7333"/>
                    <a:pt x="3572" y="7333"/>
                    <a:pt x="3572" y="7333"/>
                  </a:cubicBezTo>
                  <a:cubicBezTo>
                    <a:pt x="3869" y="7333"/>
                    <a:pt x="3869" y="7333"/>
                    <a:pt x="3869" y="7333"/>
                  </a:cubicBezTo>
                  <a:cubicBezTo>
                    <a:pt x="3872" y="6911"/>
                    <a:pt x="4213" y="6567"/>
                    <a:pt x="4633" y="6560"/>
                  </a:cubicBezTo>
                  <a:cubicBezTo>
                    <a:pt x="4633" y="5903"/>
                    <a:pt x="4633" y="5903"/>
                    <a:pt x="4633" y="5903"/>
                  </a:cubicBezTo>
                  <a:cubicBezTo>
                    <a:pt x="4634" y="5903"/>
                    <a:pt x="4634" y="5903"/>
                    <a:pt x="4634" y="5903"/>
                  </a:cubicBezTo>
                  <a:lnTo>
                    <a:pt x="4634" y="1966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6350">
              <a:solidFill>
                <a:srgbClr val="1A614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14350" name="图片 1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50532" y="3829551"/>
              <a:ext cx="3690937" cy="159443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4339" name="组合 13"/>
          <p:cNvGrpSpPr/>
          <p:nvPr/>
        </p:nvGrpSpPr>
        <p:grpSpPr>
          <a:xfrm>
            <a:off x="1588" y="0"/>
            <a:ext cx="9094787" cy="5143500"/>
            <a:chOff x="962" y="0"/>
            <a:chExt cx="9094912" cy="5143500"/>
          </a:xfrm>
        </p:grpSpPr>
        <p:pic>
          <p:nvPicPr>
            <p:cNvPr id="14345" name="图片 14"/>
            <p:cNvPicPr>
              <a:picLocks noChangeAspect="1"/>
            </p:cNvPicPr>
            <p:nvPr/>
          </p:nvPicPr>
          <p:blipFill>
            <a:blip r:embed="rId2"/>
            <a:srcRect r="79845" b="38194"/>
            <a:stretch>
              <a:fillRect/>
            </a:stretch>
          </p:blipFill>
          <p:spPr>
            <a:xfrm>
              <a:off x="962" y="0"/>
              <a:ext cx="1880710" cy="378407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/>
            <a:srcRect l="5938" t="65278" r="76953" b="18889"/>
            <a:stretch>
              <a:fillRect/>
            </a:stretch>
          </p:blipFill>
          <p:spPr>
            <a:xfrm>
              <a:off x="610811" y="4174097"/>
              <a:ext cx="1596417" cy="969403"/>
            </a:xfrm>
            <a:custGeom>
              <a:avLst/>
              <a:gdLst>
                <a:gd name="connsiteX0" fmla="*/ 0 w 2085975"/>
                <a:gd name="connsiteY0" fmla="*/ 0 h 1085850"/>
                <a:gd name="connsiteX1" fmla="*/ 2085975 w 2085975"/>
                <a:gd name="connsiteY1" fmla="*/ 0 h 1085850"/>
                <a:gd name="connsiteX2" fmla="*/ 2085975 w 2085975"/>
                <a:gd name="connsiteY2" fmla="*/ 1085850 h 1085850"/>
                <a:gd name="connsiteX3" fmla="*/ 0 w 2085975"/>
                <a:gd name="connsiteY3" fmla="*/ 1085850 h 108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5975" h="1085850">
                  <a:moveTo>
                    <a:pt x="0" y="0"/>
                  </a:moveTo>
                  <a:lnTo>
                    <a:pt x="2085975" y="0"/>
                  </a:lnTo>
                  <a:lnTo>
                    <a:pt x="2085975" y="1085850"/>
                  </a:lnTo>
                  <a:lnTo>
                    <a:pt x="0" y="1085850"/>
                  </a:lnTo>
                  <a:close/>
                </a:path>
              </a:pathLst>
            </a:cu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/>
            <a:srcRect l="79844" t="24167" r="3125" b="60139"/>
            <a:stretch>
              <a:fillRect/>
            </a:stretch>
          </p:blipFill>
          <p:spPr>
            <a:xfrm>
              <a:off x="7506747" y="1540128"/>
              <a:ext cx="1589127" cy="960899"/>
            </a:xfrm>
            <a:custGeom>
              <a:avLst/>
              <a:gdLst>
                <a:gd name="connsiteX0" fmla="*/ 0 w 2076450"/>
                <a:gd name="connsiteY0" fmla="*/ 0 h 1076325"/>
                <a:gd name="connsiteX1" fmla="*/ 2076450 w 2076450"/>
                <a:gd name="connsiteY1" fmla="*/ 0 h 1076325"/>
                <a:gd name="connsiteX2" fmla="*/ 2076450 w 2076450"/>
                <a:gd name="connsiteY2" fmla="*/ 1076325 h 1076325"/>
                <a:gd name="connsiteX3" fmla="*/ 0 w 2076450"/>
                <a:gd name="connsiteY3" fmla="*/ 1076325 h 1076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6450" h="1076325">
                  <a:moveTo>
                    <a:pt x="0" y="0"/>
                  </a:moveTo>
                  <a:lnTo>
                    <a:pt x="2076450" y="0"/>
                  </a:lnTo>
                  <a:lnTo>
                    <a:pt x="2076450" y="1076325"/>
                  </a:lnTo>
                  <a:lnTo>
                    <a:pt x="0" y="1076325"/>
                  </a:lnTo>
                  <a:close/>
                </a:path>
              </a:pathLst>
            </a:cu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/>
            <a:srcRect l="57344" t="18889" r="38359" b="74028"/>
            <a:stretch>
              <a:fillRect/>
            </a:stretch>
          </p:blipFill>
          <p:spPr>
            <a:xfrm>
              <a:off x="7466655" y="944880"/>
              <a:ext cx="400927" cy="433680"/>
            </a:xfrm>
            <a:custGeom>
              <a:avLst/>
              <a:gdLst>
                <a:gd name="connsiteX0" fmla="*/ 0 w 523875"/>
                <a:gd name="connsiteY0" fmla="*/ 0 h 485775"/>
                <a:gd name="connsiteX1" fmla="*/ 523875 w 523875"/>
                <a:gd name="connsiteY1" fmla="*/ 0 h 485775"/>
                <a:gd name="connsiteX2" fmla="*/ 523875 w 523875"/>
                <a:gd name="connsiteY2" fmla="*/ 485775 h 485775"/>
                <a:gd name="connsiteX3" fmla="*/ 0 w 523875"/>
                <a:gd name="connsiteY3" fmla="*/ 48577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3875" h="485775">
                  <a:moveTo>
                    <a:pt x="0" y="0"/>
                  </a:moveTo>
                  <a:lnTo>
                    <a:pt x="523875" y="0"/>
                  </a:lnTo>
                  <a:lnTo>
                    <a:pt x="523875" y="485775"/>
                  </a:lnTo>
                  <a:lnTo>
                    <a:pt x="0" y="485775"/>
                  </a:lnTo>
                  <a:close/>
                </a:path>
              </a:pathLst>
            </a:custGeom>
          </p:spPr>
        </p:pic>
      </p:grpSp>
      <p:sp>
        <p:nvSpPr>
          <p:cNvPr id="3" name="TextBox 1"/>
          <p:cNvSpPr txBox="1"/>
          <p:nvPr/>
        </p:nvSpPr>
        <p:spPr>
          <a:xfrm>
            <a:off x="5490459" y="1971675"/>
            <a:ext cx="80645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000" b="1" dirty="0">
                <a:solidFill>
                  <a:srgbClr val="46572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住</a:t>
            </a:r>
            <a:endParaRPr lang="zh-CN" altLang="en-US" sz="6000" b="1" dirty="0">
              <a:solidFill>
                <a:srgbClr val="46572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1" name="TextBox 1"/>
          <p:cNvSpPr txBox="1"/>
          <p:nvPr/>
        </p:nvSpPr>
        <p:spPr>
          <a:xfrm>
            <a:off x="3317875" y="1971675"/>
            <a:ext cx="250825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村 居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2800792" y="1994824"/>
            <a:ext cx="80645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000" b="1" dirty="0">
                <a:solidFill>
                  <a:srgbClr val="46572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乡</a:t>
            </a:r>
            <a:endParaRPr lang="zh-CN" altLang="en-US" sz="6000" b="1" dirty="0">
              <a:solidFill>
                <a:srgbClr val="46572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3317875" y="1971675"/>
            <a:ext cx="250825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6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村 居</a:t>
            </a:r>
            <a:endParaRPr lang="zh-CN" altLang="en-US" sz="6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790926" y="3772370"/>
            <a:ext cx="880515" cy="1034294"/>
            <a:chOff x="7051786" y="4229571"/>
            <a:chExt cx="880515" cy="1034293"/>
          </a:xfrm>
          <a:solidFill>
            <a:schemeClr val="accent3">
              <a:lumMod val="75000"/>
            </a:schemeClr>
          </a:solidFill>
        </p:grpSpPr>
        <p:sp>
          <p:nvSpPr>
            <p:cNvPr id="27" name="任意多边形: 形状 26"/>
            <p:cNvSpPr/>
            <p:nvPr/>
          </p:nvSpPr>
          <p:spPr>
            <a:xfrm>
              <a:off x="7376959" y="4448348"/>
              <a:ext cx="428625" cy="428625"/>
            </a:xfrm>
            <a:custGeom>
              <a:avLst/>
              <a:gdLst>
                <a:gd name="connsiteX0" fmla="*/ 422111 w 428625"/>
                <a:gd name="connsiteY0" fmla="*/ 195089 h 428625"/>
                <a:gd name="connsiteX1" fmla="*/ 347816 w 428625"/>
                <a:gd name="connsiteY1" fmla="*/ 124604 h 428625"/>
                <a:gd name="connsiteX2" fmla="*/ 312574 w 428625"/>
                <a:gd name="connsiteY2" fmla="*/ 122699 h 428625"/>
                <a:gd name="connsiteX3" fmla="*/ 247804 w 428625"/>
                <a:gd name="connsiteY3" fmla="*/ 8399 h 428625"/>
                <a:gd name="connsiteX4" fmla="*/ 144934 w 428625"/>
                <a:gd name="connsiteY4" fmla="*/ 90314 h 428625"/>
                <a:gd name="connsiteX5" fmla="*/ 111597 w 428625"/>
                <a:gd name="connsiteY5" fmla="*/ 78884 h 428625"/>
                <a:gd name="connsiteX6" fmla="*/ 16347 w 428625"/>
                <a:gd name="connsiteY6" fmla="*/ 116984 h 428625"/>
                <a:gd name="connsiteX7" fmla="*/ 14441 w 428625"/>
                <a:gd name="connsiteY7" fmla="*/ 186517 h 428625"/>
                <a:gd name="connsiteX8" fmla="*/ 63019 w 428625"/>
                <a:gd name="connsiteY8" fmla="*/ 239857 h 428625"/>
                <a:gd name="connsiteX9" fmla="*/ 48732 w 428625"/>
                <a:gd name="connsiteY9" fmla="*/ 370349 h 428625"/>
                <a:gd name="connsiteX10" fmla="*/ 89689 w 428625"/>
                <a:gd name="connsiteY10" fmla="*/ 392257 h 428625"/>
                <a:gd name="connsiteX11" fmla="*/ 180176 w 428625"/>
                <a:gd name="connsiteY11" fmla="*/ 364634 h 428625"/>
                <a:gd name="connsiteX12" fmla="*/ 253519 w 428625"/>
                <a:gd name="connsiteY12" fmla="*/ 423689 h 428625"/>
                <a:gd name="connsiteX13" fmla="*/ 300191 w 428625"/>
                <a:gd name="connsiteY13" fmla="*/ 417974 h 428625"/>
                <a:gd name="connsiteX14" fmla="*/ 335434 w 428625"/>
                <a:gd name="connsiteY14" fmla="*/ 291292 h 428625"/>
                <a:gd name="connsiteX15" fmla="*/ 400204 w 428625"/>
                <a:gd name="connsiteY15" fmla="*/ 258907 h 428625"/>
                <a:gd name="connsiteX16" fmla="*/ 422111 w 428625"/>
                <a:gd name="connsiteY16" fmla="*/ 195089 h 428625"/>
                <a:gd name="connsiteX17" fmla="*/ 65876 w 428625"/>
                <a:gd name="connsiteY17" fmla="*/ 195089 h 428625"/>
                <a:gd name="connsiteX18" fmla="*/ 107786 w 428625"/>
                <a:gd name="connsiteY18" fmla="*/ 189374 h 428625"/>
                <a:gd name="connsiteX19" fmla="*/ 138266 w 428625"/>
                <a:gd name="connsiteY19" fmla="*/ 196042 h 428625"/>
                <a:gd name="connsiteX20" fmla="*/ 99214 w 428625"/>
                <a:gd name="connsiteY20" fmla="*/ 177945 h 428625"/>
                <a:gd name="connsiteX21" fmla="*/ 63972 w 428625"/>
                <a:gd name="connsiteY21" fmla="*/ 143654 h 428625"/>
                <a:gd name="connsiteX22" fmla="*/ 111597 w 428625"/>
                <a:gd name="connsiteY22" fmla="*/ 155084 h 428625"/>
                <a:gd name="connsiteX23" fmla="*/ 147791 w 428625"/>
                <a:gd name="connsiteY23" fmla="*/ 178897 h 428625"/>
                <a:gd name="connsiteX24" fmla="*/ 125884 w 428625"/>
                <a:gd name="connsiteY24" fmla="*/ 156989 h 428625"/>
                <a:gd name="connsiteX25" fmla="*/ 107786 w 428625"/>
                <a:gd name="connsiteY25" fmla="*/ 118889 h 428625"/>
                <a:gd name="connsiteX26" fmla="*/ 144934 w 428625"/>
                <a:gd name="connsiteY26" fmla="*/ 142702 h 428625"/>
                <a:gd name="connsiteX27" fmla="*/ 174461 w 428625"/>
                <a:gd name="connsiteY27" fmla="*/ 182707 h 428625"/>
                <a:gd name="connsiteX28" fmla="*/ 156364 w 428625"/>
                <a:gd name="connsiteY28" fmla="*/ 213187 h 428625"/>
                <a:gd name="connsiteX29" fmla="*/ 155411 w 428625"/>
                <a:gd name="connsiteY29" fmla="*/ 216997 h 428625"/>
                <a:gd name="connsiteX30" fmla="*/ 105882 w 428625"/>
                <a:gd name="connsiteY30" fmla="*/ 214139 h 428625"/>
                <a:gd name="connsiteX31" fmla="*/ 65876 w 428625"/>
                <a:gd name="connsiteY31" fmla="*/ 195089 h 428625"/>
                <a:gd name="connsiteX32" fmla="*/ 166841 w 428625"/>
                <a:gd name="connsiteY32" fmla="*/ 316057 h 428625"/>
                <a:gd name="connsiteX33" fmla="*/ 137314 w 428625"/>
                <a:gd name="connsiteY33" fmla="*/ 348442 h 428625"/>
                <a:gd name="connsiteX34" fmla="*/ 144934 w 428625"/>
                <a:gd name="connsiteY34" fmla="*/ 306532 h 428625"/>
                <a:gd name="connsiteX35" fmla="*/ 161126 w 428625"/>
                <a:gd name="connsiteY35" fmla="*/ 279862 h 428625"/>
                <a:gd name="connsiteX36" fmla="*/ 131599 w 428625"/>
                <a:gd name="connsiteY36" fmla="*/ 311295 h 428625"/>
                <a:gd name="connsiteX37" fmla="*/ 87784 w 428625"/>
                <a:gd name="connsiteY37" fmla="*/ 334154 h 428625"/>
                <a:gd name="connsiteX38" fmla="*/ 113501 w 428625"/>
                <a:gd name="connsiteY38" fmla="*/ 292245 h 428625"/>
                <a:gd name="connsiteX39" fmla="*/ 146839 w 428625"/>
                <a:gd name="connsiteY39" fmla="*/ 265574 h 428625"/>
                <a:gd name="connsiteX40" fmla="*/ 119216 w 428625"/>
                <a:gd name="connsiteY40" fmla="*/ 279862 h 428625"/>
                <a:gd name="connsiteX41" fmla="*/ 77307 w 428625"/>
                <a:gd name="connsiteY41" fmla="*/ 285577 h 428625"/>
                <a:gd name="connsiteX42" fmla="*/ 111597 w 428625"/>
                <a:gd name="connsiteY42" fmla="*/ 257954 h 428625"/>
                <a:gd name="connsiteX43" fmla="*/ 158269 w 428625"/>
                <a:gd name="connsiteY43" fmla="*/ 242714 h 428625"/>
                <a:gd name="connsiteX44" fmla="*/ 184939 w 428625"/>
                <a:gd name="connsiteY44" fmla="*/ 271289 h 428625"/>
                <a:gd name="connsiteX45" fmla="*/ 166841 w 428625"/>
                <a:gd name="connsiteY45" fmla="*/ 316057 h 428625"/>
                <a:gd name="connsiteX46" fmla="*/ 196369 w 428625"/>
                <a:gd name="connsiteY46" fmla="*/ 172229 h 428625"/>
                <a:gd name="connsiteX47" fmla="*/ 183986 w 428625"/>
                <a:gd name="connsiteY47" fmla="*/ 124604 h 428625"/>
                <a:gd name="connsiteX48" fmla="*/ 189701 w 428625"/>
                <a:gd name="connsiteY48" fmla="*/ 80789 h 428625"/>
                <a:gd name="connsiteX49" fmla="*/ 207799 w 428625"/>
                <a:gd name="connsiteY49" fmla="*/ 118889 h 428625"/>
                <a:gd name="connsiteX50" fmla="*/ 210657 w 428625"/>
                <a:gd name="connsiteY50" fmla="*/ 150322 h 428625"/>
                <a:gd name="connsiteX51" fmla="*/ 215419 w 428625"/>
                <a:gd name="connsiteY51" fmla="*/ 107459 h 428625"/>
                <a:gd name="connsiteX52" fmla="*/ 237326 w 428625"/>
                <a:gd name="connsiteY52" fmla="*/ 63645 h 428625"/>
                <a:gd name="connsiteX53" fmla="*/ 241136 w 428625"/>
                <a:gd name="connsiteY53" fmla="*/ 113174 h 428625"/>
                <a:gd name="connsiteX54" fmla="*/ 229707 w 428625"/>
                <a:gd name="connsiteY54" fmla="*/ 155084 h 428625"/>
                <a:gd name="connsiteX55" fmla="*/ 243994 w 428625"/>
                <a:gd name="connsiteY55" fmla="*/ 127462 h 428625"/>
                <a:gd name="connsiteX56" fmla="*/ 275426 w 428625"/>
                <a:gd name="connsiteY56" fmla="*/ 97934 h 428625"/>
                <a:gd name="connsiteX57" fmla="*/ 263997 w 428625"/>
                <a:gd name="connsiteY57" fmla="*/ 140797 h 428625"/>
                <a:gd name="connsiteX58" fmla="*/ 235422 w 428625"/>
                <a:gd name="connsiteY58" fmla="*/ 180802 h 428625"/>
                <a:gd name="connsiteX59" fmla="*/ 216372 w 428625"/>
                <a:gd name="connsiteY59" fmla="*/ 173182 h 428625"/>
                <a:gd name="connsiteX60" fmla="*/ 196369 w 428625"/>
                <a:gd name="connsiteY60" fmla="*/ 172229 h 428625"/>
                <a:gd name="connsiteX61" fmla="*/ 304001 w 428625"/>
                <a:gd name="connsiteY61" fmla="*/ 327487 h 428625"/>
                <a:gd name="connsiteX62" fmla="*/ 266854 w 428625"/>
                <a:gd name="connsiteY62" fmla="*/ 307484 h 428625"/>
                <a:gd name="connsiteX63" fmla="*/ 246851 w 428625"/>
                <a:gd name="connsiteY63" fmla="*/ 283672 h 428625"/>
                <a:gd name="connsiteX64" fmla="*/ 267807 w 428625"/>
                <a:gd name="connsiteY64" fmla="*/ 320820 h 428625"/>
                <a:gd name="connsiteX65" fmla="*/ 275426 w 428625"/>
                <a:gd name="connsiteY65" fmla="*/ 369397 h 428625"/>
                <a:gd name="connsiteX66" fmla="*/ 243041 w 428625"/>
                <a:gd name="connsiteY66" fmla="*/ 332249 h 428625"/>
                <a:gd name="connsiteX67" fmla="*/ 227801 w 428625"/>
                <a:gd name="connsiteY67" fmla="*/ 292245 h 428625"/>
                <a:gd name="connsiteX68" fmla="*/ 232564 w 428625"/>
                <a:gd name="connsiteY68" fmla="*/ 322724 h 428625"/>
                <a:gd name="connsiteX69" fmla="*/ 224944 w 428625"/>
                <a:gd name="connsiteY69" fmla="*/ 364634 h 428625"/>
                <a:gd name="connsiteX70" fmla="*/ 208751 w 428625"/>
                <a:gd name="connsiteY70" fmla="*/ 323677 h 428625"/>
                <a:gd name="connsiteX71" fmla="*/ 208751 w 428625"/>
                <a:gd name="connsiteY71" fmla="*/ 274147 h 428625"/>
                <a:gd name="connsiteX72" fmla="*/ 243994 w 428625"/>
                <a:gd name="connsiteY72" fmla="*/ 257002 h 428625"/>
                <a:gd name="connsiteX73" fmla="*/ 282094 w 428625"/>
                <a:gd name="connsiteY73" fmla="*/ 288434 h 428625"/>
                <a:gd name="connsiteX74" fmla="*/ 304001 w 428625"/>
                <a:gd name="connsiteY74" fmla="*/ 327487 h 428625"/>
                <a:gd name="connsiteX75" fmla="*/ 322099 w 428625"/>
                <a:gd name="connsiteY75" fmla="*/ 221759 h 428625"/>
                <a:gd name="connsiteX76" fmla="*/ 279236 w 428625"/>
                <a:gd name="connsiteY76" fmla="*/ 223664 h 428625"/>
                <a:gd name="connsiteX77" fmla="*/ 309716 w 428625"/>
                <a:gd name="connsiteY77" fmla="*/ 228427 h 428625"/>
                <a:gd name="connsiteX78" fmla="*/ 346864 w 428625"/>
                <a:gd name="connsiteY78" fmla="*/ 249382 h 428625"/>
                <a:gd name="connsiteX79" fmla="*/ 303049 w 428625"/>
                <a:gd name="connsiteY79" fmla="*/ 252239 h 428625"/>
                <a:gd name="connsiteX80" fmla="*/ 256376 w 428625"/>
                <a:gd name="connsiteY80" fmla="*/ 236999 h 428625"/>
                <a:gd name="connsiteX81" fmla="*/ 257329 w 428625"/>
                <a:gd name="connsiteY81" fmla="*/ 233189 h 428625"/>
                <a:gd name="connsiteX82" fmla="*/ 251614 w 428625"/>
                <a:gd name="connsiteY82" fmla="*/ 197947 h 428625"/>
                <a:gd name="connsiteX83" fmla="*/ 293524 w 428625"/>
                <a:gd name="connsiteY83" fmla="*/ 171277 h 428625"/>
                <a:gd name="connsiteX84" fmla="*/ 336386 w 428625"/>
                <a:gd name="connsiteY84" fmla="*/ 162704 h 428625"/>
                <a:gd name="connsiteX85" fmla="*/ 304954 w 428625"/>
                <a:gd name="connsiteY85" fmla="*/ 192232 h 428625"/>
                <a:gd name="connsiteX86" fmla="*/ 276379 w 428625"/>
                <a:gd name="connsiteY86" fmla="*/ 204614 h 428625"/>
                <a:gd name="connsiteX87" fmla="*/ 318289 w 428625"/>
                <a:gd name="connsiteY87" fmla="*/ 196042 h 428625"/>
                <a:gd name="connsiteX88" fmla="*/ 366866 w 428625"/>
                <a:gd name="connsiteY88" fmla="*/ 203662 h 428625"/>
                <a:gd name="connsiteX89" fmla="*/ 322099 w 428625"/>
                <a:gd name="connsiteY89" fmla="*/ 221759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428625" h="428625">
                  <a:moveTo>
                    <a:pt x="422111" y="195089"/>
                  </a:moveTo>
                  <a:cubicBezTo>
                    <a:pt x="417349" y="159847"/>
                    <a:pt x="388774" y="132224"/>
                    <a:pt x="347816" y="124604"/>
                  </a:cubicBezTo>
                  <a:cubicBezTo>
                    <a:pt x="336386" y="122699"/>
                    <a:pt x="324957" y="121747"/>
                    <a:pt x="312574" y="122699"/>
                  </a:cubicBezTo>
                  <a:cubicBezTo>
                    <a:pt x="321147" y="68407"/>
                    <a:pt x="292572" y="16972"/>
                    <a:pt x="247804" y="8399"/>
                  </a:cubicBezTo>
                  <a:cubicBezTo>
                    <a:pt x="202084" y="-173"/>
                    <a:pt x="157316" y="36022"/>
                    <a:pt x="144934" y="90314"/>
                  </a:cubicBezTo>
                  <a:cubicBezTo>
                    <a:pt x="134457" y="84599"/>
                    <a:pt x="123026" y="80789"/>
                    <a:pt x="111597" y="78884"/>
                  </a:cubicBezTo>
                  <a:cubicBezTo>
                    <a:pt x="70639" y="71264"/>
                    <a:pt x="33491" y="86504"/>
                    <a:pt x="16347" y="116984"/>
                  </a:cubicBezTo>
                  <a:cubicBezTo>
                    <a:pt x="4916" y="137939"/>
                    <a:pt x="3964" y="161752"/>
                    <a:pt x="14441" y="186517"/>
                  </a:cubicBezTo>
                  <a:cubicBezTo>
                    <a:pt x="23966" y="208424"/>
                    <a:pt x="40159" y="227474"/>
                    <a:pt x="63019" y="239857"/>
                  </a:cubicBezTo>
                  <a:cubicBezTo>
                    <a:pt x="23966" y="278909"/>
                    <a:pt x="17299" y="337012"/>
                    <a:pt x="48732" y="370349"/>
                  </a:cubicBezTo>
                  <a:cubicBezTo>
                    <a:pt x="59209" y="381779"/>
                    <a:pt x="73497" y="389399"/>
                    <a:pt x="89689" y="392257"/>
                  </a:cubicBezTo>
                  <a:cubicBezTo>
                    <a:pt x="120169" y="397972"/>
                    <a:pt x="153507" y="387495"/>
                    <a:pt x="180176" y="364634"/>
                  </a:cubicBezTo>
                  <a:cubicBezTo>
                    <a:pt x="196369" y="396067"/>
                    <a:pt x="223039" y="417974"/>
                    <a:pt x="253519" y="423689"/>
                  </a:cubicBezTo>
                  <a:cubicBezTo>
                    <a:pt x="269711" y="426547"/>
                    <a:pt x="285904" y="424642"/>
                    <a:pt x="300191" y="417974"/>
                  </a:cubicBezTo>
                  <a:cubicBezTo>
                    <a:pt x="342101" y="397972"/>
                    <a:pt x="357341" y="341774"/>
                    <a:pt x="335434" y="291292"/>
                  </a:cubicBezTo>
                  <a:cubicBezTo>
                    <a:pt x="361151" y="287482"/>
                    <a:pt x="384011" y="276052"/>
                    <a:pt x="400204" y="258907"/>
                  </a:cubicBezTo>
                  <a:cubicBezTo>
                    <a:pt x="416397" y="241762"/>
                    <a:pt x="424969" y="218902"/>
                    <a:pt x="422111" y="195089"/>
                  </a:cubicBezTo>
                  <a:close/>
                  <a:moveTo>
                    <a:pt x="65876" y="195089"/>
                  </a:moveTo>
                  <a:cubicBezTo>
                    <a:pt x="66829" y="188422"/>
                    <a:pt x="72544" y="183659"/>
                    <a:pt x="107786" y="189374"/>
                  </a:cubicBezTo>
                  <a:cubicBezTo>
                    <a:pt x="117311" y="191279"/>
                    <a:pt x="127789" y="193184"/>
                    <a:pt x="138266" y="196042"/>
                  </a:cubicBezTo>
                  <a:cubicBezTo>
                    <a:pt x="124932" y="190327"/>
                    <a:pt x="110644" y="184612"/>
                    <a:pt x="99214" y="177945"/>
                  </a:cubicBezTo>
                  <a:cubicBezTo>
                    <a:pt x="63019" y="157942"/>
                    <a:pt x="60161" y="149370"/>
                    <a:pt x="63972" y="143654"/>
                  </a:cubicBezTo>
                  <a:cubicBezTo>
                    <a:pt x="67782" y="136987"/>
                    <a:pt x="76354" y="135082"/>
                    <a:pt x="111597" y="155084"/>
                  </a:cubicBezTo>
                  <a:cubicBezTo>
                    <a:pt x="123026" y="161752"/>
                    <a:pt x="135409" y="170324"/>
                    <a:pt x="147791" y="178897"/>
                  </a:cubicBezTo>
                  <a:cubicBezTo>
                    <a:pt x="140172" y="171277"/>
                    <a:pt x="131599" y="164609"/>
                    <a:pt x="125884" y="156989"/>
                  </a:cubicBezTo>
                  <a:cubicBezTo>
                    <a:pt x="102072" y="130320"/>
                    <a:pt x="103024" y="122699"/>
                    <a:pt x="107786" y="118889"/>
                  </a:cubicBezTo>
                  <a:cubicBezTo>
                    <a:pt x="112549" y="115079"/>
                    <a:pt x="121122" y="116032"/>
                    <a:pt x="144934" y="142702"/>
                  </a:cubicBezTo>
                  <a:cubicBezTo>
                    <a:pt x="155411" y="154132"/>
                    <a:pt x="165889" y="169372"/>
                    <a:pt x="174461" y="182707"/>
                  </a:cubicBezTo>
                  <a:cubicBezTo>
                    <a:pt x="164936" y="190327"/>
                    <a:pt x="158269" y="200804"/>
                    <a:pt x="156364" y="213187"/>
                  </a:cubicBezTo>
                  <a:cubicBezTo>
                    <a:pt x="156364" y="214139"/>
                    <a:pt x="156364" y="216045"/>
                    <a:pt x="155411" y="216997"/>
                  </a:cubicBezTo>
                  <a:cubicBezTo>
                    <a:pt x="139219" y="216997"/>
                    <a:pt x="121122" y="216045"/>
                    <a:pt x="105882" y="214139"/>
                  </a:cubicBezTo>
                  <a:cubicBezTo>
                    <a:pt x="70639" y="207472"/>
                    <a:pt x="65876" y="201757"/>
                    <a:pt x="65876" y="195089"/>
                  </a:cubicBezTo>
                  <a:close/>
                  <a:moveTo>
                    <a:pt x="166841" y="316057"/>
                  </a:moveTo>
                  <a:cubicBezTo>
                    <a:pt x="150649" y="347489"/>
                    <a:pt x="143029" y="351299"/>
                    <a:pt x="137314" y="348442"/>
                  </a:cubicBezTo>
                  <a:cubicBezTo>
                    <a:pt x="131599" y="345584"/>
                    <a:pt x="128741" y="338917"/>
                    <a:pt x="144934" y="306532"/>
                  </a:cubicBezTo>
                  <a:cubicBezTo>
                    <a:pt x="149697" y="297959"/>
                    <a:pt x="155411" y="288434"/>
                    <a:pt x="161126" y="279862"/>
                  </a:cubicBezTo>
                  <a:cubicBezTo>
                    <a:pt x="151601" y="291292"/>
                    <a:pt x="142076" y="302722"/>
                    <a:pt x="131599" y="311295"/>
                  </a:cubicBezTo>
                  <a:cubicBezTo>
                    <a:pt x="102072" y="338917"/>
                    <a:pt x="92547" y="338917"/>
                    <a:pt x="87784" y="334154"/>
                  </a:cubicBezTo>
                  <a:cubicBezTo>
                    <a:pt x="83022" y="328439"/>
                    <a:pt x="83022" y="319867"/>
                    <a:pt x="113501" y="292245"/>
                  </a:cubicBezTo>
                  <a:cubicBezTo>
                    <a:pt x="123026" y="282720"/>
                    <a:pt x="135409" y="274147"/>
                    <a:pt x="146839" y="265574"/>
                  </a:cubicBezTo>
                  <a:cubicBezTo>
                    <a:pt x="137314" y="271289"/>
                    <a:pt x="127789" y="276052"/>
                    <a:pt x="119216" y="279862"/>
                  </a:cubicBezTo>
                  <a:cubicBezTo>
                    <a:pt x="86832" y="294149"/>
                    <a:pt x="79211" y="291292"/>
                    <a:pt x="77307" y="285577"/>
                  </a:cubicBezTo>
                  <a:cubicBezTo>
                    <a:pt x="75401" y="278909"/>
                    <a:pt x="78259" y="272242"/>
                    <a:pt x="111597" y="257954"/>
                  </a:cubicBezTo>
                  <a:cubicBezTo>
                    <a:pt x="125884" y="252239"/>
                    <a:pt x="143029" y="246524"/>
                    <a:pt x="158269" y="242714"/>
                  </a:cubicBezTo>
                  <a:cubicBezTo>
                    <a:pt x="163032" y="255097"/>
                    <a:pt x="172557" y="265574"/>
                    <a:pt x="184939" y="271289"/>
                  </a:cubicBezTo>
                  <a:cubicBezTo>
                    <a:pt x="180176" y="284624"/>
                    <a:pt x="174461" y="301770"/>
                    <a:pt x="166841" y="316057"/>
                  </a:cubicBezTo>
                  <a:close/>
                  <a:moveTo>
                    <a:pt x="196369" y="172229"/>
                  </a:moveTo>
                  <a:cubicBezTo>
                    <a:pt x="191607" y="156989"/>
                    <a:pt x="186844" y="139845"/>
                    <a:pt x="183986" y="124604"/>
                  </a:cubicBezTo>
                  <a:cubicBezTo>
                    <a:pt x="178272" y="89362"/>
                    <a:pt x="183034" y="82695"/>
                    <a:pt x="189701" y="80789"/>
                  </a:cubicBezTo>
                  <a:cubicBezTo>
                    <a:pt x="196369" y="79837"/>
                    <a:pt x="202084" y="83647"/>
                    <a:pt x="207799" y="118889"/>
                  </a:cubicBezTo>
                  <a:cubicBezTo>
                    <a:pt x="209704" y="128414"/>
                    <a:pt x="209704" y="138892"/>
                    <a:pt x="210657" y="150322"/>
                  </a:cubicBezTo>
                  <a:cubicBezTo>
                    <a:pt x="211609" y="136034"/>
                    <a:pt x="212561" y="120795"/>
                    <a:pt x="215419" y="107459"/>
                  </a:cubicBezTo>
                  <a:cubicBezTo>
                    <a:pt x="223039" y="67454"/>
                    <a:pt x="230659" y="61739"/>
                    <a:pt x="237326" y="63645"/>
                  </a:cubicBezTo>
                  <a:cubicBezTo>
                    <a:pt x="244947" y="64597"/>
                    <a:pt x="249709" y="72217"/>
                    <a:pt x="241136" y="113174"/>
                  </a:cubicBezTo>
                  <a:cubicBezTo>
                    <a:pt x="238279" y="126509"/>
                    <a:pt x="234469" y="140797"/>
                    <a:pt x="229707" y="155084"/>
                  </a:cubicBezTo>
                  <a:cubicBezTo>
                    <a:pt x="234469" y="145559"/>
                    <a:pt x="239232" y="135082"/>
                    <a:pt x="243994" y="127462"/>
                  </a:cubicBezTo>
                  <a:cubicBezTo>
                    <a:pt x="262091" y="96982"/>
                    <a:pt x="269711" y="95077"/>
                    <a:pt x="275426" y="97934"/>
                  </a:cubicBezTo>
                  <a:cubicBezTo>
                    <a:pt x="281141" y="101745"/>
                    <a:pt x="282094" y="109364"/>
                    <a:pt x="263997" y="140797"/>
                  </a:cubicBezTo>
                  <a:cubicBezTo>
                    <a:pt x="256376" y="154132"/>
                    <a:pt x="244947" y="168420"/>
                    <a:pt x="235422" y="180802"/>
                  </a:cubicBezTo>
                  <a:cubicBezTo>
                    <a:pt x="229707" y="176992"/>
                    <a:pt x="223991" y="174134"/>
                    <a:pt x="216372" y="173182"/>
                  </a:cubicBezTo>
                  <a:cubicBezTo>
                    <a:pt x="209704" y="170324"/>
                    <a:pt x="203036" y="170324"/>
                    <a:pt x="196369" y="172229"/>
                  </a:cubicBezTo>
                  <a:close/>
                  <a:moveTo>
                    <a:pt x="304001" y="327487"/>
                  </a:moveTo>
                  <a:cubicBezTo>
                    <a:pt x="299239" y="332249"/>
                    <a:pt x="291619" y="332249"/>
                    <a:pt x="266854" y="307484"/>
                  </a:cubicBezTo>
                  <a:cubicBezTo>
                    <a:pt x="260186" y="300817"/>
                    <a:pt x="253519" y="292245"/>
                    <a:pt x="246851" y="283672"/>
                  </a:cubicBezTo>
                  <a:cubicBezTo>
                    <a:pt x="254472" y="296054"/>
                    <a:pt x="262091" y="309389"/>
                    <a:pt x="267807" y="320820"/>
                  </a:cubicBezTo>
                  <a:cubicBezTo>
                    <a:pt x="284951" y="357967"/>
                    <a:pt x="282094" y="366539"/>
                    <a:pt x="275426" y="369397"/>
                  </a:cubicBezTo>
                  <a:cubicBezTo>
                    <a:pt x="268759" y="372254"/>
                    <a:pt x="260186" y="369397"/>
                    <a:pt x="243041" y="332249"/>
                  </a:cubicBezTo>
                  <a:cubicBezTo>
                    <a:pt x="237326" y="319867"/>
                    <a:pt x="232564" y="305579"/>
                    <a:pt x="227801" y="292245"/>
                  </a:cubicBezTo>
                  <a:cubicBezTo>
                    <a:pt x="229707" y="302722"/>
                    <a:pt x="231611" y="313199"/>
                    <a:pt x="232564" y="322724"/>
                  </a:cubicBezTo>
                  <a:cubicBezTo>
                    <a:pt x="236374" y="357967"/>
                    <a:pt x="231611" y="364634"/>
                    <a:pt x="224944" y="364634"/>
                  </a:cubicBezTo>
                  <a:cubicBezTo>
                    <a:pt x="218276" y="364634"/>
                    <a:pt x="212561" y="358920"/>
                    <a:pt x="208751" y="323677"/>
                  </a:cubicBezTo>
                  <a:cubicBezTo>
                    <a:pt x="206847" y="308437"/>
                    <a:pt x="207799" y="290339"/>
                    <a:pt x="208751" y="274147"/>
                  </a:cubicBezTo>
                  <a:cubicBezTo>
                    <a:pt x="222086" y="273195"/>
                    <a:pt x="235422" y="267479"/>
                    <a:pt x="243994" y="257002"/>
                  </a:cubicBezTo>
                  <a:cubicBezTo>
                    <a:pt x="257329" y="266527"/>
                    <a:pt x="271616" y="277957"/>
                    <a:pt x="282094" y="288434"/>
                  </a:cubicBezTo>
                  <a:cubicBezTo>
                    <a:pt x="307811" y="314152"/>
                    <a:pt x="308764" y="322724"/>
                    <a:pt x="304001" y="327487"/>
                  </a:cubicBezTo>
                  <a:close/>
                  <a:moveTo>
                    <a:pt x="322099" y="221759"/>
                  </a:moveTo>
                  <a:cubicBezTo>
                    <a:pt x="308764" y="223664"/>
                    <a:pt x="293524" y="223664"/>
                    <a:pt x="279236" y="223664"/>
                  </a:cubicBezTo>
                  <a:cubicBezTo>
                    <a:pt x="289714" y="224617"/>
                    <a:pt x="301144" y="226522"/>
                    <a:pt x="309716" y="228427"/>
                  </a:cubicBezTo>
                  <a:cubicBezTo>
                    <a:pt x="344959" y="236047"/>
                    <a:pt x="348769" y="242714"/>
                    <a:pt x="346864" y="249382"/>
                  </a:cubicBezTo>
                  <a:cubicBezTo>
                    <a:pt x="344959" y="256049"/>
                    <a:pt x="338291" y="259859"/>
                    <a:pt x="303049" y="252239"/>
                  </a:cubicBezTo>
                  <a:cubicBezTo>
                    <a:pt x="287809" y="249382"/>
                    <a:pt x="270664" y="242714"/>
                    <a:pt x="256376" y="236999"/>
                  </a:cubicBezTo>
                  <a:cubicBezTo>
                    <a:pt x="256376" y="236047"/>
                    <a:pt x="257329" y="234142"/>
                    <a:pt x="257329" y="233189"/>
                  </a:cubicBezTo>
                  <a:cubicBezTo>
                    <a:pt x="260186" y="220807"/>
                    <a:pt x="257329" y="208424"/>
                    <a:pt x="251614" y="197947"/>
                  </a:cubicBezTo>
                  <a:cubicBezTo>
                    <a:pt x="264949" y="188422"/>
                    <a:pt x="280189" y="178897"/>
                    <a:pt x="293524" y="171277"/>
                  </a:cubicBezTo>
                  <a:cubicBezTo>
                    <a:pt x="325909" y="155084"/>
                    <a:pt x="333529" y="156989"/>
                    <a:pt x="336386" y="162704"/>
                  </a:cubicBezTo>
                  <a:cubicBezTo>
                    <a:pt x="340197" y="168420"/>
                    <a:pt x="337339" y="176039"/>
                    <a:pt x="304954" y="192232"/>
                  </a:cubicBezTo>
                  <a:cubicBezTo>
                    <a:pt x="296382" y="196995"/>
                    <a:pt x="285904" y="200804"/>
                    <a:pt x="276379" y="204614"/>
                  </a:cubicBezTo>
                  <a:cubicBezTo>
                    <a:pt x="290666" y="200804"/>
                    <a:pt x="305907" y="197947"/>
                    <a:pt x="318289" y="196042"/>
                  </a:cubicBezTo>
                  <a:cubicBezTo>
                    <a:pt x="359247" y="191279"/>
                    <a:pt x="365914" y="196042"/>
                    <a:pt x="366866" y="203662"/>
                  </a:cubicBezTo>
                  <a:cubicBezTo>
                    <a:pt x="368772" y="209377"/>
                    <a:pt x="363057" y="216045"/>
                    <a:pt x="322099" y="2217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任意多边形: 形状 27"/>
            <p:cNvSpPr/>
            <p:nvPr/>
          </p:nvSpPr>
          <p:spPr>
            <a:xfrm>
              <a:off x="7770376" y="4229571"/>
              <a:ext cx="161925" cy="190500"/>
            </a:xfrm>
            <a:custGeom>
              <a:avLst/>
              <a:gdLst>
                <a:gd name="connsiteX0" fmla="*/ 142994 w 161925"/>
                <a:gd name="connsiteY0" fmla="*/ 9054 h 190500"/>
                <a:gd name="connsiteX1" fmla="*/ 22026 w 161925"/>
                <a:gd name="connsiteY1" fmla="*/ 70967 h 190500"/>
                <a:gd name="connsiteX2" fmla="*/ 26789 w 161925"/>
                <a:gd name="connsiteY2" fmla="*/ 169074 h 190500"/>
                <a:gd name="connsiteX3" fmla="*/ 46791 w 161925"/>
                <a:gd name="connsiteY3" fmla="*/ 130022 h 190500"/>
                <a:gd name="connsiteX4" fmla="*/ 110609 w 161925"/>
                <a:gd name="connsiteY4" fmla="*/ 60489 h 190500"/>
                <a:gd name="connsiteX5" fmla="*/ 73461 w 161925"/>
                <a:gd name="connsiteY5" fmla="*/ 147167 h 190500"/>
                <a:gd name="connsiteX6" fmla="*/ 45839 w 161925"/>
                <a:gd name="connsiteY6" fmla="*/ 181457 h 190500"/>
                <a:gd name="connsiteX7" fmla="*/ 137279 w 161925"/>
                <a:gd name="connsiteY7" fmla="*/ 145262 h 190500"/>
                <a:gd name="connsiteX8" fmla="*/ 142994 w 161925"/>
                <a:gd name="connsiteY8" fmla="*/ 9054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925" h="190500">
                  <a:moveTo>
                    <a:pt x="142994" y="9054"/>
                  </a:moveTo>
                  <a:cubicBezTo>
                    <a:pt x="126801" y="-1423"/>
                    <a:pt x="45839" y="32867"/>
                    <a:pt x="22026" y="70967"/>
                  </a:cubicBezTo>
                  <a:cubicBezTo>
                    <a:pt x="119" y="105257"/>
                    <a:pt x="2976" y="146214"/>
                    <a:pt x="26789" y="169074"/>
                  </a:cubicBezTo>
                  <a:cubicBezTo>
                    <a:pt x="30599" y="158597"/>
                    <a:pt x="37266" y="144310"/>
                    <a:pt x="46791" y="130022"/>
                  </a:cubicBezTo>
                  <a:cubicBezTo>
                    <a:pt x="65841" y="100495"/>
                    <a:pt x="106799" y="58585"/>
                    <a:pt x="110609" y="60489"/>
                  </a:cubicBezTo>
                  <a:cubicBezTo>
                    <a:pt x="114419" y="63347"/>
                    <a:pt x="92511" y="117639"/>
                    <a:pt x="73461" y="147167"/>
                  </a:cubicBezTo>
                  <a:cubicBezTo>
                    <a:pt x="63936" y="161454"/>
                    <a:pt x="54411" y="173837"/>
                    <a:pt x="45839" y="181457"/>
                  </a:cubicBezTo>
                  <a:cubicBezTo>
                    <a:pt x="76319" y="193839"/>
                    <a:pt x="115371" y="179552"/>
                    <a:pt x="137279" y="145262"/>
                  </a:cubicBezTo>
                  <a:cubicBezTo>
                    <a:pt x="161091" y="107162"/>
                    <a:pt x="160139" y="19532"/>
                    <a:pt x="142994" y="90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7051786" y="4553563"/>
              <a:ext cx="114300" cy="123825"/>
            </a:xfrm>
            <a:custGeom>
              <a:avLst/>
              <a:gdLst>
                <a:gd name="connsiteX0" fmla="*/ 12906 w 114300"/>
                <a:gd name="connsiteY0" fmla="*/ 8912 h 123825"/>
                <a:gd name="connsiteX1" fmla="*/ 24336 w 114300"/>
                <a:gd name="connsiteY1" fmla="*/ 97495 h 123825"/>
                <a:gd name="connsiteX2" fmla="*/ 86249 w 114300"/>
                <a:gd name="connsiteY2" fmla="*/ 115592 h 123825"/>
                <a:gd name="connsiteX3" fmla="*/ 66246 w 114300"/>
                <a:gd name="connsiteY3" fmla="*/ 94637 h 123825"/>
                <a:gd name="connsiteX4" fmla="*/ 36719 w 114300"/>
                <a:gd name="connsiteY4" fmla="*/ 40345 h 123825"/>
                <a:gd name="connsiteX5" fmla="*/ 82439 w 114300"/>
                <a:gd name="connsiteY5" fmla="*/ 82255 h 123825"/>
                <a:gd name="connsiteX6" fmla="*/ 97679 w 114300"/>
                <a:gd name="connsiteY6" fmla="*/ 107020 h 123825"/>
                <a:gd name="connsiteX7" fmla="*/ 94821 w 114300"/>
                <a:gd name="connsiteY7" fmla="*/ 42250 h 123825"/>
                <a:gd name="connsiteX8" fmla="*/ 12906 w 114300"/>
                <a:gd name="connsiteY8" fmla="*/ 8912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0" h="123825">
                  <a:moveTo>
                    <a:pt x="12906" y="8912"/>
                  </a:moveTo>
                  <a:cubicBezTo>
                    <a:pt x="2429" y="16532"/>
                    <a:pt x="6239" y="73682"/>
                    <a:pt x="24336" y="97495"/>
                  </a:cubicBezTo>
                  <a:cubicBezTo>
                    <a:pt x="40529" y="118450"/>
                    <a:pt x="67199" y="126070"/>
                    <a:pt x="86249" y="115592"/>
                  </a:cubicBezTo>
                  <a:cubicBezTo>
                    <a:pt x="80534" y="110830"/>
                    <a:pt x="72914" y="104162"/>
                    <a:pt x="66246" y="94637"/>
                  </a:cubicBezTo>
                  <a:cubicBezTo>
                    <a:pt x="51959" y="76540"/>
                    <a:pt x="34814" y="42250"/>
                    <a:pt x="36719" y="40345"/>
                  </a:cubicBezTo>
                  <a:cubicBezTo>
                    <a:pt x="38624" y="38440"/>
                    <a:pt x="68151" y="64157"/>
                    <a:pt x="82439" y="82255"/>
                  </a:cubicBezTo>
                  <a:cubicBezTo>
                    <a:pt x="89106" y="90827"/>
                    <a:pt x="94821" y="100352"/>
                    <a:pt x="97679" y="107020"/>
                  </a:cubicBezTo>
                  <a:cubicBezTo>
                    <a:pt x="111966" y="90827"/>
                    <a:pt x="111014" y="63205"/>
                    <a:pt x="94821" y="42250"/>
                  </a:cubicBezTo>
                  <a:cubicBezTo>
                    <a:pt x="77676" y="19390"/>
                    <a:pt x="22431" y="1292"/>
                    <a:pt x="12906" y="89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7234714" y="5101939"/>
              <a:ext cx="161925" cy="161925"/>
            </a:xfrm>
            <a:custGeom>
              <a:avLst/>
              <a:gdLst>
                <a:gd name="connsiteX0" fmla="*/ 150019 w 161925"/>
                <a:gd name="connsiteY0" fmla="*/ 37751 h 161925"/>
                <a:gd name="connsiteX1" fmla="*/ 113824 w 161925"/>
                <a:gd name="connsiteY1" fmla="*/ 28226 h 161925"/>
                <a:gd name="connsiteX2" fmla="*/ 102394 w 161925"/>
                <a:gd name="connsiteY2" fmla="*/ 33941 h 161925"/>
                <a:gd name="connsiteX3" fmla="*/ 62389 w 161925"/>
                <a:gd name="connsiteY3" fmla="*/ 8223 h 161925"/>
                <a:gd name="connsiteX4" fmla="*/ 43339 w 161925"/>
                <a:gd name="connsiteY4" fmla="*/ 52038 h 161925"/>
                <a:gd name="connsiteX5" fmla="*/ 30956 w 161925"/>
                <a:gd name="connsiteY5" fmla="*/ 53943 h 161925"/>
                <a:gd name="connsiteX6" fmla="*/ 7144 w 161925"/>
                <a:gd name="connsiteY6" fmla="*/ 82518 h 161925"/>
                <a:gd name="connsiteX7" fmla="*/ 18574 w 161925"/>
                <a:gd name="connsiteY7" fmla="*/ 105378 h 161925"/>
                <a:gd name="connsiteX8" fmla="*/ 43339 w 161925"/>
                <a:gd name="connsiteY8" fmla="*/ 113951 h 161925"/>
                <a:gd name="connsiteX9" fmla="*/ 61436 w 161925"/>
                <a:gd name="connsiteY9" fmla="*/ 157766 h 161925"/>
                <a:gd name="connsiteX10" fmla="*/ 78581 w 161925"/>
                <a:gd name="connsiteY10" fmla="*/ 157766 h 161925"/>
                <a:gd name="connsiteX11" fmla="*/ 102394 w 161925"/>
                <a:gd name="connsiteY11" fmla="*/ 133001 h 161925"/>
                <a:gd name="connsiteX12" fmla="*/ 135731 w 161925"/>
                <a:gd name="connsiteY12" fmla="*/ 139668 h 161925"/>
                <a:gd name="connsiteX13" fmla="*/ 150019 w 161925"/>
                <a:gd name="connsiteY13" fmla="*/ 130143 h 161925"/>
                <a:gd name="connsiteX14" fmla="*/ 139541 w 161925"/>
                <a:gd name="connsiteY14" fmla="*/ 83471 h 161925"/>
                <a:gd name="connsiteX15" fmla="*/ 154781 w 161925"/>
                <a:gd name="connsiteY15" fmla="*/ 62516 h 161925"/>
                <a:gd name="connsiteX16" fmla="*/ 150019 w 161925"/>
                <a:gd name="connsiteY16" fmla="*/ 37751 h 161925"/>
                <a:gd name="connsiteX17" fmla="*/ 35719 w 161925"/>
                <a:gd name="connsiteY17" fmla="*/ 97758 h 161925"/>
                <a:gd name="connsiteX18" fmla="*/ 48101 w 161925"/>
                <a:gd name="connsiteY18" fmla="*/ 89186 h 161925"/>
                <a:gd name="connsiteX19" fmla="*/ 58579 w 161925"/>
                <a:gd name="connsiteY19" fmla="*/ 86328 h 161925"/>
                <a:gd name="connsiteX20" fmla="*/ 43339 w 161925"/>
                <a:gd name="connsiteY20" fmla="*/ 87281 h 161925"/>
                <a:gd name="connsiteX21" fmla="*/ 26194 w 161925"/>
                <a:gd name="connsiteY21" fmla="*/ 82518 h 161925"/>
                <a:gd name="connsiteX22" fmla="*/ 43339 w 161925"/>
                <a:gd name="connsiteY22" fmla="*/ 77756 h 161925"/>
                <a:gd name="connsiteX23" fmla="*/ 58579 w 161925"/>
                <a:gd name="connsiteY23" fmla="*/ 78708 h 161925"/>
                <a:gd name="connsiteX24" fmla="*/ 48101 w 161925"/>
                <a:gd name="connsiteY24" fmla="*/ 75851 h 161925"/>
                <a:gd name="connsiteX25" fmla="*/ 35719 w 161925"/>
                <a:gd name="connsiteY25" fmla="*/ 66326 h 161925"/>
                <a:gd name="connsiteX26" fmla="*/ 51911 w 161925"/>
                <a:gd name="connsiteY26" fmla="*/ 67278 h 161925"/>
                <a:gd name="connsiteX27" fmla="*/ 68104 w 161925"/>
                <a:gd name="connsiteY27" fmla="*/ 74898 h 161925"/>
                <a:gd name="connsiteX28" fmla="*/ 67151 w 161925"/>
                <a:gd name="connsiteY28" fmla="*/ 88233 h 161925"/>
                <a:gd name="connsiteX29" fmla="*/ 68104 w 161925"/>
                <a:gd name="connsiteY29" fmla="*/ 89186 h 161925"/>
                <a:gd name="connsiteX30" fmla="*/ 51911 w 161925"/>
                <a:gd name="connsiteY30" fmla="*/ 96806 h 161925"/>
                <a:gd name="connsiteX31" fmla="*/ 35719 w 161925"/>
                <a:gd name="connsiteY31" fmla="*/ 97758 h 161925"/>
                <a:gd name="connsiteX32" fmla="*/ 88106 w 161925"/>
                <a:gd name="connsiteY32" fmla="*/ 119666 h 161925"/>
                <a:gd name="connsiteX33" fmla="*/ 84296 w 161925"/>
                <a:gd name="connsiteY33" fmla="*/ 134906 h 161925"/>
                <a:gd name="connsiteX34" fmla="*/ 79534 w 161925"/>
                <a:gd name="connsiteY34" fmla="*/ 120618 h 161925"/>
                <a:gd name="connsiteX35" fmla="*/ 80486 w 161925"/>
                <a:gd name="connsiteY35" fmla="*/ 109188 h 161925"/>
                <a:gd name="connsiteX36" fmla="*/ 76676 w 161925"/>
                <a:gd name="connsiteY36" fmla="*/ 124428 h 161925"/>
                <a:gd name="connsiteX37" fmla="*/ 66199 w 161925"/>
                <a:gd name="connsiteY37" fmla="*/ 138716 h 161925"/>
                <a:gd name="connsiteX38" fmla="*/ 67151 w 161925"/>
                <a:gd name="connsiteY38" fmla="*/ 120618 h 161925"/>
                <a:gd name="connsiteX39" fmla="*/ 72866 w 161925"/>
                <a:gd name="connsiteY39" fmla="*/ 106331 h 161925"/>
                <a:gd name="connsiteX40" fmla="*/ 66199 w 161925"/>
                <a:gd name="connsiteY40" fmla="*/ 115856 h 161925"/>
                <a:gd name="connsiteX41" fmla="*/ 53816 w 161925"/>
                <a:gd name="connsiteY41" fmla="*/ 124428 h 161925"/>
                <a:gd name="connsiteX42" fmla="*/ 59531 w 161925"/>
                <a:gd name="connsiteY42" fmla="*/ 110141 h 161925"/>
                <a:gd name="connsiteX43" fmla="*/ 71914 w 161925"/>
                <a:gd name="connsiteY43" fmla="*/ 96806 h 161925"/>
                <a:gd name="connsiteX44" fmla="*/ 85249 w 161925"/>
                <a:gd name="connsiteY44" fmla="*/ 101568 h 161925"/>
                <a:gd name="connsiteX45" fmla="*/ 88106 w 161925"/>
                <a:gd name="connsiteY45" fmla="*/ 119666 h 161925"/>
                <a:gd name="connsiteX46" fmla="*/ 73819 w 161925"/>
                <a:gd name="connsiteY46" fmla="*/ 68231 h 161925"/>
                <a:gd name="connsiteX47" fmla="*/ 61436 w 161925"/>
                <a:gd name="connsiteY47" fmla="*/ 54896 h 161925"/>
                <a:gd name="connsiteX48" fmla="*/ 55721 w 161925"/>
                <a:gd name="connsiteY48" fmla="*/ 39656 h 161925"/>
                <a:gd name="connsiteX49" fmla="*/ 68104 w 161925"/>
                <a:gd name="connsiteY49" fmla="*/ 49181 h 161925"/>
                <a:gd name="connsiteX50" fmla="*/ 73819 w 161925"/>
                <a:gd name="connsiteY50" fmla="*/ 58706 h 161925"/>
                <a:gd name="connsiteX51" fmla="*/ 68104 w 161925"/>
                <a:gd name="connsiteY51" fmla="*/ 44418 h 161925"/>
                <a:gd name="connsiteX52" fmla="*/ 68104 w 161925"/>
                <a:gd name="connsiteY52" fmla="*/ 26321 h 161925"/>
                <a:gd name="connsiteX53" fmla="*/ 77629 w 161925"/>
                <a:gd name="connsiteY53" fmla="*/ 41561 h 161925"/>
                <a:gd name="connsiteX54" fmla="*/ 81439 w 161925"/>
                <a:gd name="connsiteY54" fmla="*/ 56801 h 161925"/>
                <a:gd name="connsiteX55" fmla="*/ 81439 w 161925"/>
                <a:gd name="connsiteY55" fmla="*/ 45371 h 161925"/>
                <a:gd name="connsiteX56" fmla="*/ 86201 w 161925"/>
                <a:gd name="connsiteY56" fmla="*/ 31083 h 161925"/>
                <a:gd name="connsiteX57" fmla="*/ 90011 w 161925"/>
                <a:gd name="connsiteY57" fmla="*/ 46323 h 161925"/>
                <a:gd name="connsiteX58" fmla="*/ 87154 w 161925"/>
                <a:gd name="connsiteY58" fmla="*/ 64421 h 161925"/>
                <a:gd name="connsiteX59" fmla="*/ 79534 w 161925"/>
                <a:gd name="connsiteY59" fmla="*/ 65373 h 161925"/>
                <a:gd name="connsiteX60" fmla="*/ 73819 w 161925"/>
                <a:gd name="connsiteY60" fmla="*/ 68231 h 161925"/>
                <a:gd name="connsiteX61" fmla="*/ 134779 w 161925"/>
                <a:gd name="connsiteY61" fmla="*/ 99663 h 161925"/>
                <a:gd name="connsiteX62" fmla="*/ 119539 w 161925"/>
                <a:gd name="connsiteY62" fmla="*/ 99663 h 161925"/>
                <a:gd name="connsiteX63" fmla="*/ 109061 w 161925"/>
                <a:gd name="connsiteY63" fmla="*/ 95853 h 161925"/>
                <a:gd name="connsiteX64" fmla="*/ 122396 w 161925"/>
                <a:gd name="connsiteY64" fmla="*/ 104426 h 161925"/>
                <a:gd name="connsiteX65" fmla="*/ 132874 w 161925"/>
                <a:gd name="connsiteY65" fmla="*/ 118713 h 161925"/>
                <a:gd name="connsiteX66" fmla="*/ 116681 w 161925"/>
                <a:gd name="connsiteY66" fmla="*/ 112046 h 161925"/>
                <a:gd name="connsiteX67" fmla="*/ 105251 w 161925"/>
                <a:gd name="connsiteY67" fmla="*/ 101568 h 161925"/>
                <a:gd name="connsiteX68" fmla="*/ 111919 w 161925"/>
                <a:gd name="connsiteY68" fmla="*/ 110141 h 161925"/>
                <a:gd name="connsiteX69" fmla="*/ 116681 w 161925"/>
                <a:gd name="connsiteY69" fmla="*/ 124428 h 161925"/>
                <a:gd name="connsiteX70" fmla="*/ 104299 w 161925"/>
                <a:gd name="connsiteY70" fmla="*/ 113951 h 161925"/>
                <a:gd name="connsiteX71" fmla="*/ 95726 w 161925"/>
                <a:gd name="connsiteY71" fmla="*/ 97758 h 161925"/>
                <a:gd name="connsiteX72" fmla="*/ 104299 w 161925"/>
                <a:gd name="connsiteY72" fmla="*/ 86328 h 161925"/>
                <a:gd name="connsiteX73" fmla="*/ 121444 w 161925"/>
                <a:gd name="connsiteY73" fmla="*/ 90138 h 161925"/>
                <a:gd name="connsiteX74" fmla="*/ 134779 w 161925"/>
                <a:gd name="connsiteY74" fmla="*/ 99663 h 161925"/>
                <a:gd name="connsiteX75" fmla="*/ 122396 w 161925"/>
                <a:gd name="connsiteY75" fmla="*/ 62516 h 161925"/>
                <a:gd name="connsiteX76" fmla="*/ 109061 w 161925"/>
                <a:gd name="connsiteY76" fmla="*/ 70136 h 161925"/>
                <a:gd name="connsiteX77" fmla="*/ 119539 w 161925"/>
                <a:gd name="connsiteY77" fmla="*/ 66326 h 161925"/>
                <a:gd name="connsiteX78" fmla="*/ 134779 w 161925"/>
                <a:gd name="connsiteY78" fmla="*/ 66326 h 161925"/>
                <a:gd name="connsiteX79" fmla="*/ 121444 w 161925"/>
                <a:gd name="connsiteY79" fmla="*/ 74898 h 161925"/>
                <a:gd name="connsiteX80" fmla="*/ 103346 w 161925"/>
                <a:gd name="connsiteY80" fmla="*/ 77756 h 161925"/>
                <a:gd name="connsiteX81" fmla="*/ 103346 w 161925"/>
                <a:gd name="connsiteY81" fmla="*/ 76803 h 161925"/>
                <a:gd name="connsiteX82" fmla="*/ 95726 w 161925"/>
                <a:gd name="connsiteY82" fmla="*/ 66326 h 161925"/>
                <a:gd name="connsiteX83" fmla="*/ 104299 w 161925"/>
                <a:gd name="connsiteY83" fmla="*/ 51086 h 161925"/>
                <a:gd name="connsiteX84" fmla="*/ 116681 w 161925"/>
                <a:gd name="connsiteY84" fmla="*/ 40608 h 161925"/>
                <a:gd name="connsiteX85" fmla="*/ 111919 w 161925"/>
                <a:gd name="connsiteY85" fmla="*/ 54896 h 161925"/>
                <a:gd name="connsiteX86" fmla="*/ 105251 w 161925"/>
                <a:gd name="connsiteY86" fmla="*/ 63468 h 161925"/>
                <a:gd name="connsiteX87" fmla="*/ 117634 w 161925"/>
                <a:gd name="connsiteY87" fmla="*/ 53943 h 161925"/>
                <a:gd name="connsiteX88" fmla="*/ 134779 w 161925"/>
                <a:gd name="connsiteY88" fmla="*/ 48228 h 161925"/>
                <a:gd name="connsiteX89" fmla="*/ 122396 w 161925"/>
                <a:gd name="connsiteY89" fmla="*/ 62516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61925" h="161925">
                  <a:moveTo>
                    <a:pt x="150019" y="37751"/>
                  </a:moveTo>
                  <a:cubicBezTo>
                    <a:pt x="142399" y="27273"/>
                    <a:pt x="128111" y="23463"/>
                    <a:pt x="113824" y="28226"/>
                  </a:cubicBezTo>
                  <a:cubicBezTo>
                    <a:pt x="110014" y="29178"/>
                    <a:pt x="106204" y="31083"/>
                    <a:pt x="102394" y="33941"/>
                  </a:cubicBezTo>
                  <a:cubicBezTo>
                    <a:pt x="95726" y="14891"/>
                    <a:pt x="78581" y="3461"/>
                    <a:pt x="62389" y="8223"/>
                  </a:cubicBezTo>
                  <a:cubicBezTo>
                    <a:pt x="46196" y="12986"/>
                    <a:pt x="38576" y="32988"/>
                    <a:pt x="43339" y="52038"/>
                  </a:cubicBezTo>
                  <a:cubicBezTo>
                    <a:pt x="38576" y="52038"/>
                    <a:pt x="34766" y="52991"/>
                    <a:pt x="30956" y="53943"/>
                  </a:cubicBezTo>
                  <a:cubicBezTo>
                    <a:pt x="16669" y="58706"/>
                    <a:pt x="7144" y="69183"/>
                    <a:pt x="7144" y="82518"/>
                  </a:cubicBezTo>
                  <a:cubicBezTo>
                    <a:pt x="7144" y="91091"/>
                    <a:pt x="10954" y="98711"/>
                    <a:pt x="18574" y="105378"/>
                  </a:cubicBezTo>
                  <a:cubicBezTo>
                    <a:pt x="25241" y="111093"/>
                    <a:pt x="33814" y="113951"/>
                    <a:pt x="43339" y="113951"/>
                  </a:cubicBezTo>
                  <a:cubicBezTo>
                    <a:pt x="37624" y="133001"/>
                    <a:pt x="45244" y="153003"/>
                    <a:pt x="61436" y="157766"/>
                  </a:cubicBezTo>
                  <a:cubicBezTo>
                    <a:pt x="67151" y="159671"/>
                    <a:pt x="72866" y="159671"/>
                    <a:pt x="78581" y="157766"/>
                  </a:cubicBezTo>
                  <a:cubicBezTo>
                    <a:pt x="89059" y="154908"/>
                    <a:pt x="98584" y="145383"/>
                    <a:pt x="102394" y="133001"/>
                  </a:cubicBezTo>
                  <a:cubicBezTo>
                    <a:pt x="112871" y="140621"/>
                    <a:pt x="125254" y="142526"/>
                    <a:pt x="135731" y="139668"/>
                  </a:cubicBezTo>
                  <a:cubicBezTo>
                    <a:pt x="141446" y="137763"/>
                    <a:pt x="146209" y="134906"/>
                    <a:pt x="150019" y="130143"/>
                  </a:cubicBezTo>
                  <a:cubicBezTo>
                    <a:pt x="159544" y="116808"/>
                    <a:pt x="155734" y="95853"/>
                    <a:pt x="139541" y="83471"/>
                  </a:cubicBezTo>
                  <a:cubicBezTo>
                    <a:pt x="147161" y="77756"/>
                    <a:pt x="151924" y="70136"/>
                    <a:pt x="154781" y="62516"/>
                  </a:cubicBezTo>
                  <a:cubicBezTo>
                    <a:pt x="155734" y="52991"/>
                    <a:pt x="154781" y="44418"/>
                    <a:pt x="150019" y="37751"/>
                  </a:cubicBezTo>
                  <a:close/>
                  <a:moveTo>
                    <a:pt x="35719" y="97758"/>
                  </a:moveTo>
                  <a:cubicBezTo>
                    <a:pt x="34766" y="95853"/>
                    <a:pt x="35719" y="92996"/>
                    <a:pt x="48101" y="89186"/>
                  </a:cubicBezTo>
                  <a:cubicBezTo>
                    <a:pt x="50959" y="88233"/>
                    <a:pt x="54769" y="87281"/>
                    <a:pt x="58579" y="86328"/>
                  </a:cubicBezTo>
                  <a:cubicBezTo>
                    <a:pt x="52864" y="87281"/>
                    <a:pt x="48101" y="87281"/>
                    <a:pt x="43339" y="87281"/>
                  </a:cubicBezTo>
                  <a:cubicBezTo>
                    <a:pt x="28099" y="87281"/>
                    <a:pt x="26194" y="84423"/>
                    <a:pt x="26194" y="82518"/>
                  </a:cubicBezTo>
                  <a:cubicBezTo>
                    <a:pt x="26194" y="79661"/>
                    <a:pt x="29051" y="77756"/>
                    <a:pt x="43339" y="77756"/>
                  </a:cubicBezTo>
                  <a:cubicBezTo>
                    <a:pt x="48101" y="77756"/>
                    <a:pt x="53816" y="78708"/>
                    <a:pt x="58579" y="78708"/>
                  </a:cubicBezTo>
                  <a:cubicBezTo>
                    <a:pt x="54769" y="77756"/>
                    <a:pt x="50959" y="76803"/>
                    <a:pt x="48101" y="75851"/>
                  </a:cubicBezTo>
                  <a:cubicBezTo>
                    <a:pt x="35719" y="71088"/>
                    <a:pt x="34766" y="69183"/>
                    <a:pt x="35719" y="66326"/>
                  </a:cubicBezTo>
                  <a:cubicBezTo>
                    <a:pt x="36671" y="64421"/>
                    <a:pt x="39529" y="63468"/>
                    <a:pt x="51911" y="67278"/>
                  </a:cubicBezTo>
                  <a:cubicBezTo>
                    <a:pt x="56674" y="69183"/>
                    <a:pt x="63341" y="72041"/>
                    <a:pt x="68104" y="74898"/>
                  </a:cubicBezTo>
                  <a:cubicBezTo>
                    <a:pt x="66199" y="78708"/>
                    <a:pt x="66199" y="83471"/>
                    <a:pt x="67151" y="88233"/>
                  </a:cubicBezTo>
                  <a:cubicBezTo>
                    <a:pt x="67151" y="88233"/>
                    <a:pt x="67151" y="89186"/>
                    <a:pt x="68104" y="89186"/>
                  </a:cubicBezTo>
                  <a:cubicBezTo>
                    <a:pt x="63341" y="92043"/>
                    <a:pt x="56674" y="94901"/>
                    <a:pt x="51911" y="96806"/>
                  </a:cubicBezTo>
                  <a:cubicBezTo>
                    <a:pt x="39529" y="101568"/>
                    <a:pt x="36671" y="99663"/>
                    <a:pt x="35719" y="97758"/>
                  </a:cubicBezTo>
                  <a:close/>
                  <a:moveTo>
                    <a:pt x="88106" y="119666"/>
                  </a:moveTo>
                  <a:cubicBezTo>
                    <a:pt x="88106" y="133001"/>
                    <a:pt x="86201" y="134906"/>
                    <a:pt x="84296" y="134906"/>
                  </a:cubicBezTo>
                  <a:cubicBezTo>
                    <a:pt x="81439" y="134906"/>
                    <a:pt x="79534" y="133001"/>
                    <a:pt x="79534" y="120618"/>
                  </a:cubicBezTo>
                  <a:cubicBezTo>
                    <a:pt x="79534" y="116808"/>
                    <a:pt x="79534" y="112998"/>
                    <a:pt x="80486" y="109188"/>
                  </a:cubicBezTo>
                  <a:cubicBezTo>
                    <a:pt x="79534" y="113951"/>
                    <a:pt x="78581" y="119666"/>
                    <a:pt x="76676" y="124428"/>
                  </a:cubicBezTo>
                  <a:cubicBezTo>
                    <a:pt x="71914" y="138716"/>
                    <a:pt x="69056" y="139668"/>
                    <a:pt x="66199" y="138716"/>
                  </a:cubicBezTo>
                  <a:cubicBezTo>
                    <a:pt x="63341" y="137763"/>
                    <a:pt x="62389" y="134906"/>
                    <a:pt x="67151" y="120618"/>
                  </a:cubicBezTo>
                  <a:cubicBezTo>
                    <a:pt x="69056" y="115856"/>
                    <a:pt x="70961" y="111093"/>
                    <a:pt x="72866" y="106331"/>
                  </a:cubicBezTo>
                  <a:cubicBezTo>
                    <a:pt x="70961" y="109188"/>
                    <a:pt x="69056" y="112998"/>
                    <a:pt x="66199" y="115856"/>
                  </a:cubicBezTo>
                  <a:cubicBezTo>
                    <a:pt x="58579" y="126333"/>
                    <a:pt x="55721" y="126333"/>
                    <a:pt x="53816" y="124428"/>
                  </a:cubicBezTo>
                  <a:cubicBezTo>
                    <a:pt x="51911" y="122523"/>
                    <a:pt x="51911" y="119666"/>
                    <a:pt x="59531" y="110141"/>
                  </a:cubicBezTo>
                  <a:cubicBezTo>
                    <a:pt x="63341" y="105378"/>
                    <a:pt x="68104" y="101568"/>
                    <a:pt x="71914" y="96806"/>
                  </a:cubicBezTo>
                  <a:cubicBezTo>
                    <a:pt x="75724" y="99663"/>
                    <a:pt x="80486" y="101568"/>
                    <a:pt x="85249" y="101568"/>
                  </a:cubicBezTo>
                  <a:cubicBezTo>
                    <a:pt x="87154" y="107283"/>
                    <a:pt x="88106" y="113951"/>
                    <a:pt x="88106" y="119666"/>
                  </a:cubicBezTo>
                  <a:close/>
                  <a:moveTo>
                    <a:pt x="73819" y="68231"/>
                  </a:moveTo>
                  <a:cubicBezTo>
                    <a:pt x="70009" y="64421"/>
                    <a:pt x="65246" y="59658"/>
                    <a:pt x="61436" y="54896"/>
                  </a:cubicBezTo>
                  <a:cubicBezTo>
                    <a:pt x="53816" y="44418"/>
                    <a:pt x="53816" y="41561"/>
                    <a:pt x="55721" y="39656"/>
                  </a:cubicBezTo>
                  <a:cubicBezTo>
                    <a:pt x="57626" y="37751"/>
                    <a:pt x="60484" y="38703"/>
                    <a:pt x="68104" y="49181"/>
                  </a:cubicBezTo>
                  <a:cubicBezTo>
                    <a:pt x="70009" y="52038"/>
                    <a:pt x="71914" y="54896"/>
                    <a:pt x="73819" y="58706"/>
                  </a:cubicBezTo>
                  <a:cubicBezTo>
                    <a:pt x="71914" y="53943"/>
                    <a:pt x="69056" y="49181"/>
                    <a:pt x="68104" y="44418"/>
                  </a:cubicBezTo>
                  <a:cubicBezTo>
                    <a:pt x="63341" y="30131"/>
                    <a:pt x="65246" y="27273"/>
                    <a:pt x="68104" y="26321"/>
                  </a:cubicBezTo>
                  <a:cubicBezTo>
                    <a:pt x="70961" y="25368"/>
                    <a:pt x="73819" y="27273"/>
                    <a:pt x="77629" y="41561"/>
                  </a:cubicBezTo>
                  <a:cubicBezTo>
                    <a:pt x="78581" y="46323"/>
                    <a:pt x="80486" y="51086"/>
                    <a:pt x="81439" y="56801"/>
                  </a:cubicBezTo>
                  <a:cubicBezTo>
                    <a:pt x="81439" y="52991"/>
                    <a:pt x="81439" y="49181"/>
                    <a:pt x="81439" y="45371"/>
                  </a:cubicBezTo>
                  <a:cubicBezTo>
                    <a:pt x="82391" y="32036"/>
                    <a:pt x="84296" y="30131"/>
                    <a:pt x="86201" y="31083"/>
                  </a:cubicBezTo>
                  <a:cubicBezTo>
                    <a:pt x="89059" y="31083"/>
                    <a:pt x="90011" y="33941"/>
                    <a:pt x="90011" y="46323"/>
                  </a:cubicBezTo>
                  <a:cubicBezTo>
                    <a:pt x="90011" y="52038"/>
                    <a:pt x="89059" y="58706"/>
                    <a:pt x="87154" y="64421"/>
                  </a:cubicBezTo>
                  <a:cubicBezTo>
                    <a:pt x="85249" y="64421"/>
                    <a:pt x="82391" y="64421"/>
                    <a:pt x="79534" y="65373"/>
                  </a:cubicBezTo>
                  <a:cubicBezTo>
                    <a:pt x="77629" y="65373"/>
                    <a:pt x="75724" y="67278"/>
                    <a:pt x="73819" y="68231"/>
                  </a:cubicBezTo>
                  <a:close/>
                  <a:moveTo>
                    <a:pt x="134779" y="99663"/>
                  </a:moveTo>
                  <a:cubicBezTo>
                    <a:pt x="133826" y="101568"/>
                    <a:pt x="131921" y="103473"/>
                    <a:pt x="119539" y="99663"/>
                  </a:cubicBezTo>
                  <a:cubicBezTo>
                    <a:pt x="116681" y="98711"/>
                    <a:pt x="112871" y="96806"/>
                    <a:pt x="109061" y="95853"/>
                  </a:cubicBezTo>
                  <a:cubicBezTo>
                    <a:pt x="113824" y="98711"/>
                    <a:pt x="118586" y="101568"/>
                    <a:pt x="122396" y="104426"/>
                  </a:cubicBezTo>
                  <a:cubicBezTo>
                    <a:pt x="133826" y="112998"/>
                    <a:pt x="134779" y="116808"/>
                    <a:pt x="132874" y="118713"/>
                  </a:cubicBezTo>
                  <a:cubicBezTo>
                    <a:pt x="130969" y="120618"/>
                    <a:pt x="128111" y="121571"/>
                    <a:pt x="116681" y="112046"/>
                  </a:cubicBezTo>
                  <a:cubicBezTo>
                    <a:pt x="112871" y="109188"/>
                    <a:pt x="109061" y="105378"/>
                    <a:pt x="105251" y="101568"/>
                  </a:cubicBezTo>
                  <a:cubicBezTo>
                    <a:pt x="108109" y="104426"/>
                    <a:pt x="110014" y="107283"/>
                    <a:pt x="111919" y="110141"/>
                  </a:cubicBezTo>
                  <a:cubicBezTo>
                    <a:pt x="119539" y="120618"/>
                    <a:pt x="118586" y="123476"/>
                    <a:pt x="116681" y="124428"/>
                  </a:cubicBezTo>
                  <a:cubicBezTo>
                    <a:pt x="114776" y="125381"/>
                    <a:pt x="111919" y="124428"/>
                    <a:pt x="104299" y="113951"/>
                  </a:cubicBezTo>
                  <a:cubicBezTo>
                    <a:pt x="101441" y="109188"/>
                    <a:pt x="98584" y="103473"/>
                    <a:pt x="95726" y="97758"/>
                  </a:cubicBezTo>
                  <a:cubicBezTo>
                    <a:pt x="100489" y="94901"/>
                    <a:pt x="103346" y="91091"/>
                    <a:pt x="104299" y="86328"/>
                  </a:cubicBezTo>
                  <a:cubicBezTo>
                    <a:pt x="110014" y="87281"/>
                    <a:pt x="116681" y="88233"/>
                    <a:pt x="121444" y="90138"/>
                  </a:cubicBezTo>
                  <a:cubicBezTo>
                    <a:pt x="133826" y="94901"/>
                    <a:pt x="134779" y="97758"/>
                    <a:pt x="134779" y="99663"/>
                  </a:cubicBezTo>
                  <a:close/>
                  <a:moveTo>
                    <a:pt x="122396" y="62516"/>
                  </a:moveTo>
                  <a:cubicBezTo>
                    <a:pt x="118586" y="65373"/>
                    <a:pt x="113824" y="68231"/>
                    <a:pt x="109061" y="70136"/>
                  </a:cubicBezTo>
                  <a:cubicBezTo>
                    <a:pt x="112871" y="68231"/>
                    <a:pt x="116681" y="67278"/>
                    <a:pt x="119539" y="66326"/>
                  </a:cubicBezTo>
                  <a:cubicBezTo>
                    <a:pt x="131921" y="62516"/>
                    <a:pt x="134779" y="64421"/>
                    <a:pt x="134779" y="66326"/>
                  </a:cubicBezTo>
                  <a:cubicBezTo>
                    <a:pt x="135731" y="68231"/>
                    <a:pt x="133826" y="71088"/>
                    <a:pt x="121444" y="74898"/>
                  </a:cubicBezTo>
                  <a:cubicBezTo>
                    <a:pt x="115729" y="76803"/>
                    <a:pt x="110014" y="77756"/>
                    <a:pt x="103346" y="77756"/>
                  </a:cubicBezTo>
                  <a:cubicBezTo>
                    <a:pt x="103346" y="77756"/>
                    <a:pt x="103346" y="76803"/>
                    <a:pt x="103346" y="76803"/>
                  </a:cubicBezTo>
                  <a:cubicBezTo>
                    <a:pt x="102394" y="72041"/>
                    <a:pt x="99536" y="69183"/>
                    <a:pt x="95726" y="66326"/>
                  </a:cubicBezTo>
                  <a:cubicBezTo>
                    <a:pt x="98584" y="61563"/>
                    <a:pt x="101441" y="54896"/>
                    <a:pt x="104299" y="51086"/>
                  </a:cubicBezTo>
                  <a:cubicBezTo>
                    <a:pt x="111919" y="40608"/>
                    <a:pt x="114776" y="39656"/>
                    <a:pt x="116681" y="40608"/>
                  </a:cubicBezTo>
                  <a:cubicBezTo>
                    <a:pt x="118586" y="41561"/>
                    <a:pt x="119539" y="44418"/>
                    <a:pt x="111919" y="54896"/>
                  </a:cubicBezTo>
                  <a:cubicBezTo>
                    <a:pt x="110014" y="57753"/>
                    <a:pt x="107156" y="60611"/>
                    <a:pt x="105251" y="63468"/>
                  </a:cubicBezTo>
                  <a:cubicBezTo>
                    <a:pt x="109061" y="59658"/>
                    <a:pt x="113824" y="55848"/>
                    <a:pt x="117634" y="53943"/>
                  </a:cubicBezTo>
                  <a:cubicBezTo>
                    <a:pt x="130016" y="45371"/>
                    <a:pt x="132874" y="45371"/>
                    <a:pt x="134779" y="48228"/>
                  </a:cubicBezTo>
                  <a:cubicBezTo>
                    <a:pt x="136684" y="51086"/>
                    <a:pt x="133826" y="53943"/>
                    <a:pt x="122396" y="625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1"/>
          <a:srcRect l="7385" t="36601" r="6601" b="36209"/>
          <a:stretch>
            <a:fillRect/>
          </a:stretch>
        </p:blipFill>
        <p:spPr>
          <a:xfrm>
            <a:off x="717550" y="404813"/>
            <a:ext cx="2435225" cy="769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文本框 1"/>
          <p:cNvSpPr txBox="1"/>
          <p:nvPr/>
        </p:nvSpPr>
        <p:spPr>
          <a:xfrm>
            <a:off x="919163" y="466725"/>
            <a:ext cx="20320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1A614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初读古诗</a:t>
            </a:r>
            <a:endParaRPr lang="zh-CN" altLang="en-US" sz="3600" b="1" dirty="0">
              <a:solidFill>
                <a:srgbClr val="1A614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4" name="文本框 4"/>
          <p:cNvSpPr txBox="1"/>
          <p:nvPr/>
        </p:nvSpPr>
        <p:spPr>
          <a:xfrm>
            <a:off x="739775" y="1736725"/>
            <a:ext cx="3005138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自由读古诗，读准字音，读通诗句。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790926" y="3772370"/>
            <a:ext cx="880515" cy="1034294"/>
            <a:chOff x="7051786" y="4229571"/>
            <a:chExt cx="880515" cy="1034293"/>
          </a:xfrm>
          <a:solidFill>
            <a:schemeClr val="accent3">
              <a:lumMod val="75000"/>
            </a:schemeClr>
          </a:solidFill>
        </p:grpSpPr>
        <p:sp>
          <p:nvSpPr>
            <p:cNvPr id="7" name="任意多边形: 形状 6"/>
            <p:cNvSpPr/>
            <p:nvPr/>
          </p:nvSpPr>
          <p:spPr>
            <a:xfrm>
              <a:off x="7376959" y="4448348"/>
              <a:ext cx="428625" cy="428625"/>
            </a:xfrm>
            <a:custGeom>
              <a:avLst/>
              <a:gdLst>
                <a:gd name="connsiteX0" fmla="*/ 422111 w 428625"/>
                <a:gd name="connsiteY0" fmla="*/ 195089 h 428625"/>
                <a:gd name="connsiteX1" fmla="*/ 347816 w 428625"/>
                <a:gd name="connsiteY1" fmla="*/ 124604 h 428625"/>
                <a:gd name="connsiteX2" fmla="*/ 312574 w 428625"/>
                <a:gd name="connsiteY2" fmla="*/ 122699 h 428625"/>
                <a:gd name="connsiteX3" fmla="*/ 247804 w 428625"/>
                <a:gd name="connsiteY3" fmla="*/ 8399 h 428625"/>
                <a:gd name="connsiteX4" fmla="*/ 144934 w 428625"/>
                <a:gd name="connsiteY4" fmla="*/ 90314 h 428625"/>
                <a:gd name="connsiteX5" fmla="*/ 111597 w 428625"/>
                <a:gd name="connsiteY5" fmla="*/ 78884 h 428625"/>
                <a:gd name="connsiteX6" fmla="*/ 16347 w 428625"/>
                <a:gd name="connsiteY6" fmla="*/ 116984 h 428625"/>
                <a:gd name="connsiteX7" fmla="*/ 14441 w 428625"/>
                <a:gd name="connsiteY7" fmla="*/ 186517 h 428625"/>
                <a:gd name="connsiteX8" fmla="*/ 63019 w 428625"/>
                <a:gd name="connsiteY8" fmla="*/ 239857 h 428625"/>
                <a:gd name="connsiteX9" fmla="*/ 48732 w 428625"/>
                <a:gd name="connsiteY9" fmla="*/ 370349 h 428625"/>
                <a:gd name="connsiteX10" fmla="*/ 89689 w 428625"/>
                <a:gd name="connsiteY10" fmla="*/ 392257 h 428625"/>
                <a:gd name="connsiteX11" fmla="*/ 180176 w 428625"/>
                <a:gd name="connsiteY11" fmla="*/ 364634 h 428625"/>
                <a:gd name="connsiteX12" fmla="*/ 253519 w 428625"/>
                <a:gd name="connsiteY12" fmla="*/ 423689 h 428625"/>
                <a:gd name="connsiteX13" fmla="*/ 300191 w 428625"/>
                <a:gd name="connsiteY13" fmla="*/ 417974 h 428625"/>
                <a:gd name="connsiteX14" fmla="*/ 335434 w 428625"/>
                <a:gd name="connsiteY14" fmla="*/ 291292 h 428625"/>
                <a:gd name="connsiteX15" fmla="*/ 400204 w 428625"/>
                <a:gd name="connsiteY15" fmla="*/ 258907 h 428625"/>
                <a:gd name="connsiteX16" fmla="*/ 422111 w 428625"/>
                <a:gd name="connsiteY16" fmla="*/ 195089 h 428625"/>
                <a:gd name="connsiteX17" fmla="*/ 65876 w 428625"/>
                <a:gd name="connsiteY17" fmla="*/ 195089 h 428625"/>
                <a:gd name="connsiteX18" fmla="*/ 107786 w 428625"/>
                <a:gd name="connsiteY18" fmla="*/ 189374 h 428625"/>
                <a:gd name="connsiteX19" fmla="*/ 138266 w 428625"/>
                <a:gd name="connsiteY19" fmla="*/ 196042 h 428625"/>
                <a:gd name="connsiteX20" fmla="*/ 99214 w 428625"/>
                <a:gd name="connsiteY20" fmla="*/ 177945 h 428625"/>
                <a:gd name="connsiteX21" fmla="*/ 63972 w 428625"/>
                <a:gd name="connsiteY21" fmla="*/ 143654 h 428625"/>
                <a:gd name="connsiteX22" fmla="*/ 111597 w 428625"/>
                <a:gd name="connsiteY22" fmla="*/ 155084 h 428625"/>
                <a:gd name="connsiteX23" fmla="*/ 147791 w 428625"/>
                <a:gd name="connsiteY23" fmla="*/ 178897 h 428625"/>
                <a:gd name="connsiteX24" fmla="*/ 125884 w 428625"/>
                <a:gd name="connsiteY24" fmla="*/ 156989 h 428625"/>
                <a:gd name="connsiteX25" fmla="*/ 107786 w 428625"/>
                <a:gd name="connsiteY25" fmla="*/ 118889 h 428625"/>
                <a:gd name="connsiteX26" fmla="*/ 144934 w 428625"/>
                <a:gd name="connsiteY26" fmla="*/ 142702 h 428625"/>
                <a:gd name="connsiteX27" fmla="*/ 174461 w 428625"/>
                <a:gd name="connsiteY27" fmla="*/ 182707 h 428625"/>
                <a:gd name="connsiteX28" fmla="*/ 156364 w 428625"/>
                <a:gd name="connsiteY28" fmla="*/ 213187 h 428625"/>
                <a:gd name="connsiteX29" fmla="*/ 155411 w 428625"/>
                <a:gd name="connsiteY29" fmla="*/ 216997 h 428625"/>
                <a:gd name="connsiteX30" fmla="*/ 105882 w 428625"/>
                <a:gd name="connsiteY30" fmla="*/ 214139 h 428625"/>
                <a:gd name="connsiteX31" fmla="*/ 65876 w 428625"/>
                <a:gd name="connsiteY31" fmla="*/ 195089 h 428625"/>
                <a:gd name="connsiteX32" fmla="*/ 166841 w 428625"/>
                <a:gd name="connsiteY32" fmla="*/ 316057 h 428625"/>
                <a:gd name="connsiteX33" fmla="*/ 137314 w 428625"/>
                <a:gd name="connsiteY33" fmla="*/ 348442 h 428625"/>
                <a:gd name="connsiteX34" fmla="*/ 144934 w 428625"/>
                <a:gd name="connsiteY34" fmla="*/ 306532 h 428625"/>
                <a:gd name="connsiteX35" fmla="*/ 161126 w 428625"/>
                <a:gd name="connsiteY35" fmla="*/ 279862 h 428625"/>
                <a:gd name="connsiteX36" fmla="*/ 131599 w 428625"/>
                <a:gd name="connsiteY36" fmla="*/ 311295 h 428625"/>
                <a:gd name="connsiteX37" fmla="*/ 87784 w 428625"/>
                <a:gd name="connsiteY37" fmla="*/ 334154 h 428625"/>
                <a:gd name="connsiteX38" fmla="*/ 113501 w 428625"/>
                <a:gd name="connsiteY38" fmla="*/ 292245 h 428625"/>
                <a:gd name="connsiteX39" fmla="*/ 146839 w 428625"/>
                <a:gd name="connsiteY39" fmla="*/ 265574 h 428625"/>
                <a:gd name="connsiteX40" fmla="*/ 119216 w 428625"/>
                <a:gd name="connsiteY40" fmla="*/ 279862 h 428625"/>
                <a:gd name="connsiteX41" fmla="*/ 77307 w 428625"/>
                <a:gd name="connsiteY41" fmla="*/ 285577 h 428625"/>
                <a:gd name="connsiteX42" fmla="*/ 111597 w 428625"/>
                <a:gd name="connsiteY42" fmla="*/ 257954 h 428625"/>
                <a:gd name="connsiteX43" fmla="*/ 158269 w 428625"/>
                <a:gd name="connsiteY43" fmla="*/ 242714 h 428625"/>
                <a:gd name="connsiteX44" fmla="*/ 184939 w 428625"/>
                <a:gd name="connsiteY44" fmla="*/ 271289 h 428625"/>
                <a:gd name="connsiteX45" fmla="*/ 166841 w 428625"/>
                <a:gd name="connsiteY45" fmla="*/ 316057 h 428625"/>
                <a:gd name="connsiteX46" fmla="*/ 196369 w 428625"/>
                <a:gd name="connsiteY46" fmla="*/ 172229 h 428625"/>
                <a:gd name="connsiteX47" fmla="*/ 183986 w 428625"/>
                <a:gd name="connsiteY47" fmla="*/ 124604 h 428625"/>
                <a:gd name="connsiteX48" fmla="*/ 189701 w 428625"/>
                <a:gd name="connsiteY48" fmla="*/ 80789 h 428625"/>
                <a:gd name="connsiteX49" fmla="*/ 207799 w 428625"/>
                <a:gd name="connsiteY49" fmla="*/ 118889 h 428625"/>
                <a:gd name="connsiteX50" fmla="*/ 210657 w 428625"/>
                <a:gd name="connsiteY50" fmla="*/ 150322 h 428625"/>
                <a:gd name="connsiteX51" fmla="*/ 215419 w 428625"/>
                <a:gd name="connsiteY51" fmla="*/ 107459 h 428625"/>
                <a:gd name="connsiteX52" fmla="*/ 237326 w 428625"/>
                <a:gd name="connsiteY52" fmla="*/ 63645 h 428625"/>
                <a:gd name="connsiteX53" fmla="*/ 241136 w 428625"/>
                <a:gd name="connsiteY53" fmla="*/ 113174 h 428625"/>
                <a:gd name="connsiteX54" fmla="*/ 229707 w 428625"/>
                <a:gd name="connsiteY54" fmla="*/ 155084 h 428625"/>
                <a:gd name="connsiteX55" fmla="*/ 243994 w 428625"/>
                <a:gd name="connsiteY55" fmla="*/ 127462 h 428625"/>
                <a:gd name="connsiteX56" fmla="*/ 275426 w 428625"/>
                <a:gd name="connsiteY56" fmla="*/ 97934 h 428625"/>
                <a:gd name="connsiteX57" fmla="*/ 263997 w 428625"/>
                <a:gd name="connsiteY57" fmla="*/ 140797 h 428625"/>
                <a:gd name="connsiteX58" fmla="*/ 235422 w 428625"/>
                <a:gd name="connsiteY58" fmla="*/ 180802 h 428625"/>
                <a:gd name="connsiteX59" fmla="*/ 216372 w 428625"/>
                <a:gd name="connsiteY59" fmla="*/ 173182 h 428625"/>
                <a:gd name="connsiteX60" fmla="*/ 196369 w 428625"/>
                <a:gd name="connsiteY60" fmla="*/ 172229 h 428625"/>
                <a:gd name="connsiteX61" fmla="*/ 304001 w 428625"/>
                <a:gd name="connsiteY61" fmla="*/ 327487 h 428625"/>
                <a:gd name="connsiteX62" fmla="*/ 266854 w 428625"/>
                <a:gd name="connsiteY62" fmla="*/ 307484 h 428625"/>
                <a:gd name="connsiteX63" fmla="*/ 246851 w 428625"/>
                <a:gd name="connsiteY63" fmla="*/ 283672 h 428625"/>
                <a:gd name="connsiteX64" fmla="*/ 267807 w 428625"/>
                <a:gd name="connsiteY64" fmla="*/ 320820 h 428625"/>
                <a:gd name="connsiteX65" fmla="*/ 275426 w 428625"/>
                <a:gd name="connsiteY65" fmla="*/ 369397 h 428625"/>
                <a:gd name="connsiteX66" fmla="*/ 243041 w 428625"/>
                <a:gd name="connsiteY66" fmla="*/ 332249 h 428625"/>
                <a:gd name="connsiteX67" fmla="*/ 227801 w 428625"/>
                <a:gd name="connsiteY67" fmla="*/ 292245 h 428625"/>
                <a:gd name="connsiteX68" fmla="*/ 232564 w 428625"/>
                <a:gd name="connsiteY68" fmla="*/ 322724 h 428625"/>
                <a:gd name="connsiteX69" fmla="*/ 224944 w 428625"/>
                <a:gd name="connsiteY69" fmla="*/ 364634 h 428625"/>
                <a:gd name="connsiteX70" fmla="*/ 208751 w 428625"/>
                <a:gd name="connsiteY70" fmla="*/ 323677 h 428625"/>
                <a:gd name="connsiteX71" fmla="*/ 208751 w 428625"/>
                <a:gd name="connsiteY71" fmla="*/ 274147 h 428625"/>
                <a:gd name="connsiteX72" fmla="*/ 243994 w 428625"/>
                <a:gd name="connsiteY72" fmla="*/ 257002 h 428625"/>
                <a:gd name="connsiteX73" fmla="*/ 282094 w 428625"/>
                <a:gd name="connsiteY73" fmla="*/ 288434 h 428625"/>
                <a:gd name="connsiteX74" fmla="*/ 304001 w 428625"/>
                <a:gd name="connsiteY74" fmla="*/ 327487 h 428625"/>
                <a:gd name="connsiteX75" fmla="*/ 322099 w 428625"/>
                <a:gd name="connsiteY75" fmla="*/ 221759 h 428625"/>
                <a:gd name="connsiteX76" fmla="*/ 279236 w 428625"/>
                <a:gd name="connsiteY76" fmla="*/ 223664 h 428625"/>
                <a:gd name="connsiteX77" fmla="*/ 309716 w 428625"/>
                <a:gd name="connsiteY77" fmla="*/ 228427 h 428625"/>
                <a:gd name="connsiteX78" fmla="*/ 346864 w 428625"/>
                <a:gd name="connsiteY78" fmla="*/ 249382 h 428625"/>
                <a:gd name="connsiteX79" fmla="*/ 303049 w 428625"/>
                <a:gd name="connsiteY79" fmla="*/ 252239 h 428625"/>
                <a:gd name="connsiteX80" fmla="*/ 256376 w 428625"/>
                <a:gd name="connsiteY80" fmla="*/ 236999 h 428625"/>
                <a:gd name="connsiteX81" fmla="*/ 257329 w 428625"/>
                <a:gd name="connsiteY81" fmla="*/ 233189 h 428625"/>
                <a:gd name="connsiteX82" fmla="*/ 251614 w 428625"/>
                <a:gd name="connsiteY82" fmla="*/ 197947 h 428625"/>
                <a:gd name="connsiteX83" fmla="*/ 293524 w 428625"/>
                <a:gd name="connsiteY83" fmla="*/ 171277 h 428625"/>
                <a:gd name="connsiteX84" fmla="*/ 336386 w 428625"/>
                <a:gd name="connsiteY84" fmla="*/ 162704 h 428625"/>
                <a:gd name="connsiteX85" fmla="*/ 304954 w 428625"/>
                <a:gd name="connsiteY85" fmla="*/ 192232 h 428625"/>
                <a:gd name="connsiteX86" fmla="*/ 276379 w 428625"/>
                <a:gd name="connsiteY86" fmla="*/ 204614 h 428625"/>
                <a:gd name="connsiteX87" fmla="*/ 318289 w 428625"/>
                <a:gd name="connsiteY87" fmla="*/ 196042 h 428625"/>
                <a:gd name="connsiteX88" fmla="*/ 366866 w 428625"/>
                <a:gd name="connsiteY88" fmla="*/ 203662 h 428625"/>
                <a:gd name="connsiteX89" fmla="*/ 322099 w 428625"/>
                <a:gd name="connsiteY89" fmla="*/ 221759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428625" h="428625">
                  <a:moveTo>
                    <a:pt x="422111" y="195089"/>
                  </a:moveTo>
                  <a:cubicBezTo>
                    <a:pt x="417349" y="159847"/>
                    <a:pt x="388774" y="132224"/>
                    <a:pt x="347816" y="124604"/>
                  </a:cubicBezTo>
                  <a:cubicBezTo>
                    <a:pt x="336386" y="122699"/>
                    <a:pt x="324957" y="121747"/>
                    <a:pt x="312574" y="122699"/>
                  </a:cubicBezTo>
                  <a:cubicBezTo>
                    <a:pt x="321147" y="68407"/>
                    <a:pt x="292572" y="16972"/>
                    <a:pt x="247804" y="8399"/>
                  </a:cubicBezTo>
                  <a:cubicBezTo>
                    <a:pt x="202084" y="-173"/>
                    <a:pt x="157316" y="36022"/>
                    <a:pt x="144934" y="90314"/>
                  </a:cubicBezTo>
                  <a:cubicBezTo>
                    <a:pt x="134457" y="84599"/>
                    <a:pt x="123026" y="80789"/>
                    <a:pt x="111597" y="78884"/>
                  </a:cubicBezTo>
                  <a:cubicBezTo>
                    <a:pt x="70639" y="71264"/>
                    <a:pt x="33491" y="86504"/>
                    <a:pt x="16347" y="116984"/>
                  </a:cubicBezTo>
                  <a:cubicBezTo>
                    <a:pt x="4916" y="137939"/>
                    <a:pt x="3964" y="161752"/>
                    <a:pt x="14441" y="186517"/>
                  </a:cubicBezTo>
                  <a:cubicBezTo>
                    <a:pt x="23966" y="208424"/>
                    <a:pt x="40159" y="227474"/>
                    <a:pt x="63019" y="239857"/>
                  </a:cubicBezTo>
                  <a:cubicBezTo>
                    <a:pt x="23966" y="278909"/>
                    <a:pt x="17299" y="337012"/>
                    <a:pt x="48732" y="370349"/>
                  </a:cubicBezTo>
                  <a:cubicBezTo>
                    <a:pt x="59209" y="381779"/>
                    <a:pt x="73497" y="389399"/>
                    <a:pt x="89689" y="392257"/>
                  </a:cubicBezTo>
                  <a:cubicBezTo>
                    <a:pt x="120169" y="397972"/>
                    <a:pt x="153507" y="387495"/>
                    <a:pt x="180176" y="364634"/>
                  </a:cubicBezTo>
                  <a:cubicBezTo>
                    <a:pt x="196369" y="396067"/>
                    <a:pt x="223039" y="417974"/>
                    <a:pt x="253519" y="423689"/>
                  </a:cubicBezTo>
                  <a:cubicBezTo>
                    <a:pt x="269711" y="426547"/>
                    <a:pt x="285904" y="424642"/>
                    <a:pt x="300191" y="417974"/>
                  </a:cubicBezTo>
                  <a:cubicBezTo>
                    <a:pt x="342101" y="397972"/>
                    <a:pt x="357341" y="341774"/>
                    <a:pt x="335434" y="291292"/>
                  </a:cubicBezTo>
                  <a:cubicBezTo>
                    <a:pt x="361151" y="287482"/>
                    <a:pt x="384011" y="276052"/>
                    <a:pt x="400204" y="258907"/>
                  </a:cubicBezTo>
                  <a:cubicBezTo>
                    <a:pt x="416397" y="241762"/>
                    <a:pt x="424969" y="218902"/>
                    <a:pt x="422111" y="195089"/>
                  </a:cubicBezTo>
                  <a:close/>
                  <a:moveTo>
                    <a:pt x="65876" y="195089"/>
                  </a:moveTo>
                  <a:cubicBezTo>
                    <a:pt x="66829" y="188422"/>
                    <a:pt x="72544" y="183659"/>
                    <a:pt x="107786" y="189374"/>
                  </a:cubicBezTo>
                  <a:cubicBezTo>
                    <a:pt x="117311" y="191279"/>
                    <a:pt x="127789" y="193184"/>
                    <a:pt x="138266" y="196042"/>
                  </a:cubicBezTo>
                  <a:cubicBezTo>
                    <a:pt x="124932" y="190327"/>
                    <a:pt x="110644" y="184612"/>
                    <a:pt x="99214" y="177945"/>
                  </a:cubicBezTo>
                  <a:cubicBezTo>
                    <a:pt x="63019" y="157942"/>
                    <a:pt x="60161" y="149370"/>
                    <a:pt x="63972" y="143654"/>
                  </a:cubicBezTo>
                  <a:cubicBezTo>
                    <a:pt x="67782" y="136987"/>
                    <a:pt x="76354" y="135082"/>
                    <a:pt x="111597" y="155084"/>
                  </a:cubicBezTo>
                  <a:cubicBezTo>
                    <a:pt x="123026" y="161752"/>
                    <a:pt x="135409" y="170324"/>
                    <a:pt x="147791" y="178897"/>
                  </a:cubicBezTo>
                  <a:cubicBezTo>
                    <a:pt x="140172" y="171277"/>
                    <a:pt x="131599" y="164609"/>
                    <a:pt x="125884" y="156989"/>
                  </a:cubicBezTo>
                  <a:cubicBezTo>
                    <a:pt x="102072" y="130320"/>
                    <a:pt x="103024" y="122699"/>
                    <a:pt x="107786" y="118889"/>
                  </a:cubicBezTo>
                  <a:cubicBezTo>
                    <a:pt x="112549" y="115079"/>
                    <a:pt x="121122" y="116032"/>
                    <a:pt x="144934" y="142702"/>
                  </a:cubicBezTo>
                  <a:cubicBezTo>
                    <a:pt x="155411" y="154132"/>
                    <a:pt x="165889" y="169372"/>
                    <a:pt x="174461" y="182707"/>
                  </a:cubicBezTo>
                  <a:cubicBezTo>
                    <a:pt x="164936" y="190327"/>
                    <a:pt x="158269" y="200804"/>
                    <a:pt x="156364" y="213187"/>
                  </a:cubicBezTo>
                  <a:cubicBezTo>
                    <a:pt x="156364" y="214139"/>
                    <a:pt x="156364" y="216045"/>
                    <a:pt x="155411" y="216997"/>
                  </a:cubicBezTo>
                  <a:cubicBezTo>
                    <a:pt x="139219" y="216997"/>
                    <a:pt x="121122" y="216045"/>
                    <a:pt x="105882" y="214139"/>
                  </a:cubicBezTo>
                  <a:cubicBezTo>
                    <a:pt x="70639" y="207472"/>
                    <a:pt x="65876" y="201757"/>
                    <a:pt x="65876" y="195089"/>
                  </a:cubicBezTo>
                  <a:close/>
                  <a:moveTo>
                    <a:pt x="166841" y="316057"/>
                  </a:moveTo>
                  <a:cubicBezTo>
                    <a:pt x="150649" y="347489"/>
                    <a:pt x="143029" y="351299"/>
                    <a:pt x="137314" y="348442"/>
                  </a:cubicBezTo>
                  <a:cubicBezTo>
                    <a:pt x="131599" y="345584"/>
                    <a:pt x="128741" y="338917"/>
                    <a:pt x="144934" y="306532"/>
                  </a:cubicBezTo>
                  <a:cubicBezTo>
                    <a:pt x="149697" y="297959"/>
                    <a:pt x="155411" y="288434"/>
                    <a:pt x="161126" y="279862"/>
                  </a:cubicBezTo>
                  <a:cubicBezTo>
                    <a:pt x="151601" y="291292"/>
                    <a:pt x="142076" y="302722"/>
                    <a:pt x="131599" y="311295"/>
                  </a:cubicBezTo>
                  <a:cubicBezTo>
                    <a:pt x="102072" y="338917"/>
                    <a:pt x="92547" y="338917"/>
                    <a:pt x="87784" y="334154"/>
                  </a:cubicBezTo>
                  <a:cubicBezTo>
                    <a:pt x="83022" y="328439"/>
                    <a:pt x="83022" y="319867"/>
                    <a:pt x="113501" y="292245"/>
                  </a:cubicBezTo>
                  <a:cubicBezTo>
                    <a:pt x="123026" y="282720"/>
                    <a:pt x="135409" y="274147"/>
                    <a:pt x="146839" y="265574"/>
                  </a:cubicBezTo>
                  <a:cubicBezTo>
                    <a:pt x="137314" y="271289"/>
                    <a:pt x="127789" y="276052"/>
                    <a:pt x="119216" y="279862"/>
                  </a:cubicBezTo>
                  <a:cubicBezTo>
                    <a:pt x="86832" y="294149"/>
                    <a:pt x="79211" y="291292"/>
                    <a:pt x="77307" y="285577"/>
                  </a:cubicBezTo>
                  <a:cubicBezTo>
                    <a:pt x="75401" y="278909"/>
                    <a:pt x="78259" y="272242"/>
                    <a:pt x="111597" y="257954"/>
                  </a:cubicBezTo>
                  <a:cubicBezTo>
                    <a:pt x="125884" y="252239"/>
                    <a:pt x="143029" y="246524"/>
                    <a:pt x="158269" y="242714"/>
                  </a:cubicBezTo>
                  <a:cubicBezTo>
                    <a:pt x="163032" y="255097"/>
                    <a:pt x="172557" y="265574"/>
                    <a:pt x="184939" y="271289"/>
                  </a:cubicBezTo>
                  <a:cubicBezTo>
                    <a:pt x="180176" y="284624"/>
                    <a:pt x="174461" y="301770"/>
                    <a:pt x="166841" y="316057"/>
                  </a:cubicBezTo>
                  <a:close/>
                  <a:moveTo>
                    <a:pt x="196369" y="172229"/>
                  </a:moveTo>
                  <a:cubicBezTo>
                    <a:pt x="191607" y="156989"/>
                    <a:pt x="186844" y="139845"/>
                    <a:pt x="183986" y="124604"/>
                  </a:cubicBezTo>
                  <a:cubicBezTo>
                    <a:pt x="178272" y="89362"/>
                    <a:pt x="183034" y="82695"/>
                    <a:pt x="189701" y="80789"/>
                  </a:cubicBezTo>
                  <a:cubicBezTo>
                    <a:pt x="196369" y="79837"/>
                    <a:pt x="202084" y="83647"/>
                    <a:pt x="207799" y="118889"/>
                  </a:cubicBezTo>
                  <a:cubicBezTo>
                    <a:pt x="209704" y="128414"/>
                    <a:pt x="209704" y="138892"/>
                    <a:pt x="210657" y="150322"/>
                  </a:cubicBezTo>
                  <a:cubicBezTo>
                    <a:pt x="211609" y="136034"/>
                    <a:pt x="212561" y="120795"/>
                    <a:pt x="215419" y="107459"/>
                  </a:cubicBezTo>
                  <a:cubicBezTo>
                    <a:pt x="223039" y="67454"/>
                    <a:pt x="230659" y="61739"/>
                    <a:pt x="237326" y="63645"/>
                  </a:cubicBezTo>
                  <a:cubicBezTo>
                    <a:pt x="244947" y="64597"/>
                    <a:pt x="249709" y="72217"/>
                    <a:pt x="241136" y="113174"/>
                  </a:cubicBezTo>
                  <a:cubicBezTo>
                    <a:pt x="238279" y="126509"/>
                    <a:pt x="234469" y="140797"/>
                    <a:pt x="229707" y="155084"/>
                  </a:cubicBezTo>
                  <a:cubicBezTo>
                    <a:pt x="234469" y="145559"/>
                    <a:pt x="239232" y="135082"/>
                    <a:pt x="243994" y="127462"/>
                  </a:cubicBezTo>
                  <a:cubicBezTo>
                    <a:pt x="262091" y="96982"/>
                    <a:pt x="269711" y="95077"/>
                    <a:pt x="275426" y="97934"/>
                  </a:cubicBezTo>
                  <a:cubicBezTo>
                    <a:pt x="281141" y="101745"/>
                    <a:pt x="282094" y="109364"/>
                    <a:pt x="263997" y="140797"/>
                  </a:cubicBezTo>
                  <a:cubicBezTo>
                    <a:pt x="256376" y="154132"/>
                    <a:pt x="244947" y="168420"/>
                    <a:pt x="235422" y="180802"/>
                  </a:cubicBezTo>
                  <a:cubicBezTo>
                    <a:pt x="229707" y="176992"/>
                    <a:pt x="223991" y="174134"/>
                    <a:pt x="216372" y="173182"/>
                  </a:cubicBezTo>
                  <a:cubicBezTo>
                    <a:pt x="209704" y="170324"/>
                    <a:pt x="203036" y="170324"/>
                    <a:pt x="196369" y="172229"/>
                  </a:cubicBezTo>
                  <a:close/>
                  <a:moveTo>
                    <a:pt x="304001" y="327487"/>
                  </a:moveTo>
                  <a:cubicBezTo>
                    <a:pt x="299239" y="332249"/>
                    <a:pt x="291619" y="332249"/>
                    <a:pt x="266854" y="307484"/>
                  </a:cubicBezTo>
                  <a:cubicBezTo>
                    <a:pt x="260186" y="300817"/>
                    <a:pt x="253519" y="292245"/>
                    <a:pt x="246851" y="283672"/>
                  </a:cubicBezTo>
                  <a:cubicBezTo>
                    <a:pt x="254472" y="296054"/>
                    <a:pt x="262091" y="309389"/>
                    <a:pt x="267807" y="320820"/>
                  </a:cubicBezTo>
                  <a:cubicBezTo>
                    <a:pt x="284951" y="357967"/>
                    <a:pt x="282094" y="366539"/>
                    <a:pt x="275426" y="369397"/>
                  </a:cubicBezTo>
                  <a:cubicBezTo>
                    <a:pt x="268759" y="372254"/>
                    <a:pt x="260186" y="369397"/>
                    <a:pt x="243041" y="332249"/>
                  </a:cubicBezTo>
                  <a:cubicBezTo>
                    <a:pt x="237326" y="319867"/>
                    <a:pt x="232564" y="305579"/>
                    <a:pt x="227801" y="292245"/>
                  </a:cubicBezTo>
                  <a:cubicBezTo>
                    <a:pt x="229707" y="302722"/>
                    <a:pt x="231611" y="313199"/>
                    <a:pt x="232564" y="322724"/>
                  </a:cubicBezTo>
                  <a:cubicBezTo>
                    <a:pt x="236374" y="357967"/>
                    <a:pt x="231611" y="364634"/>
                    <a:pt x="224944" y="364634"/>
                  </a:cubicBezTo>
                  <a:cubicBezTo>
                    <a:pt x="218276" y="364634"/>
                    <a:pt x="212561" y="358920"/>
                    <a:pt x="208751" y="323677"/>
                  </a:cubicBezTo>
                  <a:cubicBezTo>
                    <a:pt x="206847" y="308437"/>
                    <a:pt x="207799" y="290339"/>
                    <a:pt x="208751" y="274147"/>
                  </a:cubicBezTo>
                  <a:cubicBezTo>
                    <a:pt x="222086" y="273195"/>
                    <a:pt x="235422" y="267479"/>
                    <a:pt x="243994" y="257002"/>
                  </a:cubicBezTo>
                  <a:cubicBezTo>
                    <a:pt x="257329" y="266527"/>
                    <a:pt x="271616" y="277957"/>
                    <a:pt x="282094" y="288434"/>
                  </a:cubicBezTo>
                  <a:cubicBezTo>
                    <a:pt x="307811" y="314152"/>
                    <a:pt x="308764" y="322724"/>
                    <a:pt x="304001" y="327487"/>
                  </a:cubicBezTo>
                  <a:close/>
                  <a:moveTo>
                    <a:pt x="322099" y="221759"/>
                  </a:moveTo>
                  <a:cubicBezTo>
                    <a:pt x="308764" y="223664"/>
                    <a:pt x="293524" y="223664"/>
                    <a:pt x="279236" y="223664"/>
                  </a:cubicBezTo>
                  <a:cubicBezTo>
                    <a:pt x="289714" y="224617"/>
                    <a:pt x="301144" y="226522"/>
                    <a:pt x="309716" y="228427"/>
                  </a:cubicBezTo>
                  <a:cubicBezTo>
                    <a:pt x="344959" y="236047"/>
                    <a:pt x="348769" y="242714"/>
                    <a:pt x="346864" y="249382"/>
                  </a:cubicBezTo>
                  <a:cubicBezTo>
                    <a:pt x="344959" y="256049"/>
                    <a:pt x="338291" y="259859"/>
                    <a:pt x="303049" y="252239"/>
                  </a:cubicBezTo>
                  <a:cubicBezTo>
                    <a:pt x="287809" y="249382"/>
                    <a:pt x="270664" y="242714"/>
                    <a:pt x="256376" y="236999"/>
                  </a:cubicBezTo>
                  <a:cubicBezTo>
                    <a:pt x="256376" y="236047"/>
                    <a:pt x="257329" y="234142"/>
                    <a:pt x="257329" y="233189"/>
                  </a:cubicBezTo>
                  <a:cubicBezTo>
                    <a:pt x="260186" y="220807"/>
                    <a:pt x="257329" y="208424"/>
                    <a:pt x="251614" y="197947"/>
                  </a:cubicBezTo>
                  <a:cubicBezTo>
                    <a:pt x="264949" y="188422"/>
                    <a:pt x="280189" y="178897"/>
                    <a:pt x="293524" y="171277"/>
                  </a:cubicBezTo>
                  <a:cubicBezTo>
                    <a:pt x="325909" y="155084"/>
                    <a:pt x="333529" y="156989"/>
                    <a:pt x="336386" y="162704"/>
                  </a:cubicBezTo>
                  <a:cubicBezTo>
                    <a:pt x="340197" y="168420"/>
                    <a:pt x="337339" y="176039"/>
                    <a:pt x="304954" y="192232"/>
                  </a:cubicBezTo>
                  <a:cubicBezTo>
                    <a:pt x="296382" y="196995"/>
                    <a:pt x="285904" y="200804"/>
                    <a:pt x="276379" y="204614"/>
                  </a:cubicBezTo>
                  <a:cubicBezTo>
                    <a:pt x="290666" y="200804"/>
                    <a:pt x="305907" y="197947"/>
                    <a:pt x="318289" y="196042"/>
                  </a:cubicBezTo>
                  <a:cubicBezTo>
                    <a:pt x="359247" y="191279"/>
                    <a:pt x="365914" y="196042"/>
                    <a:pt x="366866" y="203662"/>
                  </a:cubicBezTo>
                  <a:cubicBezTo>
                    <a:pt x="368772" y="209377"/>
                    <a:pt x="363057" y="216045"/>
                    <a:pt x="322099" y="2217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7770376" y="4229571"/>
              <a:ext cx="161925" cy="190500"/>
            </a:xfrm>
            <a:custGeom>
              <a:avLst/>
              <a:gdLst>
                <a:gd name="connsiteX0" fmla="*/ 142994 w 161925"/>
                <a:gd name="connsiteY0" fmla="*/ 9054 h 190500"/>
                <a:gd name="connsiteX1" fmla="*/ 22026 w 161925"/>
                <a:gd name="connsiteY1" fmla="*/ 70967 h 190500"/>
                <a:gd name="connsiteX2" fmla="*/ 26789 w 161925"/>
                <a:gd name="connsiteY2" fmla="*/ 169074 h 190500"/>
                <a:gd name="connsiteX3" fmla="*/ 46791 w 161925"/>
                <a:gd name="connsiteY3" fmla="*/ 130022 h 190500"/>
                <a:gd name="connsiteX4" fmla="*/ 110609 w 161925"/>
                <a:gd name="connsiteY4" fmla="*/ 60489 h 190500"/>
                <a:gd name="connsiteX5" fmla="*/ 73461 w 161925"/>
                <a:gd name="connsiteY5" fmla="*/ 147167 h 190500"/>
                <a:gd name="connsiteX6" fmla="*/ 45839 w 161925"/>
                <a:gd name="connsiteY6" fmla="*/ 181457 h 190500"/>
                <a:gd name="connsiteX7" fmla="*/ 137279 w 161925"/>
                <a:gd name="connsiteY7" fmla="*/ 145262 h 190500"/>
                <a:gd name="connsiteX8" fmla="*/ 142994 w 161925"/>
                <a:gd name="connsiteY8" fmla="*/ 9054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925" h="190500">
                  <a:moveTo>
                    <a:pt x="142994" y="9054"/>
                  </a:moveTo>
                  <a:cubicBezTo>
                    <a:pt x="126801" y="-1423"/>
                    <a:pt x="45839" y="32867"/>
                    <a:pt x="22026" y="70967"/>
                  </a:cubicBezTo>
                  <a:cubicBezTo>
                    <a:pt x="119" y="105257"/>
                    <a:pt x="2976" y="146214"/>
                    <a:pt x="26789" y="169074"/>
                  </a:cubicBezTo>
                  <a:cubicBezTo>
                    <a:pt x="30599" y="158597"/>
                    <a:pt x="37266" y="144310"/>
                    <a:pt x="46791" y="130022"/>
                  </a:cubicBezTo>
                  <a:cubicBezTo>
                    <a:pt x="65841" y="100495"/>
                    <a:pt x="106799" y="58585"/>
                    <a:pt x="110609" y="60489"/>
                  </a:cubicBezTo>
                  <a:cubicBezTo>
                    <a:pt x="114419" y="63347"/>
                    <a:pt x="92511" y="117639"/>
                    <a:pt x="73461" y="147167"/>
                  </a:cubicBezTo>
                  <a:cubicBezTo>
                    <a:pt x="63936" y="161454"/>
                    <a:pt x="54411" y="173837"/>
                    <a:pt x="45839" y="181457"/>
                  </a:cubicBezTo>
                  <a:cubicBezTo>
                    <a:pt x="76319" y="193839"/>
                    <a:pt x="115371" y="179552"/>
                    <a:pt x="137279" y="145262"/>
                  </a:cubicBezTo>
                  <a:cubicBezTo>
                    <a:pt x="161091" y="107162"/>
                    <a:pt x="160139" y="19532"/>
                    <a:pt x="142994" y="90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7051786" y="4553563"/>
              <a:ext cx="114300" cy="123825"/>
            </a:xfrm>
            <a:custGeom>
              <a:avLst/>
              <a:gdLst>
                <a:gd name="connsiteX0" fmla="*/ 12906 w 114300"/>
                <a:gd name="connsiteY0" fmla="*/ 8912 h 123825"/>
                <a:gd name="connsiteX1" fmla="*/ 24336 w 114300"/>
                <a:gd name="connsiteY1" fmla="*/ 97495 h 123825"/>
                <a:gd name="connsiteX2" fmla="*/ 86249 w 114300"/>
                <a:gd name="connsiteY2" fmla="*/ 115592 h 123825"/>
                <a:gd name="connsiteX3" fmla="*/ 66246 w 114300"/>
                <a:gd name="connsiteY3" fmla="*/ 94637 h 123825"/>
                <a:gd name="connsiteX4" fmla="*/ 36719 w 114300"/>
                <a:gd name="connsiteY4" fmla="*/ 40345 h 123825"/>
                <a:gd name="connsiteX5" fmla="*/ 82439 w 114300"/>
                <a:gd name="connsiteY5" fmla="*/ 82255 h 123825"/>
                <a:gd name="connsiteX6" fmla="*/ 97679 w 114300"/>
                <a:gd name="connsiteY6" fmla="*/ 107020 h 123825"/>
                <a:gd name="connsiteX7" fmla="*/ 94821 w 114300"/>
                <a:gd name="connsiteY7" fmla="*/ 42250 h 123825"/>
                <a:gd name="connsiteX8" fmla="*/ 12906 w 114300"/>
                <a:gd name="connsiteY8" fmla="*/ 8912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0" h="123825">
                  <a:moveTo>
                    <a:pt x="12906" y="8912"/>
                  </a:moveTo>
                  <a:cubicBezTo>
                    <a:pt x="2429" y="16532"/>
                    <a:pt x="6239" y="73682"/>
                    <a:pt x="24336" y="97495"/>
                  </a:cubicBezTo>
                  <a:cubicBezTo>
                    <a:pt x="40529" y="118450"/>
                    <a:pt x="67199" y="126070"/>
                    <a:pt x="86249" y="115592"/>
                  </a:cubicBezTo>
                  <a:cubicBezTo>
                    <a:pt x="80534" y="110830"/>
                    <a:pt x="72914" y="104162"/>
                    <a:pt x="66246" y="94637"/>
                  </a:cubicBezTo>
                  <a:cubicBezTo>
                    <a:pt x="51959" y="76540"/>
                    <a:pt x="34814" y="42250"/>
                    <a:pt x="36719" y="40345"/>
                  </a:cubicBezTo>
                  <a:cubicBezTo>
                    <a:pt x="38624" y="38440"/>
                    <a:pt x="68151" y="64157"/>
                    <a:pt x="82439" y="82255"/>
                  </a:cubicBezTo>
                  <a:cubicBezTo>
                    <a:pt x="89106" y="90827"/>
                    <a:pt x="94821" y="100352"/>
                    <a:pt x="97679" y="107020"/>
                  </a:cubicBezTo>
                  <a:cubicBezTo>
                    <a:pt x="111966" y="90827"/>
                    <a:pt x="111014" y="63205"/>
                    <a:pt x="94821" y="42250"/>
                  </a:cubicBezTo>
                  <a:cubicBezTo>
                    <a:pt x="77676" y="19390"/>
                    <a:pt x="22431" y="1292"/>
                    <a:pt x="12906" y="89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7234714" y="5101939"/>
              <a:ext cx="161925" cy="161925"/>
            </a:xfrm>
            <a:custGeom>
              <a:avLst/>
              <a:gdLst>
                <a:gd name="connsiteX0" fmla="*/ 150019 w 161925"/>
                <a:gd name="connsiteY0" fmla="*/ 37751 h 161925"/>
                <a:gd name="connsiteX1" fmla="*/ 113824 w 161925"/>
                <a:gd name="connsiteY1" fmla="*/ 28226 h 161925"/>
                <a:gd name="connsiteX2" fmla="*/ 102394 w 161925"/>
                <a:gd name="connsiteY2" fmla="*/ 33941 h 161925"/>
                <a:gd name="connsiteX3" fmla="*/ 62389 w 161925"/>
                <a:gd name="connsiteY3" fmla="*/ 8223 h 161925"/>
                <a:gd name="connsiteX4" fmla="*/ 43339 w 161925"/>
                <a:gd name="connsiteY4" fmla="*/ 52038 h 161925"/>
                <a:gd name="connsiteX5" fmla="*/ 30956 w 161925"/>
                <a:gd name="connsiteY5" fmla="*/ 53943 h 161925"/>
                <a:gd name="connsiteX6" fmla="*/ 7144 w 161925"/>
                <a:gd name="connsiteY6" fmla="*/ 82518 h 161925"/>
                <a:gd name="connsiteX7" fmla="*/ 18574 w 161925"/>
                <a:gd name="connsiteY7" fmla="*/ 105378 h 161925"/>
                <a:gd name="connsiteX8" fmla="*/ 43339 w 161925"/>
                <a:gd name="connsiteY8" fmla="*/ 113951 h 161925"/>
                <a:gd name="connsiteX9" fmla="*/ 61436 w 161925"/>
                <a:gd name="connsiteY9" fmla="*/ 157766 h 161925"/>
                <a:gd name="connsiteX10" fmla="*/ 78581 w 161925"/>
                <a:gd name="connsiteY10" fmla="*/ 157766 h 161925"/>
                <a:gd name="connsiteX11" fmla="*/ 102394 w 161925"/>
                <a:gd name="connsiteY11" fmla="*/ 133001 h 161925"/>
                <a:gd name="connsiteX12" fmla="*/ 135731 w 161925"/>
                <a:gd name="connsiteY12" fmla="*/ 139668 h 161925"/>
                <a:gd name="connsiteX13" fmla="*/ 150019 w 161925"/>
                <a:gd name="connsiteY13" fmla="*/ 130143 h 161925"/>
                <a:gd name="connsiteX14" fmla="*/ 139541 w 161925"/>
                <a:gd name="connsiteY14" fmla="*/ 83471 h 161925"/>
                <a:gd name="connsiteX15" fmla="*/ 154781 w 161925"/>
                <a:gd name="connsiteY15" fmla="*/ 62516 h 161925"/>
                <a:gd name="connsiteX16" fmla="*/ 150019 w 161925"/>
                <a:gd name="connsiteY16" fmla="*/ 37751 h 161925"/>
                <a:gd name="connsiteX17" fmla="*/ 35719 w 161925"/>
                <a:gd name="connsiteY17" fmla="*/ 97758 h 161925"/>
                <a:gd name="connsiteX18" fmla="*/ 48101 w 161925"/>
                <a:gd name="connsiteY18" fmla="*/ 89186 h 161925"/>
                <a:gd name="connsiteX19" fmla="*/ 58579 w 161925"/>
                <a:gd name="connsiteY19" fmla="*/ 86328 h 161925"/>
                <a:gd name="connsiteX20" fmla="*/ 43339 w 161925"/>
                <a:gd name="connsiteY20" fmla="*/ 87281 h 161925"/>
                <a:gd name="connsiteX21" fmla="*/ 26194 w 161925"/>
                <a:gd name="connsiteY21" fmla="*/ 82518 h 161925"/>
                <a:gd name="connsiteX22" fmla="*/ 43339 w 161925"/>
                <a:gd name="connsiteY22" fmla="*/ 77756 h 161925"/>
                <a:gd name="connsiteX23" fmla="*/ 58579 w 161925"/>
                <a:gd name="connsiteY23" fmla="*/ 78708 h 161925"/>
                <a:gd name="connsiteX24" fmla="*/ 48101 w 161925"/>
                <a:gd name="connsiteY24" fmla="*/ 75851 h 161925"/>
                <a:gd name="connsiteX25" fmla="*/ 35719 w 161925"/>
                <a:gd name="connsiteY25" fmla="*/ 66326 h 161925"/>
                <a:gd name="connsiteX26" fmla="*/ 51911 w 161925"/>
                <a:gd name="connsiteY26" fmla="*/ 67278 h 161925"/>
                <a:gd name="connsiteX27" fmla="*/ 68104 w 161925"/>
                <a:gd name="connsiteY27" fmla="*/ 74898 h 161925"/>
                <a:gd name="connsiteX28" fmla="*/ 67151 w 161925"/>
                <a:gd name="connsiteY28" fmla="*/ 88233 h 161925"/>
                <a:gd name="connsiteX29" fmla="*/ 68104 w 161925"/>
                <a:gd name="connsiteY29" fmla="*/ 89186 h 161925"/>
                <a:gd name="connsiteX30" fmla="*/ 51911 w 161925"/>
                <a:gd name="connsiteY30" fmla="*/ 96806 h 161925"/>
                <a:gd name="connsiteX31" fmla="*/ 35719 w 161925"/>
                <a:gd name="connsiteY31" fmla="*/ 97758 h 161925"/>
                <a:gd name="connsiteX32" fmla="*/ 88106 w 161925"/>
                <a:gd name="connsiteY32" fmla="*/ 119666 h 161925"/>
                <a:gd name="connsiteX33" fmla="*/ 84296 w 161925"/>
                <a:gd name="connsiteY33" fmla="*/ 134906 h 161925"/>
                <a:gd name="connsiteX34" fmla="*/ 79534 w 161925"/>
                <a:gd name="connsiteY34" fmla="*/ 120618 h 161925"/>
                <a:gd name="connsiteX35" fmla="*/ 80486 w 161925"/>
                <a:gd name="connsiteY35" fmla="*/ 109188 h 161925"/>
                <a:gd name="connsiteX36" fmla="*/ 76676 w 161925"/>
                <a:gd name="connsiteY36" fmla="*/ 124428 h 161925"/>
                <a:gd name="connsiteX37" fmla="*/ 66199 w 161925"/>
                <a:gd name="connsiteY37" fmla="*/ 138716 h 161925"/>
                <a:gd name="connsiteX38" fmla="*/ 67151 w 161925"/>
                <a:gd name="connsiteY38" fmla="*/ 120618 h 161925"/>
                <a:gd name="connsiteX39" fmla="*/ 72866 w 161925"/>
                <a:gd name="connsiteY39" fmla="*/ 106331 h 161925"/>
                <a:gd name="connsiteX40" fmla="*/ 66199 w 161925"/>
                <a:gd name="connsiteY40" fmla="*/ 115856 h 161925"/>
                <a:gd name="connsiteX41" fmla="*/ 53816 w 161925"/>
                <a:gd name="connsiteY41" fmla="*/ 124428 h 161925"/>
                <a:gd name="connsiteX42" fmla="*/ 59531 w 161925"/>
                <a:gd name="connsiteY42" fmla="*/ 110141 h 161925"/>
                <a:gd name="connsiteX43" fmla="*/ 71914 w 161925"/>
                <a:gd name="connsiteY43" fmla="*/ 96806 h 161925"/>
                <a:gd name="connsiteX44" fmla="*/ 85249 w 161925"/>
                <a:gd name="connsiteY44" fmla="*/ 101568 h 161925"/>
                <a:gd name="connsiteX45" fmla="*/ 88106 w 161925"/>
                <a:gd name="connsiteY45" fmla="*/ 119666 h 161925"/>
                <a:gd name="connsiteX46" fmla="*/ 73819 w 161925"/>
                <a:gd name="connsiteY46" fmla="*/ 68231 h 161925"/>
                <a:gd name="connsiteX47" fmla="*/ 61436 w 161925"/>
                <a:gd name="connsiteY47" fmla="*/ 54896 h 161925"/>
                <a:gd name="connsiteX48" fmla="*/ 55721 w 161925"/>
                <a:gd name="connsiteY48" fmla="*/ 39656 h 161925"/>
                <a:gd name="connsiteX49" fmla="*/ 68104 w 161925"/>
                <a:gd name="connsiteY49" fmla="*/ 49181 h 161925"/>
                <a:gd name="connsiteX50" fmla="*/ 73819 w 161925"/>
                <a:gd name="connsiteY50" fmla="*/ 58706 h 161925"/>
                <a:gd name="connsiteX51" fmla="*/ 68104 w 161925"/>
                <a:gd name="connsiteY51" fmla="*/ 44418 h 161925"/>
                <a:gd name="connsiteX52" fmla="*/ 68104 w 161925"/>
                <a:gd name="connsiteY52" fmla="*/ 26321 h 161925"/>
                <a:gd name="connsiteX53" fmla="*/ 77629 w 161925"/>
                <a:gd name="connsiteY53" fmla="*/ 41561 h 161925"/>
                <a:gd name="connsiteX54" fmla="*/ 81439 w 161925"/>
                <a:gd name="connsiteY54" fmla="*/ 56801 h 161925"/>
                <a:gd name="connsiteX55" fmla="*/ 81439 w 161925"/>
                <a:gd name="connsiteY55" fmla="*/ 45371 h 161925"/>
                <a:gd name="connsiteX56" fmla="*/ 86201 w 161925"/>
                <a:gd name="connsiteY56" fmla="*/ 31083 h 161925"/>
                <a:gd name="connsiteX57" fmla="*/ 90011 w 161925"/>
                <a:gd name="connsiteY57" fmla="*/ 46323 h 161925"/>
                <a:gd name="connsiteX58" fmla="*/ 87154 w 161925"/>
                <a:gd name="connsiteY58" fmla="*/ 64421 h 161925"/>
                <a:gd name="connsiteX59" fmla="*/ 79534 w 161925"/>
                <a:gd name="connsiteY59" fmla="*/ 65373 h 161925"/>
                <a:gd name="connsiteX60" fmla="*/ 73819 w 161925"/>
                <a:gd name="connsiteY60" fmla="*/ 68231 h 161925"/>
                <a:gd name="connsiteX61" fmla="*/ 134779 w 161925"/>
                <a:gd name="connsiteY61" fmla="*/ 99663 h 161925"/>
                <a:gd name="connsiteX62" fmla="*/ 119539 w 161925"/>
                <a:gd name="connsiteY62" fmla="*/ 99663 h 161925"/>
                <a:gd name="connsiteX63" fmla="*/ 109061 w 161925"/>
                <a:gd name="connsiteY63" fmla="*/ 95853 h 161925"/>
                <a:gd name="connsiteX64" fmla="*/ 122396 w 161925"/>
                <a:gd name="connsiteY64" fmla="*/ 104426 h 161925"/>
                <a:gd name="connsiteX65" fmla="*/ 132874 w 161925"/>
                <a:gd name="connsiteY65" fmla="*/ 118713 h 161925"/>
                <a:gd name="connsiteX66" fmla="*/ 116681 w 161925"/>
                <a:gd name="connsiteY66" fmla="*/ 112046 h 161925"/>
                <a:gd name="connsiteX67" fmla="*/ 105251 w 161925"/>
                <a:gd name="connsiteY67" fmla="*/ 101568 h 161925"/>
                <a:gd name="connsiteX68" fmla="*/ 111919 w 161925"/>
                <a:gd name="connsiteY68" fmla="*/ 110141 h 161925"/>
                <a:gd name="connsiteX69" fmla="*/ 116681 w 161925"/>
                <a:gd name="connsiteY69" fmla="*/ 124428 h 161925"/>
                <a:gd name="connsiteX70" fmla="*/ 104299 w 161925"/>
                <a:gd name="connsiteY70" fmla="*/ 113951 h 161925"/>
                <a:gd name="connsiteX71" fmla="*/ 95726 w 161925"/>
                <a:gd name="connsiteY71" fmla="*/ 97758 h 161925"/>
                <a:gd name="connsiteX72" fmla="*/ 104299 w 161925"/>
                <a:gd name="connsiteY72" fmla="*/ 86328 h 161925"/>
                <a:gd name="connsiteX73" fmla="*/ 121444 w 161925"/>
                <a:gd name="connsiteY73" fmla="*/ 90138 h 161925"/>
                <a:gd name="connsiteX74" fmla="*/ 134779 w 161925"/>
                <a:gd name="connsiteY74" fmla="*/ 99663 h 161925"/>
                <a:gd name="connsiteX75" fmla="*/ 122396 w 161925"/>
                <a:gd name="connsiteY75" fmla="*/ 62516 h 161925"/>
                <a:gd name="connsiteX76" fmla="*/ 109061 w 161925"/>
                <a:gd name="connsiteY76" fmla="*/ 70136 h 161925"/>
                <a:gd name="connsiteX77" fmla="*/ 119539 w 161925"/>
                <a:gd name="connsiteY77" fmla="*/ 66326 h 161925"/>
                <a:gd name="connsiteX78" fmla="*/ 134779 w 161925"/>
                <a:gd name="connsiteY78" fmla="*/ 66326 h 161925"/>
                <a:gd name="connsiteX79" fmla="*/ 121444 w 161925"/>
                <a:gd name="connsiteY79" fmla="*/ 74898 h 161925"/>
                <a:gd name="connsiteX80" fmla="*/ 103346 w 161925"/>
                <a:gd name="connsiteY80" fmla="*/ 77756 h 161925"/>
                <a:gd name="connsiteX81" fmla="*/ 103346 w 161925"/>
                <a:gd name="connsiteY81" fmla="*/ 76803 h 161925"/>
                <a:gd name="connsiteX82" fmla="*/ 95726 w 161925"/>
                <a:gd name="connsiteY82" fmla="*/ 66326 h 161925"/>
                <a:gd name="connsiteX83" fmla="*/ 104299 w 161925"/>
                <a:gd name="connsiteY83" fmla="*/ 51086 h 161925"/>
                <a:gd name="connsiteX84" fmla="*/ 116681 w 161925"/>
                <a:gd name="connsiteY84" fmla="*/ 40608 h 161925"/>
                <a:gd name="connsiteX85" fmla="*/ 111919 w 161925"/>
                <a:gd name="connsiteY85" fmla="*/ 54896 h 161925"/>
                <a:gd name="connsiteX86" fmla="*/ 105251 w 161925"/>
                <a:gd name="connsiteY86" fmla="*/ 63468 h 161925"/>
                <a:gd name="connsiteX87" fmla="*/ 117634 w 161925"/>
                <a:gd name="connsiteY87" fmla="*/ 53943 h 161925"/>
                <a:gd name="connsiteX88" fmla="*/ 134779 w 161925"/>
                <a:gd name="connsiteY88" fmla="*/ 48228 h 161925"/>
                <a:gd name="connsiteX89" fmla="*/ 122396 w 161925"/>
                <a:gd name="connsiteY89" fmla="*/ 62516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61925" h="161925">
                  <a:moveTo>
                    <a:pt x="150019" y="37751"/>
                  </a:moveTo>
                  <a:cubicBezTo>
                    <a:pt x="142399" y="27273"/>
                    <a:pt x="128111" y="23463"/>
                    <a:pt x="113824" y="28226"/>
                  </a:cubicBezTo>
                  <a:cubicBezTo>
                    <a:pt x="110014" y="29178"/>
                    <a:pt x="106204" y="31083"/>
                    <a:pt x="102394" y="33941"/>
                  </a:cubicBezTo>
                  <a:cubicBezTo>
                    <a:pt x="95726" y="14891"/>
                    <a:pt x="78581" y="3461"/>
                    <a:pt x="62389" y="8223"/>
                  </a:cubicBezTo>
                  <a:cubicBezTo>
                    <a:pt x="46196" y="12986"/>
                    <a:pt x="38576" y="32988"/>
                    <a:pt x="43339" y="52038"/>
                  </a:cubicBezTo>
                  <a:cubicBezTo>
                    <a:pt x="38576" y="52038"/>
                    <a:pt x="34766" y="52991"/>
                    <a:pt x="30956" y="53943"/>
                  </a:cubicBezTo>
                  <a:cubicBezTo>
                    <a:pt x="16669" y="58706"/>
                    <a:pt x="7144" y="69183"/>
                    <a:pt x="7144" y="82518"/>
                  </a:cubicBezTo>
                  <a:cubicBezTo>
                    <a:pt x="7144" y="91091"/>
                    <a:pt x="10954" y="98711"/>
                    <a:pt x="18574" y="105378"/>
                  </a:cubicBezTo>
                  <a:cubicBezTo>
                    <a:pt x="25241" y="111093"/>
                    <a:pt x="33814" y="113951"/>
                    <a:pt x="43339" y="113951"/>
                  </a:cubicBezTo>
                  <a:cubicBezTo>
                    <a:pt x="37624" y="133001"/>
                    <a:pt x="45244" y="153003"/>
                    <a:pt x="61436" y="157766"/>
                  </a:cubicBezTo>
                  <a:cubicBezTo>
                    <a:pt x="67151" y="159671"/>
                    <a:pt x="72866" y="159671"/>
                    <a:pt x="78581" y="157766"/>
                  </a:cubicBezTo>
                  <a:cubicBezTo>
                    <a:pt x="89059" y="154908"/>
                    <a:pt x="98584" y="145383"/>
                    <a:pt x="102394" y="133001"/>
                  </a:cubicBezTo>
                  <a:cubicBezTo>
                    <a:pt x="112871" y="140621"/>
                    <a:pt x="125254" y="142526"/>
                    <a:pt x="135731" y="139668"/>
                  </a:cubicBezTo>
                  <a:cubicBezTo>
                    <a:pt x="141446" y="137763"/>
                    <a:pt x="146209" y="134906"/>
                    <a:pt x="150019" y="130143"/>
                  </a:cubicBezTo>
                  <a:cubicBezTo>
                    <a:pt x="159544" y="116808"/>
                    <a:pt x="155734" y="95853"/>
                    <a:pt x="139541" y="83471"/>
                  </a:cubicBezTo>
                  <a:cubicBezTo>
                    <a:pt x="147161" y="77756"/>
                    <a:pt x="151924" y="70136"/>
                    <a:pt x="154781" y="62516"/>
                  </a:cubicBezTo>
                  <a:cubicBezTo>
                    <a:pt x="155734" y="52991"/>
                    <a:pt x="154781" y="44418"/>
                    <a:pt x="150019" y="37751"/>
                  </a:cubicBezTo>
                  <a:close/>
                  <a:moveTo>
                    <a:pt x="35719" y="97758"/>
                  </a:moveTo>
                  <a:cubicBezTo>
                    <a:pt x="34766" y="95853"/>
                    <a:pt x="35719" y="92996"/>
                    <a:pt x="48101" y="89186"/>
                  </a:cubicBezTo>
                  <a:cubicBezTo>
                    <a:pt x="50959" y="88233"/>
                    <a:pt x="54769" y="87281"/>
                    <a:pt x="58579" y="86328"/>
                  </a:cubicBezTo>
                  <a:cubicBezTo>
                    <a:pt x="52864" y="87281"/>
                    <a:pt x="48101" y="87281"/>
                    <a:pt x="43339" y="87281"/>
                  </a:cubicBezTo>
                  <a:cubicBezTo>
                    <a:pt x="28099" y="87281"/>
                    <a:pt x="26194" y="84423"/>
                    <a:pt x="26194" y="82518"/>
                  </a:cubicBezTo>
                  <a:cubicBezTo>
                    <a:pt x="26194" y="79661"/>
                    <a:pt x="29051" y="77756"/>
                    <a:pt x="43339" y="77756"/>
                  </a:cubicBezTo>
                  <a:cubicBezTo>
                    <a:pt x="48101" y="77756"/>
                    <a:pt x="53816" y="78708"/>
                    <a:pt x="58579" y="78708"/>
                  </a:cubicBezTo>
                  <a:cubicBezTo>
                    <a:pt x="54769" y="77756"/>
                    <a:pt x="50959" y="76803"/>
                    <a:pt x="48101" y="75851"/>
                  </a:cubicBezTo>
                  <a:cubicBezTo>
                    <a:pt x="35719" y="71088"/>
                    <a:pt x="34766" y="69183"/>
                    <a:pt x="35719" y="66326"/>
                  </a:cubicBezTo>
                  <a:cubicBezTo>
                    <a:pt x="36671" y="64421"/>
                    <a:pt x="39529" y="63468"/>
                    <a:pt x="51911" y="67278"/>
                  </a:cubicBezTo>
                  <a:cubicBezTo>
                    <a:pt x="56674" y="69183"/>
                    <a:pt x="63341" y="72041"/>
                    <a:pt x="68104" y="74898"/>
                  </a:cubicBezTo>
                  <a:cubicBezTo>
                    <a:pt x="66199" y="78708"/>
                    <a:pt x="66199" y="83471"/>
                    <a:pt x="67151" y="88233"/>
                  </a:cubicBezTo>
                  <a:cubicBezTo>
                    <a:pt x="67151" y="88233"/>
                    <a:pt x="67151" y="89186"/>
                    <a:pt x="68104" y="89186"/>
                  </a:cubicBezTo>
                  <a:cubicBezTo>
                    <a:pt x="63341" y="92043"/>
                    <a:pt x="56674" y="94901"/>
                    <a:pt x="51911" y="96806"/>
                  </a:cubicBezTo>
                  <a:cubicBezTo>
                    <a:pt x="39529" y="101568"/>
                    <a:pt x="36671" y="99663"/>
                    <a:pt x="35719" y="97758"/>
                  </a:cubicBezTo>
                  <a:close/>
                  <a:moveTo>
                    <a:pt x="88106" y="119666"/>
                  </a:moveTo>
                  <a:cubicBezTo>
                    <a:pt x="88106" y="133001"/>
                    <a:pt x="86201" y="134906"/>
                    <a:pt x="84296" y="134906"/>
                  </a:cubicBezTo>
                  <a:cubicBezTo>
                    <a:pt x="81439" y="134906"/>
                    <a:pt x="79534" y="133001"/>
                    <a:pt x="79534" y="120618"/>
                  </a:cubicBezTo>
                  <a:cubicBezTo>
                    <a:pt x="79534" y="116808"/>
                    <a:pt x="79534" y="112998"/>
                    <a:pt x="80486" y="109188"/>
                  </a:cubicBezTo>
                  <a:cubicBezTo>
                    <a:pt x="79534" y="113951"/>
                    <a:pt x="78581" y="119666"/>
                    <a:pt x="76676" y="124428"/>
                  </a:cubicBezTo>
                  <a:cubicBezTo>
                    <a:pt x="71914" y="138716"/>
                    <a:pt x="69056" y="139668"/>
                    <a:pt x="66199" y="138716"/>
                  </a:cubicBezTo>
                  <a:cubicBezTo>
                    <a:pt x="63341" y="137763"/>
                    <a:pt x="62389" y="134906"/>
                    <a:pt x="67151" y="120618"/>
                  </a:cubicBezTo>
                  <a:cubicBezTo>
                    <a:pt x="69056" y="115856"/>
                    <a:pt x="70961" y="111093"/>
                    <a:pt x="72866" y="106331"/>
                  </a:cubicBezTo>
                  <a:cubicBezTo>
                    <a:pt x="70961" y="109188"/>
                    <a:pt x="69056" y="112998"/>
                    <a:pt x="66199" y="115856"/>
                  </a:cubicBezTo>
                  <a:cubicBezTo>
                    <a:pt x="58579" y="126333"/>
                    <a:pt x="55721" y="126333"/>
                    <a:pt x="53816" y="124428"/>
                  </a:cubicBezTo>
                  <a:cubicBezTo>
                    <a:pt x="51911" y="122523"/>
                    <a:pt x="51911" y="119666"/>
                    <a:pt x="59531" y="110141"/>
                  </a:cubicBezTo>
                  <a:cubicBezTo>
                    <a:pt x="63341" y="105378"/>
                    <a:pt x="68104" y="101568"/>
                    <a:pt x="71914" y="96806"/>
                  </a:cubicBezTo>
                  <a:cubicBezTo>
                    <a:pt x="75724" y="99663"/>
                    <a:pt x="80486" y="101568"/>
                    <a:pt x="85249" y="101568"/>
                  </a:cubicBezTo>
                  <a:cubicBezTo>
                    <a:pt x="87154" y="107283"/>
                    <a:pt x="88106" y="113951"/>
                    <a:pt x="88106" y="119666"/>
                  </a:cubicBezTo>
                  <a:close/>
                  <a:moveTo>
                    <a:pt x="73819" y="68231"/>
                  </a:moveTo>
                  <a:cubicBezTo>
                    <a:pt x="70009" y="64421"/>
                    <a:pt x="65246" y="59658"/>
                    <a:pt x="61436" y="54896"/>
                  </a:cubicBezTo>
                  <a:cubicBezTo>
                    <a:pt x="53816" y="44418"/>
                    <a:pt x="53816" y="41561"/>
                    <a:pt x="55721" y="39656"/>
                  </a:cubicBezTo>
                  <a:cubicBezTo>
                    <a:pt x="57626" y="37751"/>
                    <a:pt x="60484" y="38703"/>
                    <a:pt x="68104" y="49181"/>
                  </a:cubicBezTo>
                  <a:cubicBezTo>
                    <a:pt x="70009" y="52038"/>
                    <a:pt x="71914" y="54896"/>
                    <a:pt x="73819" y="58706"/>
                  </a:cubicBezTo>
                  <a:cubicBezTo>
                    <a:pt x="71914" y="53943"/>
                    <a:pt x="69056" y="49181"/>
                    <a:pt x="68104" y="44418"/>
                  </a:cubicBezTo>
                  <a:cubicBezTo>
                    <a:pt x="63341" y="30131"/>
                    <a:pt x="65246" y="27273"/>
                    <a:pt x="68104" y="26321"/>
                  </a:cubicBezTo>
                  <a:cubicBezTo>
                    <a:pt x="70961" y="25368"/>
                    <a:pt x="73819" y="27273"/>
                    <a:pt x="77629" y="41561"/>
                  </a:cubicBezTo>
                  <a:cubicBezTo>
                    <a:pt x="78581" y="46323"/>
                    <a:pt x="80486" y="51086"/>
                    <a:pt x="81439" y="56801"/>
                  </a:cubicBezTo>
                  <a:cubicBezTo>
                    <a:pt x="81439" y="52991"/>
                    <a:pt x="81439" y="49181"/>
                    <a:pt x="81439" y="45371"/>
                  </a:cubicBezTo>
                  <a:cubicBezTo>
                    <a:pt x="82391" y="32036"/>
                    <a:pt x="84296" y="30131"/>
                    <a:pt x="86201" y="31083"/>
                  </a:cubicBezTo>
                  <a:cubicBezTo>
                    <a:pt x="89059" y="31083"/>
                    <a:pt x="90011" y="33941"/>
                    <a:pt x="90011" y="46323"/>
                  </a:cubicBezTo>
                  <a:cubicBezTo>
                    <a:pt x="90011" y="52038"/>
                    <a:pt x="89059" y="58706"/>
                    <a:pt x="87154" y="64421"/>
                  </a:cubicBezTo>
                  <a:cubicBezTo>
                    <a:pt x="85249" y="64421"/>
                    <a:pt x="82391" y="64421"/>
                    <a:pt x="79534" y="65373"/>
                  </a:cubicBezTo>
                  <a:cubicBezTo>
                    <a:pt x="77629" y="65373"/>
                    <a:pt x="75724" y="67278"/>
                    <a:pt x="73819" y="68231"/>
                  </a:cubicBezTo>
                  <a:close/>
                  <a:moveTo>
                    <a:pt x="134779" y="99663"/>
                  </a:moveTo>
                  <a:cubicBezTo>
                    <a:pt x="133826" y="101568"/>
                    <a:pt x="131921" y="103473"/>
                    <a:pt x="119539" y="99663"/>
                  </a:cubicBezTo>
                  <a:cubicBezTo>
                    <a:pt x="116681" y="98711"/>
                    <a:pt x="112871" y="96806"/>
                    <a:pt x="109061" y="95853"/>
                  </a:cubicBezTo>
                  <a:cubicBezTo>
                    <a:pt x="113824" y="98711"/>
                    <a:pt x="118586" y="101568"/>
                    <a:pt x="122396" y="104426"/>
                  </a:cubicBezTo>
                  <a:cubicBezTo>
                    <a:pt x="133826" y="112998"/>
                    <a:pt x="134779" y="116808"/>
                    <a:pt x="132874" y="118713"/>
                  </a:cubicBezTo>
                  <a:cubicBezTo>
                    <a:pt x="130969" y="120618"/>
                    <a:pt x="128111" y="121571"/>
                    <a:pt x="116681" y="112046"/>
                  </a:cubicBezTo>
                  <a:cubicBezTo>
                    <a:pt x="112871" y="109188"/>
                    <a:pt x="109061" y="105378"/>
                    <a:pt x="105251" y="101568"/>
                  </a:cubicBezTo>
                  <a:cubicBezTo>
                    <a:pt x="108109" y="104426"/>
                    <a:pt x="110014" y="107283"/>
                    <a:pt x="111919" y="110141"/>
                  </a:cubicBezTo>
                  <a:cubicBezTo>
                    <a:pt x="119539" y="120618"/>
                    <a:pt x="118586" y="123476"/>
                    <a:pt x="116681" y="124428"/>
                  </a:cubicBezTo>
                  <a:cubicBezTo>
                    <a:pt x="114776" y="125381"/>
                    <a:pt x="111919" y="124428"/>
                    <a:pt x="104299" y="113951"/>
                  </a:cubicBezTo>
                  <a:cubicBezTo>
                    <a:pt x="101441" y="109188"/>
                    <a:pt x="98584" y="103473"/>
                    <a:pt x="95726" y="97758"/>
                  </a:cubicBezTo>
                  <a:cubicBezTo>
                    <a:pt x="100489" y="94901"/>
                    <a:pt x="103346" y="91091"/>
                    <a:pt x="104299" y="86328"/>
                  </a:cubicBezTo>
                  <a:cubicBezTo>
                    <a:pt x="110014" y="87281"/>
                    <a:pt x="116681" y="88233"/>
                    <a:pt x="121444" y="90138"/>
                  </a:cubicBezTo>
                  <a:cubicBezTo>
                    <a:pt x="133826" y="94901"/>
                    <a:pt x="134779" y="97758"/>
                    <a:pt x="134779" y="99663"/>
                  </a:cubicBezTo>
                  <a:close/>
                  <a:moveTo>
                    <a:pt x="122396" y="62516"/>
                  </a:moveTo>
                  <a:cubicBezTo>
                    <a:pt x="118586" y="65373"/>
                    <a:pt x="113824" y="68231"/>
                    <a:pt x="109061" y="70136"/>
                  </a:cubicBezTo>
                  <a:cubicBezTo>
                    <a:pt x="112871" y="68231"/>
                    <a:pt x="116681" y="67278"/>
                    <a:pt x="119539" y="66326"/>
                  </a:cubicBezTo>
                  <a:cubicBezTo>
                    <a:pt x="131921" y="62516"/>
                    <a:pt x="134779" y="64421"/>
                    <a:pt x="134779" y="66326"/>
                  </a:cubicBezTo>
                  <a:cubicBezTo>
                    <a:pt x="135731" y="68231"/>
                    <a:pt x="133826" y="71088"/>
                    <a:pt x="121444" y="74898"/>
                  </a:cubicBezTo>
                  <a:cubicBezTo>
                    <a:pt x="115729" y="76803"/>
                    <a:pt x="110014" y="77756"/>
                    <a:pt x="103346" y="77756"/>
                  </a:cubicBezTo>
                  <a:cubicBezTo>
                    <a:pt x="103346" y="77756"/>
                    <a:pt x="103346" y="76803"/>
                    <a:pt x="103346" y="76803"/>
                  </a:cubicBezTo>
                  <a:cubicBezTo>
                    <a:pt x="102394" y="72041"/>
                    <a:pt x="99536" y="69183"/>
                    <a:pt x="95726" y="66326"/>
                  </a:cubicBezTo>
                  <a:cubicBezTo>
                    <a:pt x="98584" y="61563"/>
                    <a:pt x="101441" y="54896"/>
                    <a:pt x="104299" y="51086"/>
                  </a:cubicBezTo>
                  <a:cubicBezTo>
                    <a:pt x="111919" y="40608"/>
                    <a:pt x="114776" y="39656"/>
                    <a:pt x="116681" y="40608"/>
                  </a:cubicBezTo>
                  <a:cubicBezTo>
                    <a:pt x="118586" y="41561"/>
                    <a:pt x="119539" y="44418"/>
                    <a:pt x="111919" y="54896"/>
                  </a:cubicBezTo>
                  <a:cubicBezTo>
                    <a:pt x="110014" y="57753"/>
                    <a:pt x="107156" y="60611"/>
                    <a:pt x="105251" y="63468"/>
                  </a:cubicBezTo>
                  <a:cubicBezTo>
                    <a:pt x="109061" y="59658"/>
                    <a:pt x="113824" y="55848"/>
                    <a:pt x="117634" y="53943"/>
                  </a:cubicBezTo>
                  <a:cubicBezTo>
                    <a:pt x="130016" y="45371"/>
                    <a:pt x="132874" y="45371"/>
                    <a:pt x="134779" y="48228"/>
                  </a:cubicBezTo>
                  <a:cubicBezTo>
                    <a:pt x="136684" y="51086"/>
                    <a:pt x="133826" y="53943"/>
                    <a:pt x="122396" y="625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1" name="Text Box 15"/>
          <p:cNvSpPr txBox="1"/>
          <p:nvPr/>
        </p:nvSpPr>
        <p:spPr>
          <a:xfrm>
            <a:off x="3661093" y="481965"/>
            <a:ext cx="4437272" cy="423135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3600" b="1" spc="300" dirty="0">
                <a:latin typeface="楷体" panose="02010609060101010101" pitchFamily="49" charset="-122"/>
                <a:ea typeface="楷体" panose="02010609060101010101" pitchFamily="49" charset="-122"/>
              </a:rPr>
              <a:t>村  居</a:t>
            </a:r>
            <a:endParaRPr lang="en-US" altLang="zh-CN" sz="3600" b="1" spc="3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en-US" altLang="zh-CN" sz="3200" b="1" spc="300" dirty="0">
                <a:latin typeface="宋体" panose="02010600030101010101" pitchFamily="2" charset="-122"/>
              </a:rPr>
              <a:t>[</a:t>
            </a:r>
            <a:r>
              <a:rPr lang="zh-CN" altLang="en-US" sz="3200" b="1" spc="300" dirty="0">
                <a:latin typeface="宋体" panose="02010600030101010101" pitchFamily="2" charset="-122"/>
              </a:rPr>
              <a:t>清</a:t>
            </a:r>
            <a:r>
              <a:rPr lang="en-US" altLang="zh-CN" sz="3200" b="1" spc="300" dirty="0">
                <a:latin typeface="宋体" panose="02010600030101010101" pitchFamily="2" charset="-122"/>
              </a:rPr>
              <a:t>] </a:t>
            </a:r>
            <a:r>
              <a:rPr lang="zh-CN" altLang="en-US" sz="3200" b="1" spc="300" dirty="0">
                <a:latin typeface="宋体" panose="02010600030101010101" pitchFamily="2" charset="-122"/>
              </a:rPr>
              <a:t>高 鼎</a:t>
            </a:r>
            <a:endParaRPr lang="en-US" altLang="zh-CN" sz="3200" b="1" spc="300" dirty="0">
              <a:latin typeface="宋体" panose="02010600030101010101" pitchFamily="2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600" b="1" spc="300" dirty="0">
                <a:latin typeface="楷体" panose="02010609060101010101" pitchFamily="49" charset="-122"/>
                <a:ea typeface="楷体" panose="02010609060101010101" pitchFamily="49" charset="-122"/>
              </a:rPr>
              <a:t>草长莺飞二月天，</a:t>
            </a:r>
            <a:endParaRPr lang="en-US" altLang="zh-CN" sz="3600" b="1" spc="3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600" b="1" spc="300" dirty="0">
                <a:latin typeface="楷体" panose="02010609060101010101" pitchFamily="49" charset="-122"/>
                <a:ea typeface="楷体" panose="02010609060101010101" pitchFamily="49" charset="-122"/>
              </a:rPr>
              <a:t>拂堤杨柳醉春烟。</a:t>
            </a:r>
            <a:endParaRPr lang="en-US" altLang="zh-CN" sz="3600" b="1" spc="3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600" b="1" spc="300" dirty="0">
                <a:latin typeface="楷体" panose="02010609060101010101" pitchFamily="49" charset="-122"/>
                <a:ea typeface="楷体" panose="02010609060101010101" pitchFamily="49" charset="-122"/>
              </a:rPr>
              <a:t>儿童散学归来早，</a:t>
            </a:r>
            <a:endParaRPr lang="en-US" altLang="zh-CN" sz="3600" b="1" spc="3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600" b="1" spc="300" dirty="0">
                <a:latin typeface="楷体" panose="02010609060101010101" pitchFamily="49" charset="-122"/>
                <a:ea typeface="楷体" panose="02010609060101010101" pitchFamily="49" charset="-122"/>
              </a:rPr>
              <a:t>忙趁东风放纸鸢。</a:t>
            </a:r>
            <a:endParaRPr lang="zh-CN" altLang="en-US" sz="3600" b="1" spc="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15"/>
          <p:cNvSpPr txBox="1"/>
          <p:nvPr/>
        </p:nvSpPr>
        <p:spPr>
          <a:xfrm>
            <a:off x="3656329" y="481965"/>
            <a:ext cx="4435475" cy="423135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3600" b="1" spc="300" dirty="0">
                <a:latin typeface="楷体" panose="02010609060101010101" pitchFamily="49" charset="-122"/>
                <a:ea typeface="楷体" panose="02010609060101010101" pitchFamily="49" charset="-122"/>
              </a:rPr>
              <a:t>村  居</a:t>
            </a:r>
            <a:endParaRPr lang="en-US" altLang="zh-CN" sz="3600" b="1" spc="3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en-US" altLang="zh-CN" sz="3200" b="1" spc="300" dirty="0">
                <a:latin typeface="宋体" panose="02010600030101010101" pitchFamily="2" charset="-122"/>
              </a:rPr>
              <a:t>[</a:t>
            </a:r>
            <a:r>
              <a:rPr lang="zh-CN" altLang="en-US" sz="3200" b="1" spc="300" dirty="0">
                <a:latin typeface="宋体" panose="02010600030101010101" pitchFamily="2" charset="-122"/>
              </a:rPr>
              <a:t>清</a:t>
            </a:r>
            <a:r>
              <a:rPr lang="en-US" altLang="zh-CN" sz="3200" b="1" spc="300" dirty="0">
                <a:latin typeface="宋体" panose="02010600030101010101" pitchFamily="2" charset="-122"/>
              </a:rPr>
              <a:t>] </a:t>
            </a:r>
            <a:r>
              <a:rPr lang="zh-CN" altLang="en-US" sz="3200" b="1" spc="300" dirty="0">
                <a:latin typeface="宋体" panose="02010600030101010101" pitchFamily="2" charset="-122"/>
              </a:rPr>
              <a:t>高 鼎</a:t>
            </a:r>
            <a:endParaRPr lang="en-US" altLang="zh-CN" sz="3200" b="1" spc="300" dirty="0">
              <a:latin typeface="宋体" panose="02010600030101010101" pitchFamily="2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600" b="1" spc="300" dirty="0">
                <a:latin typeface="楷体" panose="02010609060101010101" pitchFamily="49" charset="-122"/>
                <a:ea typeface="楷体" panose="02010609060101010101" pitchFamily="49" charset="-122"/>
              </a:rPr>
              <a:t>草长</a:t>
            </a:r>
            <a:r>
              <a:rPr lang="zh-CN" altLang="en-US" sz="3600" b="1" spc="3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莺</a:t>
            </a:r>
            <a:r>
              <a:rPr lang="zh-CN" altLang="en-US" sz="3600" b="1" spc="300" dirty="0">
                <a:latin typeface="楷体" panose="02010609060101010101" pitchFamily="49" charset="-122"/>
                <a:ea typeface="楷体" panose="02010609060101010101" pitchFamily="49" charset="-122"/>
              </a:rPr>
              <a:t>飞二月天，</a:t>
            </a:r>
            <a:endParaRPr lang="en-US" altLang="zh-CN" sz="3600" b="1" spc="3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600" b="1" spc="3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拂堤</a:t>
            </a:r>
            <a:r>
              <a:rPr lang="zh-CN" altLang="en-US" sz="3600" b="1" spc="300" dirty="0">
                <a:latin typeface="楷体" panose="02010609060101010101" pitchFamily="49" charset="-122"/>
                <a:ea typeface="楷体" panose="02010609060101010101" pitchFamily="49" charset="-122"/>
              </a:rPr>
              <a:t>杨柳</a:t>
            </a:r>
            <a:r>
              <a:rPr lang="zh-CN" altLang="en-US" sz="3600" b="1" spc="3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醉</a:t>
            </a:r>
            <a:r>
              <a:rPr lang="zh-CN" altLang="en-US" sz="3600" b="1" spc="300" dirty="0">
                <a:latin typeface="楷体" panose="02010609060101010101" pitchFamily="49" charset="-122"/>
                <a:ea typeface="楷体" panose="02010609060101010101" pitchFamily="49" charset="-122"/>
              </a:rPr>
              <a:t>春烟。</a:t>
            </a:r>
            <a:endParaRPr lang="en-US" altLang="zh-CN" sz="3600" b="1" spc="3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600" b="1" spc="300" dirty="0">
                <a:latin typeface="楷体" panose="02010609060101010101" pitchFamily="49" charset="-122"/>
                <a:ea typeface="楷体" panose="02010609060101010101" pitchFamily="49" charset="-122"/>
              </a:rPr>
              <a:t>儿童散学归来早，</a:t>
            </a:r>
            <a:endParaRPr lang="en-US" altLang="zh-CN" sz="3600" b="1" spc="3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600" b="1" spc="300" dirty="0">
                <a:latin typeface="楷体" panose="02010609060101010101" pitchFamily="49" charset="-122"/>
                <a:ea typeface="楷体" panose="02010609060101010101" pitchFamily="49" charset="-122"/>
              </a:rPr>
              <a:t>忙</a:t>
            </a:r>
            <a:r>
              <a:rPr lang="zh-CN" altLang="en-US" sz="3600" b="1" spc="3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趁</a:t>
            </a:r>
            <a:r>
              <a:rPr lang="zh-CN" altLang="en-US" sz="3600" b="1" spc="300" dirty="0">
                <a:latin typeface="楷体" panose="02010609060101010101" pitchFamily="49" charset="-122"/>
                <a:ea typeface="楷体" panose="02010609060101010101" pitchFamily="49" charset="-122"/>
              </a:rPr>
              <a:t>东风放纸鸢。</a:t>
            </a:r>
            <a:endParaRPr lang="zh-CN" altLang="en-US" sz="3600" b="1" spc="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/>
          <p:cNvSpPr txBox="1"/>
          <p:nvPr/>
        </p:nvSpPr>
        <p:spPr>
          <a:xfrm>
            <a:off x="1754188" y="796925"/>
            <a:ext cx="957262" cy="10541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拂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54188" y="2709863"/>
            <a:ext cx="957262" cy="10525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堤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加号 3"/>
          <p:cNvSpPr/>
          <p:nvPr/>
        </p:nvSpPr>
        <p:spPr>
          <a:xfrm>
            <a:off x="3984625" y="2835275"/>
            <a:ext cx="914400" cy="914400"/>
          </a:xfrm>
          <a:prstGeom prst="mathPlus">
            <a:avLst/>
          </a:prstGeom>
          <a:solidFill>
            <a:srgbClr val="465723"/>
          </a:solidFill>
          <a:ln w="19050">
            <a:noFill/>
          </a:ln>
          <a:effectLst/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2000" tIns="0" rIns="0" bIns="3600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41888" y="2117725"/>
            <a:ext cx="700087" cy="2209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土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页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扌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86125" y="2916238"/>
            <a:ext cx="698500" cy="7334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57975" y="2117725"/>
            <a:ext cx="698500" cy="2209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堤</a:t>
            </a:r>
            <a:endParaRPr lang="en-US" altLang="zh-CN" sz="4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提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等号 8"/>
          <p:cNvSpPr/>
          <p:nvPr/>
        </p:nvSpPr>
        <p:spPr>
          <a:xfrm>
            <a:off x="5618163" y="2847975"/>
            <a:ext cx="914400" cy="914400"/>
          </a:xfrm>
          <a:prstGeom prst="mathEqual">
            <a:avLst/>
          </a:prstGeom>
          <a:solidFill>
            <a:srgbClr val="465723"/>
          </a:solidFill>
          <a:ln w="19050">
            <a:noFill/>
          </a:ln>
          <a:effectLst/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2000" tIns="0" rIns="0" bIns="3600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86125" y="957263"/>
            <a:ext cx="1212850" cy="7334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拂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面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9800" y="668338"/>
            <a:ext cx="1020763" cy="1411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2"/>
          <p:cNvSpPr txBox="1"/>
          <p:nvPr/>
        </p:nvSpPr>
        <p:spPr>
          <a:xfrm>
            <a:off x="2189163" y="960438"/>
            <a:ext cx="4765675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猜一猜：这是什么字？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19388" y="2463800"/>
            <a:ext cx="957262" cy="10525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醉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AutoShape 2"/>
          <p:cNvSpPr/>
          <p:nvPr/>
        </p:nvSpPr>
        <p:spPr>
          <a:xfrm>
            <a:off x="3706813" y="1989138"/>
            <a:ext cx="317500" cy="2003425"/>
          </a:xfrm>
          <a:prstGeom prst="leftBrace">
            <a:avLst>
              <a:gd name="adj1" fmla="val 62895"/>
              <a:gd name="adj2" fmla="val 50000"/>
            </a:avLst>
          </a:prstGeom>
          <a:noFill/>
          <a:ln w="28575" cap="flat" cmpd="sng">
            <a:solidFill>
              <a:srgbClr val="1A6144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eaLnBrk="1" hangingPunct="1"/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54475" y="1885950"/>
            <a:ext cx="1214438" cy="2209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喝</a:t>
            </a: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醉</a:t>
            </a:r>
            <a:endParaRPr lang="en-US" altLang="zh-CN" sz="4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沉</a:t>
            </a: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醉</a:t>
            </a:r>
            <a:endParaRPr lang="en-US" altLang="zh-CN" sz="4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醉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心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790926" y="3772370"/>
            <a:ext cx="880515" cy="1034294"/>
            <a:chOff x="7051786" y="4229571"/>
            <a:chExt cx="880515" cy="1034293"/>
          </a:xfrm>
          <a:solidFill>
            <a:schemeClr val="accent3">
              <a:lumMod val="75000"/>
            </a:schemeClr>
          </a:solidFill>
        </p:grpSpPr>
        <p:sp>
          <p:nvSpPr>
            <p:cNvPr id="8" name="任意多边形: 形状 7"/>
            <p:cNvSpPr/>
            <p:nvPr/>
          </p:nvSpPr>
          <p:spPr>
            <a:xfrm>
              <a:off x="7376959" y="4448348"/>
              <a:ext cx="428625" cy="428625"/>
            </a:xfrm>
            <a:custGeom>
              <a:avLst/>
              <a:gdLst>
                <a:gd name="connsiteX0" fmla="*/ 422111 w 428625"/>
                <a:gd name="connsiteY0" fmla="*/ 195089 h 428625"/>
                <a:gd name="connsiteX1" fmla="*/ 347816 w 428625"/>
                <a:gd name="connsiteY1" fmla="*/ 124604 h 428625"/>
                <a:gd name="connsiteX2" fmla="*/ 312574 w 428625"/>
                <a:gd name="connsiteY2" fmla="*/ 122699 h 428625"/>
                <a:gd name="connsiteX3" fmla="*/ 247804 w 428625"/>
                <a:gd name="connsiteY3" fmla="*/ 8399 h 428625"/>
                <a:gd name="connsiteX4" fmla="*/ 144934 w 428625"/>
                <a:gd name="connsiteY4" fmla="*/ 90314 h 428625"/>
                <a:gd name="connsiteX5" fmla="*/ 111597 w 428625"/>
                <a:gd name="connsiteY5" fmla="*/ 78884 h 428625"/>
                <a:gd name="connsiteX6" fmla="*/ 16347 w 428625"/>
                <a:gd name="connsiteY6" fmla="*/ 116984 h 428625"/>
                <a:gd name="connsiteX7" fmla="*/ 14441 w 428625"/>
                <a:gd name="connsiteY7" fmla="*/ 186517 h 428625"/>
                <a:gd name="connsiteX8" fmla="*/ 63019 w 428625"/>
                <a:gd name="connsiteY8" fmla="*/ 239857 h 428625"/>
                <a:gd name="connsiteX9" fmla="*/ 48732 w 428625"/>
                <a:gd name="connsiteY9" fmla="*/ 370349 h 428625"/>
                <a:gd name="connsiteX10" fmla="*/ 89689 w 428625"/>
                <a:gd name="connsiteY10" fmla="*/ 392257 h 428625"/>
                <a:gd name="connsiteX11" fmla="*/ 180176 w 428625"/>
                <a:gd name="connsiteY11" fmla="*/ 364634 h 428625"/>
                <a:gd name="connsiteX12" fmla="*/ 253519 w 428625"/>
                <a:gd name="connsiteY12" fmla="*/ 423689 h 428625"/>
                <a:gd name="connsiteX13" fmla="*/ 300191 w 428625"/>
                <a:gd name="connsiteY13" fmla="*/ 417974 h 428625"/>
                <a:gd name="connsiteX14" fmla="*/ 335434 w 428625"/>
                <a:gd name="connsiteY14" fmla="*/ 291292 h 428625"/>
                <a:gd name="connsiteX15" fmla="*/ 400204 w 428625"/>
                <a:gd name="connsiteY15" fmla="*/ 258907 h 428625"/>
                <a:gd name="connsiteX16" fmla="*/ 422111 w 428625"/>
                <a:gd name="connsiteY16" fmla="*/ 195089 h 428625"/>
                <a:gd name="connsiteX17" fmla="*/ 65876 w 428625"/>
                <a:gd name="connsiteY17" fmla="*/ 195089 h 428625"/>
                <a:gd name="connsiteX18" fmla="*/ 107786 w 428625"/>
                <a:gd name="connsiteY18" fmla="*/ 189374 h 428625"/>
                <a:gd name="connsiteX19" fmla="*/ 138266 w 428625"/>
                <a:gd name="connsiteY19" fmla="*/ 196042 h 428625"/>
                <a:gd name="connsiteX20" fmla="*/ 99214 w 428625"/>
                <a:gd name="connsiteY20" fmla="*/ 177945 h 428625"/>
                <a:gd name="connsiteX21" fmla="*/ 63972 w 428625"/>
                <a:gd name="connsiteY21" fmla="*/ 143654 h 428625"/>
                <a:gd name="connsiteX22" fmla="*/ 111597 w 428625"/>
                <a:gd name="connsiteY22" fmla="*/ 155084 h 428625"/>
                <a:gd name="connsiteX23" fmla="*/ 147791 w 428625"/>
                <a:gd name="connsiteY23" fmla="*/ 178897 h 428625"/>
                <a:gd name="connsiteX24" fmla="*/ 125884 w 428625"/>
                <a:gd name="connsiteY24" fmla="*/ 156989 h 428625"/>
                <a:gd name="connsiteX25" fmla="*/ 107786 w 428625"/>
                <a:gd name="connsiteY25" fmla="*/ 118889 h 428625"/>
                <a:gd name="connsiteX26" fmla="*/ 144934 w 428625"/>
                <a:gd name="connsiteY26" fmla="*/ 142702 h 428625"/>
                <a:gd name="connsiteX27" fmla="*/ 174461 w 428625"/>
                <a:gd name="connsiteY27" fmla="*/ 182707 h 428625"/>
                <a:gd name="connsiteX28" fmla="*/ 156364 w 428625"/>
                <a:gd name="connsiteY28" fmla="*/ 213187 h 428625"/>
                <a:gd name="connsiteX29" fmla="*/ 155411 w 428625"/>
                <a:gd name="connsiteY29" fmla="*/ 216997 h 428625"/>
                <a:gd name="connsiteX30" fmla="*/ 105882 w 428625"/>
                <a:gd name="connsiteY30" fmla="*/ 214139 h 428625"/>
                <a:gd name="connsiteX31" fmla="*/ 65876 w 428625"/>
                <a:gd name="connsiteY31" fmla="*/ 195089 h 428625"/>
                <a:gd name="connsiteX32" fmla="*/ 166841 w 428625"/>
                <a:gd name="connsiteY32" fmla="*/ 316057 h 428625"/>
                <a:gd name="connsiteX33" fmla="*/ 137314 w 428625"/>
                <a:gd name="connsiteY33" fmla="*/ 348442 h 428625"/>
                <a:gd name="connsiteX34" fmla="*/ 144934 w 428625"/>
                <a:gd name="connsiteY34" fmla="*/ 306532 h 428625"/>
                <a:gd name="connsiteX35" fmla="*/ 161126 w 428625"/>
                <a:gd name="connsiteY35" fmla="*/ 279862 h 428625"/>
                <a:gd name="connsiteX36" fmla="*/ 131599 w 428625"/>
                <a:gd name="connsiteY36" fmla="*/ 311295 h 428625"/>
                <a:gd name="connsiteX37" fmla="*/ 87784 w 428625"/>
                <a:gd name="connsiteY37" fmla="*/ 334154 h 428625"/>
                <a:gd name="connsiteX38" fmla="*/ 113501 w 428625"/>
                <a:gd name="connsiteY38" fmla="*/ 292245 h 428625"/>
                <a:gd name="connsiteX39" fmla="*/ 146839 w 428625"/>
                <a:gd name="connsiteY39" fmla="*/ 265574 h 428625"/>
                <a:gd name="connsiteX40" fmla="*/ 119216 w 428625"/>
                <a:gd name="connsiteY40" fmla="*/ 279862 h 428625"/>
                <a:gd name="connsiteX41" fmla="*/ 77307 w 428625"/>
                <a:gd name="connsiteY41" fmla="*/ 285577 h 428625"/>
                <a:gd name="connsiteX42" fmla="*/ 111597 w 428625"/>
                <a:gd name="connsiteY42" fmla="*/ 257954 h 428625"/>
                <a:gd name="connsiteX43" fmla="*/ 158269 w 428625"/>
                <a:gd name="connsiteY43" fmla="*/ 242714 h 428625"/>
                <a:gd name="connsiteX44" fmla="*/ 184939 w 428625"/>
                <a:gd name="connsiteY44" fmla="*/ 271289 h 428625"/>
                <a:gd name="connsiteX45" fmla="*/ 166841 w 428625"/>
                <a:gd name="connsiteY45" fmla="*/ 316057 h 428625"/>
                <a:gd name="connsiteX46" fmla="*/ 196369 w 428625"/>
                <a:gd name="connsiteY46" fmla="*/ 172229 h 428625"/>
                <a:gd name="connsiteX47" fmla="*/ 183986 w 428625"/>
                <a:gd name="connsiteY47" fmla="*/ 124604 h 428625"/>
                <a:gd name="connsiteX48" fmla="*/ 189701 w 428625"/>
                <a:gd name="connsiteY48" fmla="*/ 80789 h 428625"/>
                <a:gd name="connsiteX49" fmla="*/ 207799 w 428625"/>
                <a:gd name="connsiteY49" fmla="*/ 118889 h 428625"/>
                <a:gd name="connsiteX50" fmla="*/ 210657 w 428625"/>
                <a:gd name="connsiteY50" fmla="*/ 150322 h 428625"/>
                <a:gd name="connsiteX51" fmla="*/ 215419 w 428625"/>
                <a:gd name="connsiteY51" fmla="*/ 107459 h 428625"/>
                <a:gd name="connsiteX52" fmla="*/ 237326 w 428625"/>
                <a:gd name="connsiteY52" fmla="*/ 63645 h 428625"/>
                <a:gd name="connsiteX53" fmla="*/ 241136 w 428625"/>
                <a:gd name="connsiteY53" fmla="*/ 113174 h 428625"/>
                <a:gd name="connsiteX54" fmla="*/ 229707 w 428625"/>
                <a:gd name="connsiteY54" fmla="*/ 155084 h 428625"/>
                <a:gd name="connsiteX55" fmla="*/ 243994 w 428625"/>
                <a:gd name="connsiteY55" fmla="*/ 127462 h 428625"/>
                <a:gd name="connsiteX56" fmla="*/ 275426 w 428625"/>
                <a:gd name="connsiteY56" fmla="*/ 97934 h 428625"/>
                <a:gd name="connsiteX57" fmla="*/ 263997 w 428625"/>
                <a:gd name="connsiteY57" fmla="*/ 140797 h 428625"/>
                <a:gd name="connsiteX58" fmla="*/ 235422 w 428625"/>
                <a:gd name="connsiteY58" fmla="*/ 180802 h 428625"/>
                <a:gd name="connsiteX59" fmla="*/ 216372 w 428625"/>
                <a:gd name="connsiteY59" fmla="*/ 173182 h 428625"/>
                <a:gd name="connsiteX60" fmla="*/ 196369 w 428625"/>
                <a:gd name="connsiteY60" fmla="*/ 172229 h 428625"/>
                <a:gd name="connsiteX61" fmla="*/ 304001 w 428625"/>
                <a:gd name="connsiteY61" fmla="*/ 327487 h 428625"/>
                <a:gd name="connsiteX62" fmla="*/ 266854 w 428625"/>
                <a:gd name="connsiteY62" fmla="*/ 307484 h 428625"/>
                <a:gd name="connsiteX63" fmla="*/ 246851 w 428625"/>
                <a:gd name="connsiteY63" fmla="*/ 283672 h 428625"/>
                <a:gd name="connsiteX64" fmla="*/ 267807 w 428625"/>
                <a:gd name="connsiteY64" fmla="*/ 320820 h 428625"/>
                <a:gd name="connsiteX65" fmla="*/ 275426 w 428625"/>
                <a:gd name="connsiteY65" fmla="*/ 369397 h 428625"/>
                <a:gd name="connsiteX66" fmla="*/ 243041 w 428625"/>
                <a:gd name="connsiteY66" fmla="*/ 332249 h 428625"/>
                <a:gd name="connsiteX67" fmla="*/ 227801 w 428625"/>
                <a:gd name="connsiteY67" fmla="*/ 292245 h 428625"/>
                <a:gd name="connsiteX68" fmla="*/ 232564 w 428625"/>
                <a:gd name="connsiteY68" fmla="*/ 322724 h 428625"/>
                <a:gd name="connsiteX69" fmla="*/ 224944 w 428625"/>
                <a:gd name="connsiteY69" fmla="*/ 364634 h 428625"/>
                <a:gd name="connsiteX70" fmla="*/ 208751 w 428625"/>
                <a:gd name="connsiteY70" fmla="*/ 323677 h 428625"/>
                <a:gd name="connsiteX71" fmla="*/ 208751 w 428625"/>
                <a:gd name="connsiteY71" fmla="*/ 274147 h 428625"/>
                <a:gd name="connsiteX72" fmla="*/ 243994 w 428625"/>
                <a:gd name="connsiteY72" fmla="*/ 257002 h 428625"/>
                <a:gd name="connsiteX73" fmla="*/ 282094 w 428625"/>
                <a:gd name="connsiteY73" fmla="*/ 288434 h 428625"/>
                <a:gd name="connsiteX74" fmla="*/ 304001 w 428625"/>
                <a:gd name="connsiteY74" fmla="*/ 327487 h 428625"/>
                <a:gd name="connsiteX75" fmla="*/ 322099 w 428625"/>
                <a:gd name="connsiteY75" fmla="*/ 221759 h 428625"/>
                <a:gd name="connsiteX76" fmla="*/ 279236 w 428625"/>
                <a:gd name="connsiteY76" fmla="*/ 223664 h 428625"/>
                <a:gd name="connsiteX77" fmla="*/ 309716 w 428625"/>
                <a:gd name="connsiteY77" fmla="*/ 228427 h 428625"/>
                <a:gd name="connsiteX78" fmla="*/ 346864 w 428625"/>
                <a:gd name="connsiteY78" fmla="*/ 249382 h 428625"/>
                <a:gd name="connsiteX79" fmla="*/ 303049 w 428625"/>
                <a:gd name="connsiteY79" fmla="*/ 252239 h 428625"/>
                <a:gd name="connsiteX80" fmla="*/ 256376 w 428625"/>
                <a:gd name="connsiteY80" fmla="*/ 236999 h 428625"/>
                <a:gd name="connsiteX81" fmla="*/ 257329 w 428625"/>
                <a:gd name="connsiteY81" fmla="*/ 233189 h 428625"/>
                <a:gd name="connsiteX82" fmla="*/ 251614 w 428625"/>
                <a:gd name="connsiteY82" fmla="*/ 197947 h 428625"/>
                <a:gd name="connsiteX83" fmla="*/ 293524 w 428625"/>
                <a:gd name="connsiteY83" fmla="*/ 171277 h 428625"/>
                <a:gd name="connsiteX84" fmla="*/ 336386 w 428625"/>
                <a:gd name="connsiteY84" fmla="*/ 162704 h 428625"/>
                <a:gd name="connsiteX85" fmla="*/ 304954 w 428625"/>
                <a:gd name="connsiteY85" fmla="*/ 192232 h 428625"/>
                <a:gd name="connsiteX86" fmla="*/ 276379 w 428625"/>
                <a:gd name="connsiteY86" fmla="*/ 204614 h 428625"/>
                <a:gd name="connsiteX87" fmla="*/ 318289 w 428625"/>
                <a:gd name="connsiteY87" fmla="*/ 196042 h 428625"/>
                <a:gd name="connsiteX88" fmla="*/ 366866 w 428625"/>
                <a:gd name="connsiteY88" fmla="*/ 203662 h 428625"/>
                <a:gd name="connsiteX89" fmla="*/ 322099 w 428625"/>
                <a:gd name="connsiteY89" fmla="*/ 221759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428625" h="428625">
                  <a:moveTo>
                    <a:pt x="422111" y="195089"/>
                  </a:moveTo>
                  <a:cubicBezTo>
                    <a:pt x="417349" y="159847"/>
                    <a:pt x="388774" y="132224"/>
                    <a:pt x="347816" y="124604"/>
                  </a:cubicBezTo>
                  <a:cubicBezTo>
                    <a:pt x="336386" y="122699"/>
                    <a:pt x="324957" y="121747"/>
                    <a:pt x="312574" y="122699"/>
                  </a:cubicBezTo>
                  <a:cubicBezTo>
                    <a:pt x="321147" y="68407"/>
                    <a:pt x="292572" y="16972"/>
                    <a:pt x="247804" y="8399"/>
                  </a:cubicBezTo>
                  <a:cubicBezTo>
                    <a:pt x="202084" y="-173"/>
                    <a:pt x="157316" y="36022"/>
                    <a:pt x="144934" y="90314"/>
                  </a:cubicBezTo>
                  <a:cubicBezTo>
                    <a:pt x="134457" y="84599"/>
                    <a:pt x="123026" y="80789"/>
                    <a:pt x="111597" y="78884"/>
                  </a:cubicBezTo>
                  <a:cubicBezTo>
                    <a:pt x="70639" y="71264"/>
                    <a:pt x="33491" y="86504"/>
                    <a:pt x="16347" y="116984"/>
                  </a:cubicBezTo>
                  <a:cubicBezTo>
                    <a:pt x="4916" y="137939"/>
                    <a:pt x="3964" y="161752"/>
                    <a:pt x="14441" y="186517"/>
                  </a:cubicBezTo>
                  <a:cubicBezTo>
                    <a:pt x="23966" y="208424"/>
                    <a:pt x="40159" y="227474"/>
                    <a:pt x="63019" y="239857"/>
                  </a:cubicBezTo>
                  <a:cubicBezTo>
                    <a:pt x="23966" y="278909"/>
                    <a:pt x="17299" y="337012"/>
                    <a:pt x="48732" y="370349"/>
                  </a:cubicBezTo>
                  <a:cubicBezTo>
                    <a:pt x="59209" y="381779"/>
                    <a:pt x="73497" y="389399"/>
                    <a:pt x="89689" y="392257"/>
                  </a:cubicBezTo>
                  <a:cubicBezTo>
                    <a:pt x="120169" y="397972"/>
                    <a:pt x="153507" y="387495"/>
                    <a:pt x="180176" y="364634"/>
                  </a:cubicBezTo>
                  <a:cubicBezTo>
                    <a:pt x="196369" y="396067"/>
                    <a:pt x="223039" y="417974"/>
                    <a:pt x="253519" y="423689"/>
                  </a:cubicBezTo>
                  <a:cubicBezTo>
                    <a:pt x="269711" y="426547"/>
                    <a:pt x="285904" y="424642"/>
                    <a:pt x="300191" y="417974"/>
                  </a:cubicBezTo>
                  <a:cubicBezTo>
                    <a:pt x="342101" y="397972"/>
                    <a:pt x="357341" y="341774"/>
                    <a:pt x="335434" y="291292"/>
                  </a:cubicBezTo>
                  <a:cubicBezTo>
                    <a:pt x="361151" y="287482"/>
                    <a:pt x="384011" y="276052"/>
                    <a:pt x="400204" y="258907"/>
                  </a:cubicBezTo>
                  <a:cubicBezTo>
                    <a:pt x="416397" y="241762"/>
                    <a:pt x="424969" y="218902"/>
                    <a:pt x="422111" y="195089"/>
                  </a:cubicBezTo>
                  <a:close/>
                  <a:moveTo>
                    <a:pt x="65876" y="195089"/>
                  </a:moveTo>
                  <a:cubicBezTo>
                    <a:pt x="66829" y="188422"/>
                    <a:pt x="72544" y="183659"/>
                    <a:pt x="107786" y="189374"/>
                  </a:cubicBezTo>
                  <a:cubicBezTo>
                    <a:pt x="117311" y="191279"/>
                    <a:pt x="127789" y="193184"/>
                    <a:pt x="138266" y="196042"/>
                  </a:cubicBezTo>
                  <a:cubicBezTo>
                    <a:pt x="124932" y="190327"/>
                    <a:pt x="110644" y="184612"/>
                    <a:pt x="99214" y="177945"/>
                  </a:cubicBezTo>
                  <a:cubicBezTo>
                    <a:pt x="63019" y="157942"/>
                    <a:pt x="60161" y="149370"/>
                    <a:pt x="63972" y="143654"/>
                  </a:cubicBezTo>
                  <a:cubicBezTo>
                    <a:pt x="67782" y="136987"/>
                    <a:pt x="76354" y="135082"/>
                    <a:pt x="111597" y="155084"/>
                  </a:cubicBezTo>
                  <a:cubicBezTo>
                    <a:pt x="123026" y="161752"/>
                    <a:pt x="135409" y="170324"/>
                    <a:pt x="147791" y="178897"/>
                  </a:cubicBezTo>
                  <a:cubicBezTo>
                    <a:pt x="140172" y="171277"/>
                    <a:pt x="131599" y="164609"/>
                    <a:pt x="125884" y="156989"/>
                  </a:cubicBezTo>
                  <a:cubicBezTo>
                    <a:pt x="102072" y="130320"/>
                    <a:pt x="103024" y="122699"/>
                    <a:pt x="107786" y="118889"/>
                  </a:cubicBezTo>
                  <a:cubicBezTo>
                    <a:pt x="112549" y="115079"/>
                    <a:pt x="121122" y="116032"/>
                    <a:pt x="144934" y="142702"/>
                  </a:cubicBezTo>
                  <a:cubicBezTo>
                    <a:pt x="155411" y="154132"/>
                    <a:pt x="165889" y="169372"/>
                    <a:pt x="174461" y="182707"/>
                  </a:cubicBezTo>
                  <a:cubicBezTo>
                    <a:pt x="164936" y="190327"/>
                    <a:pt x="158269" y="200804"/>
                    <a:pt x="156364" y="213187"/>
                  </a:cubicBezTo>
                  <a:cubicBezTo>
                    <a:pt x="156364" y="214139"/>
                    <a:pt x="156364" y="216045"/>
                    <a:pt x="155411" y="216997"/>
                  </a:cubicBezTo>
                  <a:cubicBezTo>
                    <a:pt x="139219" y="216997"/>
                    <a:pt x="121122" y="216045"/>
                    <a:pt x="105882" y="214139"/>
                  </a:cubicBezTo>
                  <a:cubicBezTo>
                    <a:pt x="70639" y="207472"/>
                    <a:pt x="65876" y="201757"/>
                    <a:pt x="65876" y="195089"/>
                  </a:cubicBezTo>
                  <a:close/>
                  <a:moveTo>
                    <a:pt x="166841" y="316057"/>
                  </a:moveTo>
                  <a:cubicBezTo>
                    <a:pt x="150649" y="347489"/>
                    <a:pt x="143029" y="351299"/>
                    <a:pt x="137314" y="348442"/>
                  </a:cubicBezTo>
                  <a:cubicBezTo>
                    <a:pt x="131599" y="345584"/>
                    <a:pt x="128741" y="338917"/>
                    <a:pt x="144934" y="306532"/>
                  </a:cubicBezTo>
                  <a:cubicBezTo>
                    <a:pt x="149697" y="297959"/>
                    <a:pt x="155411" y="288434"/>
                    <a:pt x="161126" y="279862"/>
                  </a:cubicBezTo>
                  <a:cubicBezTo>
                    <a:pt x="151601" y="291292"/>
                    <a:pt x="142076" y="302722"/>
                    <a:pt x="131599" y="311295"/>
                  </a:cubicBezTo>
                  <a:cubicBezTo>
                    <a:pt x="102072" y="338917"/>
                    <a:pt x="92547" y="338917"/>
                    <a:pt x="87784" y="334154"/>
                  </a:cubicBezTo>
                  <a:cubicBezTo>
                    <a:pt x="83022" y="328439"/>
                    <a:pt x="83022" y="319867"/>
                    <a:pt x="113501" y="292245"/>
                  </a:cubicBezTo>
                  <a:cubicBezTo>
                    <a:pt x="123026" y="282720"/>
                    <a:pt x="135409" y="274147"/>
                    <a:pt x="146839" y="265574"/>
                  </a:cubicBezTo>
                  <a:cubicBezTo>
                    <a:pt x="137314" y="271289"/>
                    <a:pt x="127789" y="276052"/>
                    <a:pt x="119216" y="279862"/>
                  </a:cubicBezTo>
                  <a:cubicBezTo>
                    <a:pt x="86832" y="294149"/>
                    <a:pt x="79211" y="291292"/>
                    <a:pt x="77307" y="285577"/>
                  </a:cubicBezTo>
                  <a:cubicBezTo>
                    <a:pt x="75401" y="278909"/>
                    <a:pt x="78259" y="272242"/>
                    <a:pt x="111597" y="257954"/>
                  </a:cubicBezTo>
                  <a:cubicBezTo>
                    <a:pt x="125884" y="252239"/>
                    <a:pt x="143029" y="246524"/>
                    <a:pt x="158269" y="242714"/>
                  </a:cubicBezTo>
                  <a:cubicBezTo>
                    <a:pt x="163032" y="255097"/>
                    <a:pt x="172557" y="265574"/>
                    <a:pt x="184939" y="271289"/>
                  </a:cubicBezTo>
                  <a:cubicBezTo>
                    <a:pt x="180176" y="284624"/>
                    <a:pt x="174461" y="301770"/>
                    <a:pt x="166841" y="316057"/>
                  </a:cubicBezTo>
                  <a:close/>
                  <a:moveTo>
                    <a:pt x="196369" y="172229"/>
                  </a:moveTo>
                  <a:cubicBezTo>
                    <a:pt x="191607" y="156989"/>
                    <a:pt x="186844" y="139845"/>
                    <a:pt x="183986" y="124604"/>
                  </a:cubicBezTo>
                  <a:cubicBezTo>
                    <a:pt x="178272" y="89362"/>
                    <a:pt x="183034" y="82695"/>
                    <a:pt x="189701" y="80789"/>
                  </a:cubicBezTo>
                  <a:cubicBezTo>
                    <a:pt x="196369" y="79837"/>
                    <a:pt x="202084" y="83647"/>
                    <a:pt x="207799" y="118889"/>
                  </a:cubicBezTo>
                  <a:cubicBezTo>
                    <a:pt x="209704" y="128414"/>
                    <a:pt x="209704" y="138892"/>
                    <a:pt x="210657" y="150322"/>
                  </a:cubicBezTo>
                  <a:cubicBezTo>
                    <a:pt x="211609" y="136034"/>
                    <a:pt x="212561" y="120795"/>
                    <a:pt x="215419" y="107459"/>
                  </a:cubicBezTo>
                  <a:cubicBezTo>
                    <a:pt x="223039" y="67454"/>
                    <a:pt x="230659" y="61739"/>
                    <a:pt x="237326" y="63645"/>
                  </a:cubicBezTo>
                  <a:cubicBezTo>
                    <a:pt x="244947" y="64597"/>
                    <a:pt x="249709" y="72217"/>
                    <a:pt x="241136" y="113174"/>
                  </a:cubicBezTo>
                  <a:cubicBezTo>
                    <a:pt x="238279" y="126509"/>
                    <a:pt x="234469" y="140797"/>
                    <a:pt x="229707" y="155084"/>
                  </a:cubicBezTo>
                  <a:cubicBezTo>
                    <a:pt x="234469" y="145559"/>
                    <a:pt x="239232" y="135082"/>
                    <a:pt x="243994" y="127462"/>
                  </a:cubicBezTo>
                  <a:cubicBezTo>
                    <a:pt x="262091" y="96982"/>
                    <a:pt x="269711" y="95077"/>
                    <a:pt x="275426" y="97934"/>
                  </a:cubicBezTo>
                  <a:cubicBezTo>
                    <a:pt x="281141" y="101745"/>
                    <a:pt x="282094" y="109364"/>
                    <a:pt x="263997" y="140797"/>
                  </a:cubicBezTo>
                  <a:cubicBezTo>
                    <a:pt x="256376" y="154132"/>
                    <a:pt x="244947" y="168420"/>
                    <a:pt x="235422" y="180802"/>
                  </a:cubicBezTo>
                  <a:cubicBezTo>
                    <a:pt x="229707" y="176992"/>
                    <a:pt x="223991" y="174134"/>
                    <a:pt x="216372" y="173182"/>
                  </a:cubicBezTo>
                  <a:cubicBezTo>
                    <a:pt x="209704" y="170324"/>
                    <a:pt x="203036" y="170324"/>
                    <a:pt x="196369" y="172229"/>
                  </a:cubicBezTo>
                  <a:close/>
                  <a:moveTo>
                    <a:pt x="304001" y="327487"/>
                  </a:moveTo>
                  <a:cubicBezTo>
                    <a:pt x="299239" y="332249"/>
                    <a:pt x="291619" y="332249"/>
                    <a:pt x="266854" y="307484"/>
                  </a:cubicBezTo>
                  <a:cubicBezTo>
                    <a:pt x="260186" y="300817"/>
                    <a:pt x="253519" y="292245"/>
                    <a:pt x="246851" y="283672"/>
                  </a:cubicBezTo>
                  <a:cubicBezTo>
                    <a:pt x="254472" y="296054"/>
                    <a:pt x="262091" y="309389"/>
                    <a:pt x="267807" y="320820"/>
                  </a:cubicBezTo>
                  <a:cubicBezTo>
                    <a:pt x="284951" y="357967"/>
                    <a:pt x="282094" y="366539"/>
                    <a:pt x="275426" y="369397"/>
                  </a:cubicBezTo>
                  <a:cubicBezTo>
                    <a:pt x="268759" y="372254"/>
                    <a:pt x="260186" y="369397"/>
                    <a:pt x="243041" y="332249"/>
                  </a:cubicBezTo>
                  <a:cubicBezTo>
                    <a:pt x="237326" y="319867"/>
                    <a:pt x="232564" y="305579"/>
                    <a:pt x="227801" y="292245"/>
                  </a:cubicBezTo>
                  <a:cubicBezTo>
                    <a:pt x="229707" y="302722"/>
                    <a:pt x="231611" y="313199"/>
                    <a:pt x="232564" y="322724"/>
                  </a:cubicBezTo>
                  <a:cubicBezTo>
                    <a:pt x="236374" y="357967"/>
                    <a:pt x="231611" y="364634"/>
                    <a:pt x="224944" y="364634"/>
                  </a:cubicBezTo>
                  <a:cubicBezTo>
                    <a:pt x="218276" y="364634"/>
                    <a:pt x="212561" y="358920"/>
                    <a:pt x="208751" y="323677"/>
                  </a:cubicBezTo>
                  <a:cubicBezTo>
                    <a:pt x="206847" y="308437"/>
                    <a:pt x="207799" y="290339"/>
                    <a:pt x="208751" y="274147"/>
                  </a:cubicBezTo>
                  <a:cubicBezTo>
                    <a:pt x="222086" y="273195"/>
                    <a:pt x="235422" y="267479"/>
                    <a:pt x="243994" y="257002"/>
                  </a:cubicBezTo>
                  <a:cubicBezTo>
                    <a:pt x="257329" y="266527"/>
                    <a:pt x="271616" y="277957"/>
                    <a:pt x="282094" y="288434"/>
                  </a:cubicBezTo>
                  <a:cubicBezTo>
                    <a:pt x="307811" y="314152"/>
                    <a:pt x="308764" y="322724"/>
                    <a:pt x="304001" y="327487"/>
                  </a:cubicBezTo>
                  <a:close/>
                  <a:moveTo>
                    <a:pt x="322099" y="221759"/>
                  </a:moveTo>
                  <a:cubicBezTo>
                    <a:pt x="308764" y="223664"/>
                    <a:pt x="293524" y="223664"/>
                    <a:pt x="279236" y="223664"/>
                  </a:cubicBezTo>
                  <a:cubicBezTo>
                    <a:pt x="289714" y="224617"/>
                    <a:pt x="301144" y="226522"/>
                    <a:pt x="309716" y="228427"/>
                  </a:cubicBezTo>
                  <a:cubicBezTo>
                    <a:pt x="344959" y="236047"/>
                    <a:pt x="348769" y="242714"/>
                    <a:pt x="346864" y="249382"/>
                  </a:cubicBezTo>
                  <a:cubicBezTo>
                    <a:pt x="344959" y="256049"/>
                    <a:pt x="338291" y="259859"/>
                    <a:pt x="303049" y="252239"/>
                  </a:cubicBezTo>
                  <a:cubicBezTo>
                    <a:pt x="287809" y="249382"/>
                    <a:pt x="270664" y="242714"/>
                    <a:pt x="256376" y="236999"/>
                  </a:cubicBezTo>
                  <a:cubicBezTo>
                    <a:pt x="256376" y="236047"/>
                    <a:pt x="257329" y="234142"/>
                    <a:pt x="257329" y="233189"/>
                  </a:cubicBezTo>
                  <a:cubicBezTo>
                    <a:pt x="260186" y="220807"/>
                    <a:pt x="257329" y="208424"/>
                    <a:pt x="251614" y="197947"/>
                  </a:cubicBezTo>
                  <a:cubicBezTo>
                    <a:pt x="264949" y="188422"/>
                    <a:pt x="280189" y="178897"/>
                    <a:pt x="293524" y="171277"/>
                  </a:cubicBezTo>
                  <a:cubicBezTo>
                    <a:pt x="325909" y="155084"/>
                    <a:pt x="333529" y="156989"/>
                    <a:pt x="336386" y="162704"/>
                  </a:cubicBezTo>
                  <a:cubicBezTo>
                    <a:pt x="340197" y="168420"/>
                    <a:pt x="337339" y="176039"/>
                    <a:pt x="304954" y="192232"/>
                  </a:cubicBezTo>
                  <a:cubicBezTo>
                    <a:pt x="296382" y="196995"/>
                    <a:pt x="285904" y="200804"/>
                    <a:pt x="276379" y="204614"/>
                  </a:cubicBezTo>
                  <a:cubicBezTo>
                    <a:pt x="290666" y="200804"/>
                    <a:pt x="305907" y="197947"/>
                    <a:pt x="318289" y="196042"/>
                  </a:cubicBezTo>
                  <a:cubicBezTo>
                    <a:pt x="359247" y="191279"/>
                    <a:pt x="365914" y="196042"/>
                    <a:pt x="366866" y="203662"/>
                  </a:cubicBezTo>
                  <a:cubicBezTo>
                    <a:pt x="368772" y="209377"/>
                    <a:pt x="363057" y="216045"/>
                    <a:pt x="322099" y="2217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7770376" y="4229571"/>
              <a:ext cx="161925" cy="190500"/>
            </a:xfrm>
            <a:custGeom>
              <a:avLst/>
              <a:gdLst>
                <a:gd name="connsiteX0" fmla="*/ 142994 w 161925"/>
                <a:gd name="connsiteY0" fmla="*/ 9054 h 190500"/>
                <a:gd name="connsiteX1" fmla="*/ 22026 w 161925"/>
                <a:gd name="connsiteY1" fmla="*/ 70967 h 190500"/>
                <a:gd name="connsiteX2" fmla="*/ 26789 w 161925"/>
                <a:gd name="connsiteY2" fmla="*/ 169074 h 190500"/>
                <a:gd name="connsiteX3" fmla="*/ 46791 w 161925"/>
                <a:gd name="connsiteY3" fmla="*/ 130022 h 190500"/>
                <a:gd name="connsiteX4" fmla="*/ 110609 w 161925"/>
                <a:gd name="connsiteY4" fmla="*/ 60489 h 190500"/>
                <a:gd name="connsiteX5" fmla="*/ 73461 w 161925"/>
                <a:gd name="connsiteY5" fmla="*/ 147167 h 190500"/>
                <a:gd name="connsiteX6" fmla="*/ 45839 w 161925"/>
                <a:gd name="connsiteY6" fmla="*/ 181457 h 190500"/>
                <a:gd name="connsiteX7" fmla="*/ 137279 w 161925"/>
                <a:gd name="connsiteY7" fmla="*/ 145262 h 190500"/>
                <a:gd name="connsiteX8" fmla="*/ 142994 w 161925"/>
                <a:gd name="connsiteY8" fmla="*/ 9054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925" h="190500">
                  <a:moveTo>
                    <a:pt x="142994" y="9054"/>
                  </a:moveTo>
                  <a:cubicBezTo>
                    <a:pt x="126801" y="-1423"/>
                    <a:pt x="45839" y="32867"/>
                    <a:pt x="22026" y="70967"/>
                  </a:cubicBezTo>
                  <a:cubicBezTo>
                    <a:pt x="119" y="105257"/>
                    <a:pt x="2976" y="146214"/>
                    <a:pt x="26789" y="169074"/>
                  </a:cubicBezTo>
                  <a:cubicBezTo>
                    <a:pt x="30599" y="158597"/>
                    <a:pt x="37266" y="144310"/>
                    <a:pt x="46791" y="130022"/>
                  </a:cubicBezTo>
                  <a:cubicBezTo>
                    <a:pt x="65841" y="100495"/>
                    <a:pt x="106799" y="58585"/>
                    <a:pt x="110609" y="60489"/>
                  </a:cubicBezTo>
                  <a:cubicBezTo>
                    <a:pt x="114419" y="63347"/>
                    <a:pt x="92511" y="117639"/>
                    <a:pt x="73461" y="147167"/>
                  </a:cubicBezTo>
                  <a:cubicBezTo>
                    <a:pt x="63936" y="161454"/>
                    <a:pt x="54411" y="173837"/>
                    <a:pt x="45839" y="181457"/>
                  </a:cubicBezTo>
                  <a:cubicBezTo>
                    <a:pt x="76319" y="193839"/>
                    <a:pt x="115371" y="179552"/>
                    <a:pt x="137279" y="145262"/>
                  </a:cubicBezTo>
                  <a:cubicBezTo>
                    <a:pt x="161091" y="107162"/>
                    <a:pt x="160139" y="19532"/>
                    <a:pt x="142994" y="90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7051786" y="4553563"/>
              <a:ext cx="114300" cy="123825"/>
            </a:xfrm>
            <a:custGeom>
              <a:avLst/>
              <a:gdLst>
                <a:gd name="connsiteX0" fmla="*/ 12906 w 114300"/>
                <a:gd name="connsiteY0" fmla="*/ 8912 h 123825"/>
                <a:gd name="connsiteX1" fmla="*/ 24336 w 114300"/>
                <a:gd name="connsiteY1" fmla="*/ 97495 h 123825"/>
                <a:gd name="connsiteX2" fmla="*/ 86249 w 114300"/>
                <a:gd name="connsiteY2" fmla="*/ 115592 h 123825"/>
                <a:gd name="connsiteX3" fmla="*/ 66246 w 114300"/>
                <a:gd name="connsiteY3" fmla="*/ 94637 h 123825"/>
                <a:gd name="connsiteX4" fmla="*/ 36719 w 114300"/>
                <a:gd name="connsiteY4" fmla="*/ 40345 h 123825"/>
                <a:gd name="connsiteX5" fmla="*/ 82439 w 114300"/>
                <a:gd name="connsiteY5" fmla="*/ 82255 h 123825"/>
                <a:gd name="connsiteX6" fmla="*/ 97679 w 114300"/>
                <a:gd name="connsiteY6" fmla="*/ 107020 h 123825"/>
                <a:gd name="connsiteX7" fmla="*/ 94821 w 114300"/>
                <a:gd name="connsiteY7" fmla="*/ 42250 h 123825"/>
                <a:gd name="connsiteX8" fmla="*/ 12906 w 114300"/>
                <a:gd name="connsiteY8" fmla="*/ 8912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0" h="123825">
                  <a:moveTo>
                    <a:pt x="12906" y="8912"/>
                  </a:moveTo>
                  <a:cubicBezTo>
                    <a:pt x="2429" y="16532"/>
                    <a:pt x="6239" y="73682"/>
                    <a:pt x="24336" y="97495"/>
                  </a:cubicBezTo>
                  <a:cubicBezTo>
                    <a:pt x="40529" y="118450"/>
                    <a:pt x="67199" y="126070"/>
                    <a:pt x="86249" y="115592"/>
                  </a:cubicBezTo>
                  <a:cubicBezTo>
                    <a:pt x="80534" y="110830"/>
                    <a:pt x="72914" y="104162"/>
                    <a:pt x="66246" y="94637"/>
                  </a:cubicBezTo>
                  <a:cubicBezTo>
                    <a:pt x="51959" y="76540"/>
                    <a:pt x="34814" y="42250"/>
                    <a:pt x="36719" y="40345"/>
                  </a:cubicBezTo>
                  <a:cubicBezTo>
                    <a:pt x="38624" y="38440"/>
                    <a:pt x="68151" y="64157"/>
                    <a:pt x="82439" y="82255"/>
                  </a:cubicBezTo>
                  <a:cubicBezTo>
                    <a:pt x="89106" y="90827"/>
                    <a:pt x="94821" y="100352"/>
                    <a:pt x="97679" y="107020"/>
                  </a:cubicBezTo>
                  <a:cubicBezTo>
                    <a:pt x="111966" y="90827"/>
                    <a:pt x="111014" y="63205"/>
                    <a:pt x="94821" y="42250"/>
                  </a:cubicBezTo>
                  <a:cubicBezTo>
                    <a:pt x="77676" y="19390"/>
                    <a:pt x="22431" y="1292"/>
                    <a:pt x="12906" y="89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7234714" y="5101939"/>
              <a:ext cx="161925" cy="161925"/>
            </a:xfrm>
            <a:custGeom>
              <a:avLst/>
              <a:gdLst>
                <a:gd name="connsiteX0" fmla="*/ 150019 w 161925"/>
                <a:gd name="connsiteY0" fmla="*/ 37751 h 161925"/>
                <a:gd name="connsiteX1" fmla="*/ 113824 w 161925"/>
                <a:gd name="connsiteY1" fmla="*/ 28226 h 161925"/>
                <a:gd name="connsiteX2" fmla="*/ 102394 w 161925"/>
                <a:gd name="connsiteY2" fmla="*/ 33941 h 161925"/>
                <a:gd name="connsiteX3" fmla="*/ 62389 w 161925"/>
                <a:gd name="connsiteY3" fmla="*/ 8223 h 161925"/>
                <a:gd name="connsiteX4" fmla="*/ 43339 w 161925"/>
                <a:gd name="connsiteY4" fmla="*/ 52038 h 161925"/>
                <a:gd name="connsiteX5" fmla="*/ 30956 w 161925"/>
                <a:gd name="connsiteY5" fmla="*/ 53943 h 161925"/>
                <a:gd name="connsiteX6" fmla="*/ 7144 w 161925"/>
                <a:gd name="connsiteY6" fmla="*/ 82518 h 161925"/>
                <a:gd name="connsiteX7" fmla="*/ 18574 w 161925"/>
                <a:gd name="connsiteY7" fmla="*/ 105378 h 161925"/>
                <a:gd name="connsiteX8" fmla="*/ 43339 w 161925"/>
                <a:gd name="connsiteY8" fmla="*/ 113951 h 161925"/>
                <a:gd name="connsiteX9" fmla="*/ 61436 w 161925"/>
                <a:gd name="connsiteY9" fmla="*/ 157766 h 161925"/>
                <a:gd name="connsiteX10" fmla="*/ 78581 w 161925"/>
                <a:gd name="connsiteY10" fmla="*/ 157766 h 161925"/>
                <a:gd name="connsiteX11" fmla="*/ 102394 w 161925"/>
                <a:gd name="connsiteY11" fmla="*/ 133001 h 161925"/>
                <a:gd name="connsiteX12" fmla="*/ 135731 w 161925"/>
                <a:gd name="connsiteY12" fmla="*/ 139668 h 161925"/>
                <a:gd name="connsiteX13" fmla="*/ 150019 w 161925"/>
                <a:gd name="connsiteY13" fmla="*/ 130143 h 161925"/>
                <a:gd name="connsiteX14" fmla="*/ 139541 w 161925"/>
                <a:gd name="connsiteY14" fmla="*/ 83471 h 161925"/>
                <a:gd name="connsiteX15" fmla="*/ 154781 w 161925"/>
                <a:gd name="connsiteY15" fmla="*/ 62516 h 161925"/>
                <a:gd name="connsiteX16" fmla="*/ 150019 w 161925"/>
                <a:gd name="connsiteY16" fmla="*/ 37751 h 161925"/>
                <a:gd name="connsiteX17" fmla="*/ 35719 w 161925"/>
                <a:gd name="connsiteY17" fmla="*/ 97758 h 161925"/>
                <a:gd name="connsiteX18" fmla="*/ 48101 w 161925"/>
                <a:gd name="connsiteY18" fmla="*/ 89186 h 161925"/>
                <a:gd name="connsiteX19" fmla="*/ 58579 w 161925"/>
                <a:gd name="connsiteY19" fmla="*/ 86328 h 161925"/>
                <a:gd name="connsiteX20" fmla="*/ 43339 w 161925"/>
                <a:gd name="connsiteY20" fmla="*/ 87281 h 161925"/>
                <a:gd name="connsiteX21" fmla="*/ 26194 w 161925"/>
                <a:gd name="connsiteY21" fmla="*/ 82518 h 161925"/>
                <a:gd name="connsiteX22" fmla="*/ 43339 w 161925"/>
                <a:gd name="connsiteY22" fmla="*/ 77756 h 161925"/>
                <a:gd name="connsiteX23" fmla="*/ 58579 w 161925"/>
                <a:gd name="connsiteY23" fmla="*/ 78708 h 161925"/>
                <a:gd name="connsiteX24" fmla="*/ 48101 w 161925"/>
                <a:gd name="connsiteY24" fmla="*/ 75851 h 161925"/>
                <a:gd name="connsiteX25" fmla="*/ 35719 w 161925"/>
                <a:gd name="connsiteY25" fmla="*/ 66326 h 161925"/>
                <a:gd name="connsiteX26" fmla="*/ 51911 w 161925"/>
                <a:gd name="connsiteY26" fmla="*/ 67278 h 161925"/>
                <a:gd name="connsiteX27" fmla="*/ 68104 w 161925"/>
                <a:gd name="connsiteY27" fmla="*/ 74898 h 161925"/>
                <a:gd name="connsiteX28" fmla="*/ 67151 w 161925"/>
                <a:gd name="connsiteY28" fmla="*/ 88233 h 161925"/>
                <a:gd name="connsiteX29" fmla="*/ 68104 w 161925"/>
                <a:gd name="connsiteY29" fmla="*/ 89186 h 161925"/>
                <a:gd name="connsiteX30" fmla="*/ 51911 w 161925"/>
                <a:gd name="connsiteY30" fmla="*/ 96806 h 161925"/>
                <a:gd name="connsiteX31" fmla="*/ 35719 w 161925"/>
                <a:gd name="connsiteY31" fmla="*/ 97758 h 161925"/>
                <a:gd name="connsiteX32" fmla="*/ 88106 w 161925"/>
                <a:gd name="connsiteY32" fmla="*/ 119666 h 161925"/>
                <a:gd name="connsiteX33" fmla="*/ 84296 w 161925"/>
                <a:gd name="connsiteY33" fmla="*/ 134906 h 161925"/>
                <a:gd name="connsiteX34" fmla="*/ 79534 w 161925"/>
                <a:gd name="connsiteY34" fmla="*/ 120618 h 161925"/>
                <a:gd name="connsiteX35" fmla="*/ 80486 w 161925"/>
                <a:gd name="connsiteY35" fmla="*/ 109188 h 161925"/>
                <a:gd name="connsiteX36" fmla="*/ 76676 w 161925"/>
                <a:gd name="connsiteY36" fmla="*/ 124428 h 161925"/>
                <a:gd name="connsiteX37" fmla="*/ 66199 w 161925"/>
                <a:gd name="connsiteY37" fmla="*/ 138716 h 161925"/>
                <a:gd name="connsiteX38" fmla="*/ 67151 w 161925"/>
                <a:gd name="connsiteY38" fmla="*/ 120618 h 161925"/>
                <a:gd name="connsiteX39" fmla="*/ 72866 w 161925"/>
                <a:gd name="connsiteY39" fmla="*/ 106331 h 161925"/>
                <a:gd name="connsiteX40" fmla="*/ 66199 w 161925"/>
                <a:gd name="connsiteY40" fmla="*/ 115856 h 161925"/>
                <a:gd name="connsiteX41" fmla="*/ 53816 w 161925"/>
                <a:gd name="connsiteY41" fmla="*/ 124428 h 161925"/>
                <a:gd name="connsiteX42" fmla="*/ 59531 w 161925"/>
                <a:gd name="connsiteY42" fmla="*/ 110141 h 161925"/>
                <a:gd name="connsiteX43" fmla="*/ 71914 w 161925"/>
                <a:gd name="connsiteY43" fmla="*/ 96806 h 161925"/>
                <a:gd name="connsiteX44" fmla="*/ 85249 w 161925"/>
                <a:gd name="connsiteY44" fmla="*/ 101568 h 161925"/>
                <a:gd name="connsiteX45" fmla="*/ 88106 w 161925"/>
                <a:gd name="connsiteY45" fmla="*/ 119666 h 161925"/>
                <a:gd name="connsiteX46" fmla="*/ 73819 w 161925"/>
                <a:gd name="connsiteY46" fmla="*/ 68231 h 161925"/>
                <a:gd name="connsiteX47" fmla="*/ 61436 w 161925"/>
                <a:gd name="connsiteY47" fmla="*/ 54896 h 161925"/>
                <a:gd name="connsiteX48" fmla="*/ 55721 w 161925"/>
                <a:gd name="connsiteY48" fmla="*/ 39656 h 161925"/>
                <a:gd name="connsiteX49" fmla="*/ 68104 w 161925"/>
                <a:gd name="connsiteY49" fmla="*/ 49181 h 161925"/>
                <a:gd name="connsiteX50" fmla="*/ 73819 w 161925"/>
                <a:gd name="connsiteY50" fmla="*/ 58706 h 161925"/>
                <a:gd name="connsiteX51" fmla="*/ 68104 w 161925"/>
                <a:gd name="connsiteY51" fmla="*/ 44418 h 161925"/>
                <a:gd name="connsiteX52" fmla="*/ 68104 w 161925"/>
                <a:gd name="connsiteY52" fmla="*/ 26321 h 161925"/>
                <a:gd name="connsiteX53" fmla="*/ 77629 w 161925"/>
                <a:gd name="connsiteY53" fmla="*/ 41561 h 161925"/>
                <a:gd name="connsiteX54" fmla="*/ 81439 w 161925"/>
                <a:gd name="connsiteY54" fmla="*/ 56801 h 161925"/>
                <a:gd name="connsiteX55" fmla="*/ 81439 w 161925"/>
                <a:gd name="connsiteY55" fmla="*/ 45371 h 161925"/>
                <a:gd name="connsiteX56" fmla="*/ 86201 w 161925"/>
                <a:gd name="connsiteY56" fmla="*/ 31083 h 161925"/>
                <a:gd name="connsiteX57" fmla="*/ 90011 w 161925"/>
                <a:gd name="connsiteY57" fmla="*/ 46323 h 161925"/>
                <a:gd name="connsiteX58" fmla="*/ 87154 w 161925"/>
                <a:gd name="connsiteY58" fmla="*/ 64421 h 161925"/>
                <a:gd name="connsiteX59" fmla="*/ 79534 w 161925"/>
                <a:gd name="connsiteY59" fmla="*/ 65373 h 161925"/>
                <a:gd name="connsiteX60" fmla="*/ 73819 w 161925"/>
                <a:gd name="connsiteY60" fmla="*/ 68231 h 161925"/>
                <a:gd name="connsiteX61" fmla="*/ 134779 w 161925"/>
                <a:gd name="connsiteY61" fmla="*/ 99663 h 161925"/>
                <a:gd name="connsiteX62" fmla="*/ 119539 w 161925"/>
                <a:gd name="connsiteY62" fmla="*/ 99663 h 161925"/>
                <a:gd name="connsiteX63" fmla="*/ 109061 w 161925"/>
                <a:gd name="connsiteY63" fmla="*/ 95853 h 161925"/>
                <a:gd name="connsiteX64" fmla="*/ 122396 w 161925"/>
                <a:gd name="connsiteY64" fmla="*/ 104426 h 161925"/>
                <a:gd name="connsiteX65" fmla="*/ 132874 w 161925"/>
                <a:gd name="connsiteY65" fmla="*/ 118713 h 161925"/>
                <a:gd name="connsiteX66" fmla="*/ 116681 w 161925"/>
                <a:gd name="connsiteY66" fmla="*/ 112046 h 161925"/>
                <a:gd name="connsiteX67" fmla="*/ 105251 w 161925"/>
                <a:gd name="connsiteY67" fmla="*/ 101568 h 161925"/>
                <a:gd name="connsiteX68" fmla="*/ 111919 w 161925"/>
                <a:gd name="connsiteY68" fmla="*/ 110141 h 161925"/>
                <a:gd name="connsiteX69" fmla="*/ 116681 w 161925"/>
                <a:gd name="connsiteY69" fmla="*/ 124428 h 161925"/>
                <a:gd name="connsiteX70" fmla="*/ 104299 w 161925"/>
                <a:gd name="connsiteY70" fmla="*/ 113951 h 161925"/>
                <a:gd name="connsiteX71" fmla="*/ 95726 w 161925"/>
                <a:gd name="connsiteY71" fmla="*/ 97758 h 161925"/>
                <a:gd name="connsiteX72" fmla="*/ 104299 w 161925"/>
                <a:gd name="connsiteY72" fmla="*/ 86328 h 161925"/>
                <a:gd name="connsiteX73" fmla="*/ 121444 w 161925"/>
                <a:gd name="connsiteY73" fmla="*/ 90138 h 161925"/>
                <a:gd name="connsiteX74" fmla="*/ 134779 w 161925"/>
                <a:gd name="connsiteY74" fmla="*/ 99663 h 161925"/>
                <a:gd name="connsiteX75" fmla="*/ 122396 w 161925"/>
                <a:gd name="connsiteY75" fmla="*/ 62516 h 161925"/>
                <a:gd name="connsiteX76" fmla="*/ 109061 w 161925"/>
                <a:gd name="connsiteY76" fmla="*/ 70136 h 161925"/>
                <a:gd name="connsiteX77" fmla="*/ 119539 w 161925"/>
                <a:gd name="connsiteY77" fmla="*/ 66326 h 161925"/>
                <a:gd name="connsiteX78" fmla="*/ 134779 w 161925"/>
                <a:gd name="connsiteY78" fmla="*/ 66326 h 161925"/>
                <a:gd name="connsiteX79" fmla="*/ 121444 w 161925"/>
                <a:gd name="connsiteY79" fmla="*/ 74898 h 161925"/>
                <a:gd name="connsiteX80" fmla="*/ 103346 w 161925"/>
                <a:gd name="connsiteY80" fmla="*/ 77756 h 161925"/>
                <a:gd name="connsiteX81" fmla="*/ 103346 w 161925"/>
                <a:gd name="connsiteY81" fmla="*/ 76803 h 161925"/>
                <a:gd name="connsiteX82" fmla="*/ 95726 w 161925"/>
                <a:gd name="connsiteY82" fmla="*/ 66326 h 161925"/>
                <a:gd name="connsiteX83" fmla="*/ 104299 w 161925"/>
                <a:gd name="connsiteY83" fmla="*/ 51086 h 161925"/>
                <a:gd name="connsiteX84" fmla="*/ 116681 w 161925"/>
                <a:gd name="connsiteY84" fmla="*/ 40608 h 161925"/>
                <a:gd name="connsiteX85" fmla="*/ 111919 w 161925"/>
                <a:gd name="connsiteY85" fmla="*/ 54896 h 161925"/>
                <a:gd name="connsiteX86" fmla="*/ 105251 w 161925"/>
                <a:gd name="connsiteY86" fmla="*/ 63468 h 161925"/>
                <a:gd name="connsiteX87" fmla="*/ 117634 w 161925"/>
                <a:gd name="connsiteY87" fmla="*/ 53943 h 161925"/>
                <a:gd name="connsiteX88" fmla="*/ 134779 w 161925"/>
                <a:gd name="connsiteY88" fmla="*/ 48228 h 161925"/>
                <a:gd name="connsiteX89" fmla="*/ 122396 w 161925"/>
                <a:gd name="connsiteY89" fmla="*/ 62516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61925" h="161925">
                  <a:moveTo>
                    <a:pt x="150019" y="37751"/>
                  </a:moveTo>
                  <a:cubicBezTo>
                    <a:pt x="142399" y="27273"/>
                    <a:pt x="128111" y="23463"/>
                    <a:pt x="113824" y="28226"/>
                  </a:cubicBezTo>
                  <a:cubicBezTo>
                    <a:pt x="110014" y="29178"/>
                    <a:pt x="106204" y="31083"/>
                    <a:pt x="102394" y="33941"/>
                  </a:cubicBezTo>
                  <a:cubicBezTo>
                    <a:pt x="95726" y="14891"/>
                    <a:pt x="78581" y="3461"/>
                    <a:pt x="62389" y="8223"/>
                  </a:cubicBezTo>
                  <a:cubicBezTo>
                    <a:pt x="46196" y="12986"/>
                    <a:pt x="38576" y="32988"/>
                    <a:pt x="43339" y="52038"/>
                  </a:cubicBezTo>
                  <a:cubicBezTo>
                    <a:pt x="38576" y="52038"/>
                    <a:pt x="34766" y="52991"/>
                    <a:pt x="30956" y="53943"/>
                  </a:cubicBezTo>
                  <a:cubicBezTo>
                    <a:pt x="16669" y="58706"/>
                    <a:pt x="7144" y="69183"/>
                    <a:pt x="7144" y="82518"/>
                  </a:cubicBezTo>
                  <a:cubicBezTo>
                    <a:pt x="7144" y="91091"/>
                    <a:pt x="10954" y="98711"/>
                    <a:pt x="18574" y="105378"/>
                  </a:cubicBezTo>
                  <a:cubicBezTo>
                    <a:pt x="25241" y="111093"/>
                    <a:pt x="33814" y="113951"/>
                    <a:pt x="43339" y="113951"/>
                  </a:cubicBezTo>
                  <a:cubicBezTo>
                    <a:pt x="37624" y="133001"/>
                    <a:pt x="45244" y="153003"/>
                    <a:pt x="61436" y="157766"/>
                  </a:cubicBezTo>
                  <a:cubicBezTo>
                    <a:pt x="67151" y="159671"/>
                    <a:pt x="72866" y="159671"/>
                    <a:pt x="78581" y="157766"/>
                  </a:cubicBezTo>
                  <a:cubicBezTo>
                    <a:pt x="89059" y="154908"/>
                    <a:pt x="98584" y="145383"/>
                    <a:pt x="102394" y="133001"/>
                  </a:cubicBezTo>
                  <a:cubicBezTo>
                    <a:pt x="112871" y="140621"/>
                    <a:pt x="125254" y="142526"/>
                    <a:pt x="135731" y="139668"/>
                  </a:cubicBezTo>
                  <a:cubicBezTo>
                    <a:pt x="141446" y="137763"/>
                    <a:pt x="146209" y="134906"/>
                    <a:pt x="150019" y="130143"/>
                  </a:cubicBezTo>
                  <a:cubicBezTo>
                    <a:pt x="159544" y="116808"/>
                    <a:pt x="155734" y="95853"/>
                    <a:pt x="139541" y="83471"/>
                  </a:cubicBezTo>
                  <a:cubicBezTo>
                    <a:pt x="147161" y="77756"/>
                    <a:pt x="151924" y="70136"/>
                    <a:pt x="154781" y="62516"/>
                  </a:cubicBezTo>
                  <a:cubicBezTo>
                    <a:pt x="155734" y="52991"/>
                    <a:pt x="154781" y="44418"/>
                    <a:pt x="150019" y="37751"/>
                  </a:cubicBezTo>
                  <a:close/>
                  <a:moveTo>
                    <a:pt x="35719" y="97758"/>
                  </a:moveTo>
                  <a:cubicBezTo>
                    <a:pt x="34766" y="95853"/>
                    <a:pt x="35719" y="92996"/>
                    <a:pt x="48101" y="89186"/>
                  </a:cubicBezTo>
                  <a:cubicBezTo>
                    <a:pt x="50959" y="88233"/>
                    <a:pt x="54769" y="87281"/>
                    <a:pt x="58579" y="86328"/>
                  </a:cubicBezTo>
                  <a:cubicBezTo>
                    <a:pt x="52864" y="87281"/>
                    <a:pt x="48101" y="87281"/>
                    <a:pt x="43339" y="87281"/>
                  </a:cubicBezTo>
                  <a:cubicBezTo>
                    <a:pt x="28099" y="87281"/>
                    <a:pt x="26194" y="84423"/>
                    <a:pt x="26194" y="82518"/>
                  </a:cubicBezTo>
                  <a:cubicBezTo>
                    <a:pt x="26194" y="79661"/>
                    <a:pt x="29051" y="77756"/>
                    <a:pt x="43339" y="77756"/>
                  </a:cubicBezTo>
                  <a:cubicBezTo>
                    <a:pt x="48101" y="77756"/>
                    <a:pt x="53816" y="78708"/>
                    <a:pt x="58579" y="78708"/>
                  </a:cubicBezTo>
                  <a:cubicBezTo>
                    <a:pt x="54769" y="77756"/>
                    <a:pt x="50959" y="76803"/>
                    <a:pt x="48101" y="75851"/>
                  </a:cubicBezTo>
                  <a:cubicBezTo>
                    <a:pt x="35719" y="71088"/>
                    <a:pt x="34766" y="69183"/>
                    <a:pt x="35719" y="66326"/>
                  </a:cubicBezTo>
                  <a:cubicBezTo>
                    <a:pt x="36671" y="64421"/>
                    <a:pt x="39529" y="63468"/>
                    <a:pt x="51911" y="67278"/>
                  </a:cubicBezTo>
                  <a:cubicBezTo>
                    <a:pt x="56674" y="69183"/>
                    <a:pt x="63341" y="72041"/>
                    <a:pt x="68104" y="74898"/>
                  </a:cubicBezTo>
                  <a:cubicBezTo>
                    <a:pt x="66199" y="78708"/>
                    <a:pt x="66199" y="83471"/>
                    <a:pt x="67151" y="88233"/>
                  </a:cubicBezTo>
                  <a:cubicBezTo>
                    <a:pt x="67151" y="88233"/>
                    <a:pt x="67151" y="89186"/>
                    <a:pt x="68104" y="89186"/>
                  </a:cubicBezTo>
                  <a:cubicBezTo>
                    <a:pt x="63341" y="92043"/>
                    <a:pt x="56674" y="94901"/>
                    <a:pt x="51911" y="96806"/>
                  </a:cubicBezTo>
                  <a:cubicBezTo>
                    <a:pt x="39529" y="101568"/>
                    <a:pt x="36671" y="99663"/>
                    <a:pt x="35719" y="97758"/>
                  </a:cubicBezTo>
                  <a:close/>
                  <a:moveTo>
                    <a:pt x="88106" y="119666"/>
                  </a:moveTo>
                  <a:cubicBezTo>
                    <a:pt x="88106" y="133001"/>
                    <a:pt x="86201" y="134906"/>
                    <a:pt x="84296" y="134906"/>
                  </a:cubicBezTo>
                  <a:cubicBezTo>
                    <a:pt x="81439" y="134906"/>
                    <a:pt x="79534" y="133001"/>
                    <a:pt x="79534" y="120618"/>
                  </a:cubicBezTo>
                  <a:cubicBezTo>
                    <a:pt x="79534" y="116808"/>
                    <a:pt x="79534" y="112998"/>
                    <a:pt x="80486" y="109188"/>
                  </a:cubicBezTo>
                  <a:cubicBezTo>
                    <a:pt x="79534" y="113951"/>
                    <a:pt x="78581" y="119666"/>
                    <a:pt x="76676" y="124428"/>
                  </a:cubicBezTo>
                  <a:cubicBezTo>
                    <a:pt x="71914" y="138716"/>
                    <a:pt x="69056" y="139668"/>
                    <a:pt x="66199" y="138716"/>
                  </a:cubicBezTo>
                  <a:cubicBezTo>
                    <a:pt x="63341" y="137763"/>
                    <a:pt x="62389" y="134906"/>
                    <a:pt x="67151" y="120618"/>
                  </a:cubicBezTo>
                  <a:cubicBezTo>
                    <a:pt x="69056" y="115856"/>
                    <a:pt x="70961" y="111093"/>
                    <a:pt x="72866" y="106331"/>
                  </a:cubicBezTo>
                  <a:cubicBezTo>
                    <a:pt x="70961" y="109188"/>
                    <a:pt x="69056" y="112998"/>
                    <a:pt x="66199" y="115856"/>
                  </a:cubicBezTo>
                  <a:cubicBezTo>
                    <a:pt x="58579" y="126333"/>
                    <a:pt x="55721" y="126333"/>
                    <a:pt x="53816" y="124428"/>
                  </a:cubicBezTo>
                  <a:cubicBezTo>
                    <a:pt x="51911" y="122523"/>
                    <a:pt x="51911" y="119666"/>
                    <a:pt x="59531" y="110141"/>
                  </a:cubicBezTo>
                  <a:cubicBezTo>
                    <a:pt x="63341" y="105378"/>
                    <a:pt x="68104" y="101568"/>
                    <a:pt x="71914" y="96806"/>
                  </a:cubicBezTo>
                  <a:cubicBezTo>
                    <a:pt x="75724" y="99663"/>
                    <a:pt x="80486" y="101568"/>
                    <a:pt x="85249" y="101568"/>
                  </a:cubicBezTo>
                  <a:cubicBezTo>
                    <a:pt x="87154" y="107283"/>
                    <a:pt x="88106" y="113951"/>
                    <a:pt x="88106" y="119666"/>
                  </a:cubicBezTo>
                  <a:close/>
                  <a:moveTo>
                    <a:pt x="73819" y="68231"/>
                  </a:moveTo>
                  <a:cubicBezTo>
                    <a:pt x="70009" y="64421"/>
                    <a:pt x="65246" y="59658"/>
                    <a:pt x="61436" y="54896"/>
                  </a:cubicBezTo>
                  <a:cubicBezTo>
                    <a:pt x="53816" y="44418"/>
                    <a:pt x="53816" y="41561"/>
                    <a:pt x="55721" y="39656"/>
                  </a:cubicBezTo>
                  <a:cubicBezTo>
                    <a:pt x="57626" y="37751"/>
                    <a:pt x="60484" y="38703"/>
                    <a:pt x="68104" y="49181"/>
                  </a:cubicBezTo>
                  <a:cubicBezTo>
                    <a:pt x="70009" y="52038"/>
                    <a:pt x="71914" y="54896"/>
                    <a:pt x="73819" y="58706"/>
                  </a:cubicBezTo>
                  <a:cubicBezTo>
                    <a:pt x="71914" y="53943"/>
                    <a:pt x="69056" y="49181"/>
                    <a:pt x="68104" y="44418"/>
                  </a:cubicBezTo>
                  <a:cubicBezTo>
                    <a:pt x="63341" y="30131"/>
                    <a:pt x="65246" y="27273"/>
                    <a:pt x="68104" y="26321"/>
                  </a:cubicBezTo>
                  <a:cubicBezTo>
                    <a:pt x="70961" y="25368"/>
                    <a:pt x="73819" y="27273"/>
                    <a:pt x="77629" y="41561"/>
                  </a:cubicBezTo>
                  <a:cubicBezTo>
                    <a:pt x="78581" y="46323"/>
                    <a:pt x="80486" y="51086"/>
                    <a:pt x="81439" y="56801"/>
                  </a:cubicBezTo>
                  <a:cubicBezTo>
                    <a:pt x="81439" y="52991"/>
                    <a:pt x="81439" y="49181"/>
                    <a:pt x="81439" y="45371"/>
                  </a:cubicBezTo>
                  <a:cubicBezTo>
                    <a:pt x="82391" y="32036"/>
                    <a:pt x="84296" y="30131"/>
                    <a:pt x="86201" y="31083"/>
                  </a:cubicBezTo>
                  <a:cubicBezTo>
                    <a:pt x="89059" y="31083"/>
                    <a:pt x="90011" y="33941"/>
                    <a:pt x="90011" y="46323"/>
                  </a:cubicBezTo>
                  <a:cubicBezTo>
                    <a:pt x="90011" y="52038"/>
                    <a:pt x="89059" y="58706"/>
                    <a:pt x="87154" y="64421"/>
                  </a:cubicBezTo>
                  <a:cubicBezTo>
                    <a:pt x="85249" y="64421"/>
                    <a:pt x="82391" y="64421"/>
                    <a:pt x="79534" y="65373"/>
                  </a:cubicBezTo>
                  <a:cubicBezTo>
                    <a:pt x="77629" y="65373"/>
                    <a:pt x="75724" y="67278"/>
                    <a:pt x="73819" y="68231"/>
                  </a:cubicBezTo>
                  <a:close/>
                  <a:moveTo>
                    <a:pt x="134779" y="99663"/>
                  </a:moveTo>
                  <a:cubicBezTo>
                    <a:pt x="133826" y="101568"/>
                    <a:pt x="131921" y="103473"/>
                    <a:pt x="119539" y="99663"/>
                  </a:cubicBezTo>
                  <a:cubicBezTo>
                    <a:pt x="116681" y="98711"/>
                    <a:pt x="112871" y="96806"/>
                    <a:pt x="109061" y="95853"/>
                  </a:cubicBezTo>
                  <a:cubicBezTo>
                    <a:pt x="113824" y="98711"/>
                    <a:pt x="118586" y="101568"/>
                    <a:pt x="122396" y="104426"/>
                  </a:cubicBezTo>
                  <a:cubicBezTo>
                    <a:pt x="133826" y="112998"/>
                    <a:pt x="134779" y="116808"/>
                    <a:pt x="132874" y="118713"/>
                  </a:cubicBezTo>
                  <a:cubicBezTo>
                    <a:pt x="130969" y="120618"/>
                    <a:pt x="128111" y="121571"/>
                    <a:pt x="116681" y="112046"/>
                  </a:cubicBezTo>
                  <a:cubicBezTo>
                    <a:pt x="112871" y="109188"/>
                    <a:pt x="109061" y="105378"/>
                    <a:pt x="105251" y="101568"/>
                  </a:cubicBezTo>
                  <a:cubicBezTo>
                    <a:pt x="108109" y="104426"/>
                    <a:pt x="110014" y="107283"/>
                    <a:pt x="111919" y="110141"/>
                  </a:cubicBezTo>
                  <a:cubicBezTo>
                    <a:pt x="119539" y="120618"/>
                    <a:pt x="118586" y="123476"/>
                    <a:pt x="116681" y="124428"/>
                  </a:cubicBezTo>
                  <a:cubicBezTo>
                    <a:pt x="114776" y="125381"/>
                    <a:pt x="111919" y="124428"/>
                    <a:pt x="104299" y="113951"/>
                  </a:cubicBezTo>
                  <a:cubicBezTo>
                    <a:pt x="101441" y="109188"/>
                    <a:pt x="98584" y="103473"/>
                    <a:pt x="95726" y="97758"/>
                  </a:cubicBezTo>
                  <a:cubicBezTo>
                    <a:pt x="100489" y="94901"/>
                    <a:pt x="103346" y="91091"/>
                    <a:pt x="104299" y="86328"/>
                  </a:cubicBezTo>
                  <a:cubicBezTo>
                    <a:pt x="110014" y="87281"/>
                    <a:pt x="116681" y="88233"/>
                    <a:pt x="121444" y="90138"/>
                  </a:cubicBezTo>
                  <a:cubicBezTo>
                    <a:pt x="133826" y="94901"/>
                    <a:pt x="134779" y="97758"/>
                    <a:pt x="134779" y="99663"/>
                  </a:cubicBezTo>
                  <a:close/>
                  <a:moveTo>
                    <a:pt x="122396" y="62516"/>
                  </a:moveTo>
                  <a:cubicBezTo>
                    <a:pt x="118586" y="65373"/>
                    <a:pt x="113824" y="68231"/>
                    <a:pt x="109061" y="70136"/>
                  </a:cubicBezTo>
                  <a:cubicBezTo>
                    <a:pt x="112871" y="68231"/>
                    <a:pt x="116681" y="67278"/>
                    <a:pt x="119539" y="66326"/>
                  </a:cubicBezTo>
                  <a:cubicBezTo>
                    <a:pt x="131921" y="62516"/>
                    <a:pt x="134779" y="64421"/>
                    <a:pt x="134779" y="66326"/>
                  </a:cubicBezTo>
                  <a:cubicBezTo>
                    <a:pt x="135731" y="68231"/>
                    <a:pt x="133826" y="71088"/>
                    <a:pt x="121444" y="74898"/>
                  </a:cubicBezTo>
                  <a:cubicBezTo>
                    <a:pt x="115729" y="76803"/>
                    <a:pt x="110014" y="77756"/>
                    <a:pt x="103346" y="77756"/>
                  </a:cubicBezTo>
                  <a:cubicBezTo>
                    <a:pt x="103346" y="77756"/>
                    <a:pt x="103346" y="76803"/>
                    <a:pt x="103346" y="76803"/>
                  </a:cubicBezTo>
                  <a:cubicBezTo>
                    <a:pt x="102394" y="72041"/>
                    <a:pt x="99536" y="69183"/>
                    <a:pt x="95726" y="66326"/>
                  </a:cubicBezTo>
                  <a:cubicBezTo>
                    <a:pt x="98584" y="61563"/>
                    <a:pt x="101441" y="54896"/>
                    <a:pt x="104299" y="51086"/>
                  </a:cubicBezTo>
                  <a:cubicBezTo>
                    <a:pt x="111919" y="40608"/>
                    <a:pt x="114776" y="39656"/>
                    <a:pt x="116681" y="40608"/>
                  </a:cubicBezTo>
                  <a:cubicBezTo>
                    <a:pt x="118586" y="41561"/>
                    <a:pt x="119539" y="44418"/>
                    <a:pt x="111919" y="54896"/>
                  </a:cubicBezTo>
                  <a:cubicBezTo>
                    <a:pt x="110014" y="57753"/>
                    <a:pt x="107156" y="60611"/>
                    <a:pt x="105251" y="63468"/>
                  </a:cubicBezTo>
                  <a:cubicBezTo>
                    <a:pt x="109061" y="59658"/>
                    <a:pt x="113824" y="55848"/>
                    <a:pt x="117634" y="53943"/>
                  </a:cubicBezTo>
                  <a:cubicBezTo>
                    <a:pt x="130016" y="45371"/>
                    <a:pt x="132874" y="45371"/>
                    <a:pt x="134779" y="48228"/>
                  </a:cubicBezTo>
                  <a:cubicBezTo>
                    <a:pt x="136684" y="51086"/>
                    <a:pt x="133826" y="53943"/>
                    <a:pt x="122396" y="625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"/>
          <p:cNvSpPr txBox="1"/>
          <p:nvPr/>
        </p:nvSpPr>
        <p:spPr>
          <a:xfrm>
            <a:off x="708025" y="717551"/>
            <a:ext cx="7631113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多形式读古诗，读对节奏，读出韵味。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Text Box 15"/>
          <p:cNvSpPr txBox="1"/>
          <p:nvPr/>
        </p:nvSpPr>
        <p:spPr>
          <a:xfrm>
            <a:off x="1331913" y="1350963"/>
            <a:ext cx="7007225" cy="3328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村 居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草  长  莺  飞  二  月  天，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拂  堤  杨  柳  醉  春  烟。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儿  童  散  学  归  来  早，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忙  趁  东  风  放  纸  鸢。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60700" y="2001838"/>
            <a:ext cx="719138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dirty="0">
                <a:solidFill>
                  <a:srgbClr val="00B050"/>
                </a:solidFill>
                <a:latin typeface="Calibri" panose="020F0502020204030204" pitchFamily="34" charset="0"/>
              </a:rPr>
              <a:t>/</a:t>
            </a:r>
            <a:endParaRPr lang="zh-CN" altLang="en-US" sz="4400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60700" y="2663825"/>
            <a:ext cx="719138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dirty="0">
                <a:solidFill>
                  <a:srgbClr val="00B050"/>
                </a:solidFill>
                <a:latin typeface="Calibri" panose="020F0502020204030204" pitchFamily="34" charset="0"/>
              </a:rPr>
              <a:t>/</a:t>
            </a:r>
            <a:endParaRPr lang="zh-CN" altLang="en-US" sz="4400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60700" y="3335338"/>
            <a:ext cx="719138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dirty="0">
                <a:solidFill>
                  <a:srgbClr val="00B050"/>
                </a:solidFill>
                <a:latin typeface="Calibri" panose="020F0502020204030204" pitchFamily="34" charset="0"/>
              </a:rPr>
              <a:t>/</a:t>
            </a:r>
            <a:endParaRPr lang="zh-CN" altLang="en-US" sz="4400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60700" y="3997325"/>
            <a:ext cx="719138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dirty="0">
                <a:solidFill>
                  <a:srgbClr val="00B050"/>
                </a:solidFill>
                <a:latin typeface="Calibri" panose="020F0502020204030204" pitchFamily="34" charset="0"/>
              </a:rPr>
              <a:t>/</a:t>
            </a:r>
            <a:endParaRPr lang="zh-CN" altLang="en-US" sz="4400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8" name="文本框 3"/>
          <p:cNvSpPr txBox="1"/>
          <p:nvPr/>
        </p:nvSpPr>
        <p:spPr>
          <a:xfrm>
            <a:off x="4876800" y="2001838"/>
            <a:ext cx="719138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dirty="0">
                <a:solidFill>
                  <a:srgbClr val="00B050"/>
                </a:solidFill>
                <a:latin typeface="Calibri" panose="020F0502020204030204" pitchFamily="34" charset="0"/>
              </a:rPr>
              <a:t>/</a:t>
            </a:r>
            <a:endParaRPr lang="zh-CN" altLang="en-US" sz="4400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9" name="文本框 5"/>
          <p:cNvSpPr txBox="1"/>
          <p:nvPr/>
        </p:nvSpPr>
        <p:spPr>
          <a:xfrm>
            <a:off x="4876800" y="2663825"/>
            <a:ext cx="719138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dirty="0">
                <a:solidFill>
                  <a:srgbClr val="00B050"/>
                </a:solidFill>
                <a:latin typeface="Calibri" panose="020F0502020204030204" pitchFamily="34" charset="0"/>
              </a:rPr>
              <a:t>/</a:t>
            </a:r>
            <a:endParaRPr lang="zh-CN" altLang="en-US" sz="4400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文本框 7"/>
          <p:cNvSpPr txBox="1"/>
          <p:nvPr/>
        </p:nvSpPr>
        <p:spPr>
          <a:xfrm>
            <a:off x="4876800" y="3335338"/>
            <a:ext cx="719138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dirty="0">
                <a:solidFill>
                  <a:srgbClr val="00B050"/>
                </a:solidFill>
                <a:latin typeface="Calibri" panose="020F0502020204030204" pitchFamily="34" charset="0"/>
              </a:rPr>
              <a:t>/</a:t>
            </a:r>
            <a:endParaRPr lang="zh-CN" altLang="en-US" sz="4400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文本框 9"/>
          <p:cNvSpPr txBox="1"/>
          <p:nvPr/>
        </p:nvSpPr>
        <p:spPr>
          <a:xfrm>
            <a:off x="4876800" y="3997325"/>
            <a:ext cx="719138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dirty="0">
                <a:solidFill>
                  <a:srgbClr val="00B050"/>
                </a:solidFill>
                <a:latin typeface="Calibri" panose="020F0502020204030204" pitchFamily="34" charset="0"/>
              </a:rPr>
              <a:t>/</a:t>
            </a:r>
            <a:endParaRPr lang="zh-CN" altLang="en-US" sz="4400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7480" y="1204278"/>
            <a:ext cx="4558840" cy="32024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观察课文插图，说说你看到了哪些景物？图中的孩子们在干什么？并从课文中圈出相关的词语。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20487" name="组合 2"/>
          <p:cNvGrpSpPr/>
          <p:nvPr/>
        </p:nvGrpSpPr>
        <p:grpSpPr>
          <a:xfrm>
            <a:off x="3160713" y="153988"/>
            <a:ext cx="2435225" cy="768350"/>
            <a:chOff x="3381947" y="110956"/>
            <a:chExt cx="2435179" cy="769783"/>
          </a:xfrm>
        </p:grpSpPr>
        <p:pic>
          <p:nvPicPr>
            <p:cNvPr id="20488" name="图片 9"/>
            <p:cNvPicPr>
              <a:picLocks noChangeAspect="1"/>
            </p:cNvPicPr>
            <p:nvPr/>
          </p:nvPicPr>
          <p:blipFill>
            <a:blip r:embed="rId1"/>
            <a:srcRect l="7385" t="36601" r="6601" b="36209"/>
            <a:stretch>
              <a:fillRect/>
            </a:stretch>
          </p:blipFill>
          <p:spPr>
            <a:xfrm>
              <a:off x="3381947" y="110956"/>
              <a:ext cx="2435179" cy="76978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89" name="文本框 1"/>
            <p:cNvSpPr txBox="1"/>
            <p:nvPr/>
          </p:nvSpPr>
          <p:spPr>
            <a:xfrm>
              <a:off x="3583731" y="172682"/>
              <a:ext cx="2031611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600" b="1" dirty="0">
                  <a:solidFill>
                    <a:srgbClr val="1A614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品读古诗</a:t>
              </a:r>
              <a:endParaRPr lang="zh-CN" altLang="en-US" sz="3600" b="1" dirty="0">
                <a:solidFill>
                  <a:srgbClr val="1A614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 Box 15"/>
          <p:cNvSpPr txBox="1"/>
          <p:nvPr/>
        </p:nvSpPr>
        <p:spPr>
          <a:xfrm>
            <a:off x="4773612" y="860727"/>
            <a:ext cx="4032250" cy="3842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村  居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[</a:t>
            </a:r>
            <a:r>
              <a:rPr lang="zh-CN" altLang="en-US" sz="3200" b="1" dirty="0">
                <a:latin typeface="宋体" panose="02010600030101010101" pitchFamily="2" charset="-122"/>
              </a:rPr>
              <a:t>清</a:t>
            </a:r>
            <a:r>
              <a:rPr lang="en-US" altLang="zh-CN" sz="3200" b="1" dirty="0">
                <a:latin typeface="宋体" panose="02010600030101010101" pitchFamily="2" charset="-122"/>
              </a:rPr>
              <a:t>] </a:t>
            </a:r>
            <a:r>
              <a:rPr lang="zh-CN" altLang="en-US" sz="3200" b="1" dirty="0">
                <a:latin typeface="宋体" panose="02010600030101010101" pitchFamily="2" charset="-122"/>
              </a:rPr>
              <a:t>高 鼎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草长莺飞二月天，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拂堤杨柳醉春烟。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儿童散学归来早，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忙趁东风放纸鸢。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123498" y="2210522"/>
            <a:ext cx="487680" cy="53340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72000" tIns="0" rIns="0" bIns="36000" rtlCol="0" anchor="ctr">
            <a:noAutofit/>
          </a:bodyPr>
          <a:lstStyle/>
          <a:p>
            <a:pPr algn="l" eaLnBrk="1" hangingPunct="1">
              <a:spcBef>
                <a:spcPct val="50000"/>
              </a:spcBef>
            </a:pPr>
            <a:endParaRPr kumimoji="1"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949316" y="2210522"/>
            <a:ext cx="487680" cy="53340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72000" tIns="0" rIns="0" bIns="36000" rtlCol="0" anchor="ctr">
            <a:noAutofit/>
          </a:bodyPr>
          <a:lstStyle/>
          <a:p>
            <a:pPr algn="l" eaLnBrk="1" hangingPunct="1">
              <a:spcBef>
                <a:spcPct val="50000"/>
              </a:spcBef>
            </a:pPr>
            <a:endParaRPr kumimoji="1"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522596" y="2855661"/>
            <a:ext cx="487680" cy="53340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72000" tIns="0" rIns="0" bIns="36000" rtlCol="0" anchor="ctr">
            <a:noAutofit/>
          </a:bodyPr>
          <a:lstStyle/>
          <a:p>
            <a:pPr algn="l" eaLnBrk="1" hangingPunct="1">
              <a:spcBef>
                <a:spcPct val="50000"/>
              </a:spcBef>
            </a:pPr>
            <a:endParaRPr kumimoji="1"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010276" y="2861044"/>
            <a:ext cx="809624" cy="53340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72000" tIns="0" rIns="0" bIns="36000" rtlCol="0" anchor="ctr">
            <a:noAutofit/>
          </a:bodyPr>
          <a:lstStyle/>
          <a:p>
            <a:pPr algn="l" eaLnBrk="1" hangingPunct="1">
              <a:spcBef>
                <a:spcPct val="50000"/>
              </a:spcBef>
            </a:pPr>
            <a:endParaRPr kumimoji="1"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218363" y="2855661"/>
            <a:ext cx="809624" cy="53340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72000" tIns="0" rIns="0" bIns="36000" rtlCol="0" anchor="ctr">
            <a:noAutofit/>
          </a:bodyPr>
          <a:lstStyle/>
          <a:p>
            <a:pPr algn="l" eaLnBrk="1" hangingPunct="1">
              <a:spcBef>
                <a:spcPct val="50000"/>
              </a:spcBef>
            </a:pPr>
            <a:endParaRPr kumimoji="1"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165023" y="4139437"/>
            <a:ext cx="809624" cy="53340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72000" tIns="0" rIns="0" bIns="36000" rtlCol="0" anchor="ctr">
            <a:noAutofit/>
          </a:bodyPr>
          <a:lstStyle/>
          <a:p>
            <a:pPr algn="l" eaLnBrk="1" hangingPunct="1">
              <a:spcBef>
                <a:spcPct val="50000"/>
              </a:spcBef>
            </a:pPr>
            <a:endParaRPr kumimoji="1"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944018" y="2352675"/>
            <a:ext cx="720725" cy="720725"/>
          </a:xfrm>
          <a:prstGeom prst="ellipse">
            <a:avLst/>
          </a:prstGeom>
          <a:solidFill>
            <a:srgbClr val="22B7BB"/>
          </a:solidFill>
          <a:ln>
            <a:solidFill>
              <a:srgbClr val="22B7BB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标题 1"/>
          <p:cNvSpPr txBox="1"/>
          <p:nvPr/>
        </p:nvSpPr>
        <p:spPr>
          <a:xfrm>
            <a:off x="2790031" y="2303463"/>
            <a:ext cx="3563937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古诗二首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1"/>
          <p:cNvPicPr>
            <a:picLocks noChangeAspect="1"/>
          </p:cNvPicPr>
          <p:nvPr/>
        </p:nvPicPr>
        <p:blipFill>
          <a:blip r:embed="rId1"/>
          <a:srcRect l="35278"/>
          <a:stretch>
            <a:fillRect/>
          </a:stretch>
        </p:blipFill>
        <p:spPr>
          <a:xfrm>
            <a:off x="101600" y="44450"/>
            <a:ext cx="2324100" cy="461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2"/>
          <p:cNvPicPr>
            <a:picLocks noChangeAspect="1" noChangeArrowheads="1"/>
          </p:cNvPicPr>
          <p:nvPr/>
        </p:nvPicPr>
        <p:blipFill rotWithShape="1"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矩形 1"/>
          <p:cNvSpPr/>
          <p:nvPr/>
        </p:nvSpPr>
        <p:spPr>
          <a:xfrm>
            <a:off x="0" y="195263"/>
            <a:ext cx="9144000" cy="2271713"/>
          </a:xfrm>
          <a:prstGeom prst="rect">
            <a:avLst/>
          </a:prstGeom>
          <a:solidFill>
            <a:srgbClr val="EBF3EA">
              <a:alpha val="65000"/>
            </a:srgbClr>
          </a:solidFill>
          <a:ln w="19050">
            <a:noFill/>
          </a:ln>
          <a:effectLst/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2000" tIns="0" rIns="0" bIns="3600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8435" name="文本框 3"/>
          <p:cNvSpPr txBox="1"/>
          <p:nvPr/>
        </p:nvSpPr>
        <p:spPr>
          <a:xfrm>
            <a:off x="2339975" y="1249363"/>
            <a:ext cx="1422400" cy="8604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b="1" dirty="0">
                <a:solidFill>
                  <a:srgbClr val="1A614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草长</a:t>
            </a:r>
            <a:endParaRPr lang="zh-CN" altLang="en-US" sz="4800" b="1" dirty="0">
              <a:solidFill>
                <a:srgbClr val="1A614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9" name="文本框 3"/>
          <p:cNvSpPr txBox="1"/>
          <p:nvPr/>
        </p:nvSpPr>
        <p:spPr>
          <a:xfrm>
            <a:off x="522288" y="323850"/>
            <a:ext cx="505777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品读春天的“美景”。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2"/>
          <p:cNvPicPr>
            <a:picLocks noChangeAspect="1"/>
          </p:cNvPicPr>
          <p:nvPr/>
        </p:nvPicPr>
        <p:blipFill>
          <a:blip r:embed="rId1"/>
          <a:srcRect b="903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文本框 3"/>
          <p:cNvSpPr txBox="1"/>
          <p:nvPr/>
        </p:nvSpPr>
        <p:spPr>
          <a:xfrm>
            <a:off x="1028700" y="1370013"/>
            <a:ext cx="1422400" cy="8604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莺飞</a:t>
            </a:r>
            <a:endParaRPr lang="zh-CN" altLang="en-US" sz="4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101600" y="3681413"/>
            <a:ext cx="9245600" cy="950913"/>
          </a:xfrm>
          <a:prstGeom prst="rect">
            <a:avLst/>
          </a:prstGeom>
          <a:solidFill>
            <a:srgbClr val="EBF3EA">
              <a:alpha val="65000"/>
            </a:srgbClr>
          </a:solidFill>
          <a:ln w="19050">
            <a:noFill/>
          </a:ln>
          <a:effectLst/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2000" tIns="0" rIns="0" bIns="3600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2533" name="文本框 1"/>
          <p:cNvSpPr txBox="1"/>
          <p:nvPr/>
        </p:nvSpPr>
        <p:spPr>
          <a:xfrm>
            <a:off x="1130300" y="3854450"/>
            <a:ext cx="431482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草长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莺飞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二月天。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文本框 5"/>
          <p:cNvSpPr txBox="1"/>
          <p:nvPr/>
        </p:nvSpPr>
        <p:spPr>
          <a:xfrm>
            <a:off x="6257925" y="3067050"/>
            <a:ext cx="2659063" cy="8620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拂堤杨柳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1"/>
          <p:cNvSpPr txBox="1"/>
          <p:nvPr/>
        </p:nvSpPr>
        <p:spPr>
          <a:xfrm>
            <a:off x="522288" y="1004888"/>
            <a:ext cx="8424862" cy="1216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在这样的景色中，诗人的感受是怎样的呢？你是从哪个字看出来的？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4579" name="文本框 2"/>
          <p:cNvSpPr txBox="1"/>
          <p:nvPr/>
        </p:nvSpPr>
        <p:spPr>
          <a:xfrm>
            <a:off x="2325688" y="2619375"/>
            <a:ext cx="5522912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拂堤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杨柳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醉春烟。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25688" y="2619375"/>
            <a:ext cx="5522912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拂堤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杨柳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春烟。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文本框 4"/>
          <p:cNvSpPr txBox="1"/>
          <p:nvPr/>
        </p:nvSpPr>
        <p:spPr>
          <a:xfrm>
            <a:off x="1274762" y="975518"/>
            <a:ext cx="5059363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品读春天的乐趣。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5605" name="文本框 1"/>
          <p:cNvSpPr txBox="1"/>
          <p:nvPr/>
        </p:nvSpPr>
        <p:spPr>
          <a:xfrm>
            <a:off x="3089275" y="1860548"/>
            <a:ext cx="384175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忙趁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东风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放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纸鸢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燕尾形 10"/>
          <p:cNvSpPr/>
          <p:nvPr/>
        </p:nvSpPr>
        <p:spPr>
          <a:xfrm>
            <a:off x="2375694" y="2609067"/>
            <a:ext cx="1474788" cy="528638"/>
          </a:xfrm>
          <a:prstGeom prst="accentBorderCallout1">
            <a:avLst>
              <a:gd name="adj1" fmla="val 35030"/>
              <a:gd name="adj2" fmla="val 104023"/>
              <a:gd name="adj3" fmla="val -38223"/>
              <a:gd name="adj4" fmla="val 132504"/>
            </a:avLst>
          </a:prstGeom>
          <a:solidFill>
            <a:srgbClr val="1A6144"/>
          </a:solidFill>
          <a:ln w="19050">
            <a:solidFill>
              <a:srgbClr val="1A6144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36000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春风。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781" y="1524778"/>
            <a:ext cx="2020187" cy="14898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"/>
          <p:cNvSpPr txBox="1">
            <a:spLocks noChangeArrowheads="1"/>
          </p:cNvSpPr>
          <p:nvPr/>
        </p:nvSpPr>
        <p:spPr bwMode="auto">
          <a:xfrm>
            <a:off x="556419" y="1648600"/>
            <a:ext cx="8031162" cy="32024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“忙”是</a:t>
            </a:r>
            <a:r>
              <a:rPr lang="zh-CN" altLang="en-US" sz="3200" b="1" dirty="0">
                <a:latin typeface="宋体" panose="02010600030101010101" pitchFamily="2" charset="-122"/>
              </a:rPr>
              <a:t>指什么呢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楷体" panose="02010609060101010101" pitchFamily="49" charset="-122"/>
              <a:cs typeface="+mn-cs"/>
            </a:endParaRPr>
          </a:p>
          <a:p>
            <a:pPr marL="457200" marR="0" lvl="0" indent="-408305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说明了小朋友非常喜欢放风筝。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lvl="0">
              <a:lnSpc>
                <a:spcPct val="13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3200" b="1" dirty="0">
                <a:latin typeface="宋体" panose="02010600030101010101" pitchFamily="2" charset="-122"/>
              </a:rPr>
              <a:t>周围还会有哪些景物呢？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“放纸鸢”的具体情形如何？在这样的季节，你们还会干些什么呢？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10"/>
          <p:cNvSpPr txBox="1"/>
          <p:nvPr/>
        </p:nvSpPr>
        <p:spPr>
          <a:xfrm>
            <a:off x="1101725" y="991769"/>
            <a:ext cx="3841750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组词：急忙  繁忙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2397125" y="414985"/>
            <a:ext cx="384175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忙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趁东风放纸鸢。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0538" y="900113"/>
            <a:ext cx="7983537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早春二月，小草长出了嫩绿的芽儿，黄莺欢快地飞着，唱着动听的歌谣。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0538" y="2782888"/>
            <a:ext cx="7983537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杨柳披着长长的绿枝条，随风起舞，轻轻地抚摸着堤岸，它仿佛在春天里醉了。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0538" y="2136775"/>
            <a:ext cx="792162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草长莺飞二月天。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0538" y="4021138"/>
            <a:ext cx="79216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拂堤杨柳醉春烟。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1975" y="1563688"/>
            <a:ext cx="7983538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孩子们放学后急忙跑回家，趁着春风放风筝。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1975" y="2760663"/>
            <a:ext cx="7921625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儿童散学归来早，忙趁东风放纸鸢。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790926" y="3772370"/>
            <a:ext cx="880515" cy="1034294"/>
            <a:chOff x="7051786" y="4229571"/>
            <a:chExt cx="880515" cy="1034293"/>
          </a:xfrm>
          <a:solidFill>
            <a:schemeClr val="accent3">
              <a:lumMod val="75000"/>
            </a:schemeClr>
          </a:solidFill>
        </p:grpSpPr>
        <p:sp>
          <p:nvSpPr>
            <p:cNvPr id="5" name="任意多边形: 形状 4"/>
            <p:cNvSpPr/>
            <p:nvPr/>
          </p:nvSpPr>
          <p:spPr>
            <a:xfrm>
              <a:off x="7376959" y="4448348"/>
              <a:ext cx="428625" cy="428625"/>
            </a:xfrm>
            <a:custGeom>
              <a:avLst/>
              <a:gdLst>
                <a:gd name="connsiteX0" fmla="*/ 422111 w 428625"/>
                <a:gd name="connsiteY0" fmla="*/ 195089 h 428625"/>
                <a:gd name="connsiteX1" fmla="*/ 347816 w 428625"/>
                <a:gd name="connsiteY1" fmla="*/ 124604 h 428625"/>
                <a:gd name="connsiteX2" fmla="*/ 312574 w 428625"/>
                <a:gd name="connsiteY2" fmla="*/ 122699 h 428625"/>
                <a:gd name="connsiteX3" fmla="*/ 247804 w 428625"/>
                <a:gd name="connsiteY3" fmla="*/ 8399 h 428625"/>
                <a:gd name="connsiteX4" fmla="*/ 144934 w 428625"/>
                <a:gd name="connsiteY4" fmla="*/ 90314 h 428625"/>
                <a:gd name="connsiteX5" fmla="*/ 111597 w 428625"/>
                <a:gd name="connsiteY5" fmla="*/ 78884 h 428625"/>
                <a:gd name="connsiteX6" fmla="*/ 16347 w 428625"/>
                <a:gd name="connsiteY6" fmla="*/ 116984 h 428625"/>
                <a:gd name="connsiteX7" fmla="*/ 14441 w 428625"/>
                <a:gd name="connsiteY7" fmla="*/ 186517 h 428625"/>
                <a:gd name="connsiteX8" fmla="*/ 63019 w 428625"/>
                <a:gd name="connsiteY8" fmla="*/ 239857 h 428625"/>
                <a:gd name="connsiteX9" fmla="*/ 48732 w 428625"/>
                <a:gd name="connsiteY9" fmla="*/ 370349 h 428625"/>
                <a:gd name="connsiteX10" fmla="*/ 89689 w 428625"/>
                <a:gd name="connsiteY10" fmla="*/ 392257 h 428625"/>
                <a:gd name="connsiteX11" fmla="*/ 180176 w 428625"/>
                <a:gd name="connsiteY11" fmla="*/ 364634 h 428625"/>
                <a:gd name="connsiteX12" fmla="*/ 253519 w 428625"/>
                <a:gd name="connsiteY12" fmla="*/ 423689 h 428625"/>
                <a:gd name="connsiteX13" fmla="*/ 300191 w 428625"/>
                <a:gd name="connsiteY13" fmla="*/ 417974 h 428625"/>
                <a:gd name="connsiteX14" fmla="*/ 335434 w 428625"/>
                <a:gd name="connsiteY14" fmla="*/ 291292 h 428625"/>
                <a:gd name="connsiteX15" fmla="*/ 400204 w 428625"/>
                <a:gd name="connsiteY15" fmla="*/ 258907 h 428625"/>
                <a:gd name="connsiteX16" fmla="*/ 422111 w 428625"/>
                <a:gd name="connsiteY16" fmla="*/ 195089 h 428625"/>
                <a:gd name="connsiteX17" fmla="*/ 65876 w 428625"/>
                <a:gd name="connsiteY17" fmla="*/ 195089 h 428625"/>
                <a:gd name="connsiteX18" fmla="*/ 107786 w 428625"/>
                <a:gd name="connsiteY18" fmla="*/ 189374 h 428625"/>
                <a:gd name="connsiteX19" fmla="*/ 138266 w 428625"/>
                <a:gd name="connsiteY19" fmla="*/ 196042 h 428625"/>
                <a:gd name="connsiteX20" fmla="*/ 99214 w 428625"/>
                <a:gd name="connsiteY20" fmla="*/ 177945 h 428625"/>
                <a:gd name="connsiteX21" fmla="*/ 63972 w 428625"/>
                <a:gd name="connsiteY21" fmla="*/ 143654 h 428625"/>
                <a:gd name="connsiteX22" fmla="*/ 111597 w 428625"/>
                <a:gd name="connsiteY22" fmla="*/ 155084 h 428625"/>
                <a:gd name="connsiteX23" fmla="*/ 147791 w 428625"/>
                <a:gd name="connsiteY23" fmla="*/ 178897 h 428625"/>
                <a:gd name="connsiteX24" fmla="*/ 125884 w 428625"/>
                <a:gd name="connsiteY24" fmla="*/ 156989 h 428625"/>
                <a:gd name="connsiteX25" fmla="*/ 107786 w 428625"/>
                <a:gd name="connsiteY25" fmla="*/ 118889 h 428625"/>
                <a:gd name="connsiteX26" fmla="*/ 144934 w 428625"/>
                <a:gd name="connsiteY26" fmla="*/ 142702 h 428625"/>
                <a:gd name="connsiteX27" fmla="*/ 174461 w 428625"/>
                <a:gd name="connsiteY27" fmla="*/ 182707 h 428625"/>
                <a:gd name="connsiteX28" fmla="*/ 156364 w 428625"/>
                <a:gd name="connsiteY28" fmla="*/ 213187 h 428625"/>
                <a:gd name="connsiteX29" fmla="*/ 155411 w 428625"/>
                <a:gd name="connsiteY29" fmla="*/ 216997 h 428625"/>
                <a:gd name="connsiteX30" fmla="*/ 105882 w 428625"/>
                <a:gd name="connsiteY30" fmla="*/ 214139 h 428625"/>
                <a:gd name="connsiteX31" fmla="*/ 65876 w 428625"/>
                <a:gd name="connsiteY31" fmla="*/ 195089 h 428625"/>
                <a:gd name="connsiteX32" fmla="*/ 166841 w 428625"/>
                <a:gd name="connsiteY32" fmla="*/ 316057 h 428625"/>
                <a:gd name="connsiteX33" fmla="*/ 137314 w 428625"/>
                <a:gd name="connsiteY33" fmla="*/ 348442 h 428625"/>
                <a:gd name="connsiteX34" fmla="*/ 144934 w 428625"/>
                <a:gd name="connsiteY34" fmla="*/ 306532 h 428625"/>
                <a:gd name="connsiteX35" fmla="*/ 161126 w 428625"/>
                <a:gd name="connsiteY35" fmla="*/ 279862 h 428625"/>
                <a:gd name="connsiteX36" fmla="*/ 131599 w 428625"/>
                <a:gd name="connsiteY36" fmla="*/ 311295 h 428625"/>
                <a:gd name="connsiteX37" fmla="*/ 87784 w 428625"/>
                <a:gd name="connsiteY37" fmla="*/ 334154 h 428625"/>
                <a:gd name="connsiteX38" fmla="*/ 113501 w 428625"/>
                <a:gd name="connsiteY38" fmla="*/ 292245 h 428625"/>
                <a:gd name="connsiteX39" fmla="*/ 146839 w 428625"/>
                <a:gd name="connsiteY39" fmla="*/ 265574 h 428625"/>
                <a:gd name="connsiteX40" fmla="*/ 119216 w 428625"/>
                <a:gd name="connsiteY40" fmla="*/ 279862 h 428625"/>
                <a:gd name="connsiteX41" fmla="*/ 77307 w 428625"/>
                <a:gd name="connsiteY41" fmla="*/ 285577 h 428625"/>
                <a:gd name="connsiteX42" fmla="*/ 111597 w 428625"/>
                <a:gd name="connsiteY42" fmla="*/ 257954 h 428625"/>
                <a:gd name="connsiteX43" fmla="*/ 158269 w 428625"/>
                <a:gd name="connsiteY43" fmla="*/ 242714 h 428625"/>
                <a:gd name="connsiteX44" fmla="*/ 184939 w 428625"/>
                <a:gd name="connsiteY44" fmla="*/ 271289 h 428625"/>
                <a:gd name="connsiteX45" fmla="*/ 166841 w 428625"/>
                <a:gd name="connsiteY45" fmla="*/ 316057 h 428625"/>
                <a:gd name="connsiteX46" fmla="*/ 196369 w 428625"/>
                <a:gd name="connsiteY46" fmla="*/ 172229 h 428625"/>
                <a:gd name="connsiteX47" fmla="*/ 183986 w 428625"/>
                <a:gd name="connsiteY47" fmla="*/ 124604 h 428625"/>
                <a:gd name="connsiteX48" fmla="*/ 189701 w 428625"/>
                <a:gd name="connsiteY48" fmla="*/ 80789 h 428625"/>
                <a:gd name="connsiteX49" fmla="*/ 207799 w 428625"/>
                <a:gd name="connsiteY49" fmla="*/ 118889 h 428625"/>
                <a:gd name="connsiteX50" fmla="*/ 210657 w 428625"/>
                <a:gd name="connsiteY50" fmla="*/ 150322 h 428625"/>
                <a:gd name="connsiteX51" fmla="*/ 215419 w 428625"/>
                <a:gd name="connsiteY51" fmla="*/ 107459 h 428625"/>
                <a:gd name="connsiteX52" fmla="*/ 237326 w 428625"/>
                <a:gd name="connsiteY52" fmla="*/ 63645 h 428625"/>
                <a:gd name="connsiteX53" fmla="*/ 241136 w 428625"/>
                <a:gd name="connsiteY53" fmla="*/ 113174 h 428625"/>
                <a:gd name="connsiteX54" fmla="*/ 229707 w 428625"/>
                <a:gd name="connsiteY54" fmla="*/ 155084 h 428625"/>
                <a:gd name="connsiteX55" fmla="*/ 243994 w 428625"/>
                <a:gd name="connsiteY55" fmla="*/ 127462 h 428625"/>
                <a:gd name="connsiteX56" fmla="*/ 275426 w 428625"/>
                <a:gd name="connsiteY56" fmla="*/ 97934 h 428625"/>
                <a:gd name="connsiteX57" fmla="*/ 263997 w 428625"/>
                <a:gd name="connsiteY57" fmla="*/ 140797 h 428625"/>
                <a:gd name="connsiteX58" fmla="*/ 235422 w 428625"/>
                <a:gd name="connsiteY58" fmla="*/ 180802 h 428625"/>
                <a:gd name="connsiteX59" fmla="*/ 216372 w 428625"/>
                <a:gd name="connsiteY59" fmla="*/ 173182 h 428625"/>
                <a:gd name="connsiteX60" fmla="*/ 196369 w 428625"/>
                <a:gd name="connsiteY60" fmla="*/ 172229 h 428625"/>
                <a:gd name="connsiteX61" fmla="*/ 304001 w 428625"/>
                <a:gd name="connsiteY61" fmla="*/ 327487 h 428625"/>
                <a:gd name="connsiteX62" fmla="*/ 266854 w 428625"/>
                <a:gd name="connsiteY62" fmla="*/ 307484 h 428625"/>
                <a:gd name="connsiteX63" fmla="*/ 246851 w 428625"/>
                <a:gd name="connsiteY63" fmla="*/ 283672 h 428625"/>
                <a:gd name="connsiteX64" fmla="*/ 267807 w 428625"/>
                <a:gd name="connsiteY64" fmla="*/ 320820 h 428625"/>
                <a:gd name="connsiteX65" fmla="*/ 275426 w 428625"/>
                <a:gd name="connsiteY65" fmla="*/ 369397 h 428625"/>
                <a:gd name="connsiteX66" fmla="*/ 243041 w 428625"/>
                <a:gd name="connsiteY66" fmla="*/ 332249 h 428625"/>
                <a:gd name="connsiteX67" fmla="*/ 227801 w 428625"/>
                <a:gd name="connsiteY67" fmla="*/ 292245 h 428625"/>
                <a:gd name="connsiteX68" fmla="*/ 232564 w 428625"/>
                <a:gd name="connsiteY68" fmla="*/ 322724 h 428625"/>
                <a:gd name="connsiteX69" fmla="*/ 224944 w 428625"/>
                <a:gd name="connsiteY69" fmla="*/ 364634 h 428625"/>
                <a:gd name="connsiteX70" fmla="*/ 208751 w 428625"/>
                <a:gd name="connsiteY70" fmla="*/ 323677 h 428625"/>
                <a:gd name="connsiteX71" fmla="*/ 208751 w 428625"/>
                <a:gd name="connsiteY71" fmla="*/ 274147 h 428625"/>
                <a:gd name="connsiteX72" fmla="*/ 243994 w 428625"/>
                <a:gd name="connsiteY72" fmla="*/ 257002 h 428625"/>
                <a:gd name="connsiteX73" fmla="*/ 282094 w 428625"/>
                <a:gd name="connsiteY73" fmla="*/ 288434 h 428625"/>
                <a:gd name="connsiteX74" fmla="*/ 304001 w 428625"/>
                <a:gd name="connsiteY74" fmla="*/ 327487 h 428625"/>
                <a:gd name="connsiteX75" fmla="*/ 322099 w 428625"/>
                <a:gd name="connsiteY75" fmla="*/ 221759 h 428625"/>
                <a:gd name="connsiteX76" fmla="*/ 279236 w 428625"/>
                <a:gd name="connsiteY76" fmla="*/ 223664 h 428625"/>
                <a:gd name="connsiteX77" fmla="*/ 309716 w 428625"/>
                <a:gd name="connsiteY77" fmla="*/ 228427 h 428625"/>
                <a:gd name="connsiteX78" fmla="*/ 346864 w 428625"/>
                <a:gd name="connsiteY78" fmla="*/ 249382 h 428625"/>
                <a:gd name="connsiteX79" fmla="*/ 303049 w 428625"/>
                <a:gd name="connsiteY79" fmla="*/ 252239 h 428625"/>
                <a:gd name="connsiteX80" fmla="*/ 256376 w 428625"/>
                <a:gd name="connsiteY80" fmla="*/ 236999 h 428625"/>
                <a:gd name="connsiteX81" fmla="*/ 257329 w 428625"/>
                <a:gd name="connsiteY81" fmla="*/ 233189 h 428625"/>
                <a:gd name="connsiteX82" fmla="*/ 251614 w 428625"/>
                <a:gd name="connsiteY82" fmla="*/ 197947 h 428625"/>
                <a:gd name="connsiteX83" fmla="*/ 293524 w 428625"/>
                <a:gd name="connsiteY83" fmla="*/ 171277 h 428625"/>
                <a:gd name="connsiteX84" fmla="*/ 336386 w 428625"/>
                <a:gd name="connsiteY84" fmla="*/ 162704 h 428625"/>
                <a:gd name="connsiteX85" fmla="*/ 304954 w 428625"/>
                <a:gd name="connsiteY85" fmla="*/ 192232 h 428625"/>
                <a:gd name="connsiteX86" fmla="*/ 276379 w 428625"/>
                <a:gd name="connsiteY86" fmla="*/ 204614 h 428625"/>
                <a:gd name="connsiteX87" fmla="*/ 318289 w 428625"/>
                <a:gd name="connsiteY87" fmla="*/ 196042 h 428625"/>
                <a:gd name="connsiteX88" fmla="*/ 366866 w 428625"/>
                <a:gd name="connsiteY88" fmla="*/ 203662 h 428625"/>
                <a:gd name="connsiteX89" fmla="*/ 322099 w 428625"/>
                <a:gd name="connsiteY89" fmla="*/ 221759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428625" h="428625">
                  <a:moveTo>
                    <a:pt x="422111" y="195089"/>
                  </a:moveTo>
                  <a:cubicBezTo>
                    <a:pt x="417349" y="159847"/>
                    <a:pt x="388774" y="132224"/>
                    <a:pt x="347816" y="124604"/>
                  </a:cubicBezTo>
                  <a:cubicBezTo>
                    <a:pt x="336386" y="122699"/>
                    <a:pt x="324957" y="121747"/>
                    <a:pt x="312574" y="122699"/>
                  </a:cubicBezTo>
                  <a:cubicBezTo>
                    <a:pt x="321147" y="68407"/>
                    <a:pt x="292572" y="16972"/>
                    <a:pt x="247804" y="8399"/>
                  </a:cubicBezTo>
                  <a:cubicBezTo>
                    <a:pt x="202084" y="-173"/>
                    <a:pt x="157316" y="36022"/>
                    <a:pt x="144934" y="90314"/>
                  </a:cubicBezTo>
                  <a:cubicBezTo>
                    <a:pt x="134457" y="84599"/>
                    <a:pt x="123026" y="80789"/>
                    <a:pt x="111597" y="78884"/>
                  </a:cubicBezTo>
                  <a:cubicBezTo>
                    <a:pt x="70639" y="71264"/>
                    <a:pt x="33491" y="86504"/>
                    <a:pt x="16347" y="116984"/>
                  </a:cubicBezTo>
                  <a:cubicBezTo>
                    <a:pt x="4916" y="137939"/>
                    <a:pt x="3964" y="161752"/>
                    <a:pt x="14441" y="186517"/>
                  </a:cubicBezTo>
                  <a:cubicBezTo>
                    <a:pt x="23966" y="208424"/>
                    <a:pt x="40159" y="227474"/>
                    <a:pt x="63019" y="239857"/>
                  </a:cubicBezTo>
                  <a:cubicBezTo>
                    <a:pt x="23966" y="278909"/>
                    <a:pt x="17299" y="337012"/>
                    <a:pt x="48732" y="370349"/>
                  </a:cubicBezTo>
                  <a:cubicBezTo>
                    <a:pt x="59209" y="381779"/>
                    <a:pt x="73497" y="389399"/>
                    <a:pt x="89689" y="392257"/>
                  </a:cubicBezTo>
                  <a:cubicBezTo>
                    <a:pt x="120169" y="397972"/>
                    <a:pt x="153507" y="387495"/>
                    <a:pt x="180176" y="364634"/>
                  </a:cubicBezTo>
                  <a:cubicBezTo>
                    <a:pt x="196369" y="396067"/>
                    <a:pt x="223039" y="417974"/>
                    <a:pt x="253519" y="423689"/>
                  </a:cubicBezTo>
                  <a:cubicBezTo>
                    <a:pt x="269711" y="426547"/>
                    <a:pt x="285904" y="424642"/>
                    <a:pt x="300191" y="417974"/>
                  </a:cubicBezTo>
                  <a:cubicBezTo>
                    <a:pt x="342101" y="397972"/>
                    <a:pt x="357341" y="341774"/>
                    <a:pt x="335434" y="291292"/>
                  </a:cubicBezTo>
                  <a:cubicBezTo>
                    <a:pt x="361151" y="287482"/>
                    <a:pt x="384011" y="276052"/>
                    <a:pt x="400204" y="258907"/>
                  </a:cubicBezTo>
                  <a:cubicBezTo>
                    <a:pt x="416397" y="241762"/>
                    <a:pt x="424969" y="218902"/>
                    <a:pt x="422111" y="195089"/>
                  </a:cubicBezTo>
                  <a:close/>
                  <a:moveTo>
                    <a:pt x="65876" y="195089"/>
                  </a:moveTo>
                  <a:cubicBezTo>
                    <a:pt x="66829" y="188422"/>
                    <a:pt x="72544" y="183659"/>
                    <a:pt x="107786" y="189374"/>
                  </a:cubicBezTo>
                  <a:cubicBezTo>
                    <a:pt x="117311" y="191279"/>
                    <a:pt x="127789" y="193184"/>
                    <a:pt x="138266" y="196042"/>
                  </a:cubicBezTo>
                  <a:cubicBezTo>
                    <a:pt x="124932" y="190327"/>
                    <a:pt x="110644" y="184612"/>
                    <a:pt x="99214" y="177945"/>
                  </a:cubicBezTo>
                  <a:cubicBezTo>
                    <a:pt x="63019" y="157942"/>
                    <a:pt x="60161" y="149370"/>
                    <a:pt x="63972" y="143654"/>
                  </a:cubicBezTo>
                  <a:cubicBezTo>
                    <a:pt x="67782" y="136987"/>
                    <a:pt x="76354" y="135082"/>
                    <a:pt x="111597" y="155084"/>
                  </a:cubicBezTo>
                  <a:cubicBezTo>
                    <a:pt x="123026" y="161752"/>
                    <a:pt x="135409" y="170324"/>
                    <a:pt x="147791" y="178897"/>
                  </a:cubicBezTo>
                  <a:cubicBezTo>
                    <a:pt x="140172" y="171277"/>
                    <a:pt x="131599" y="164609"/>
                    <a:pt x="125884" y="156989"/>
                  </a:cubicBezTo>
                  <a:cubicBezTo>
                    <a:pt x="102072" y="130320"/>
                    <a:pt x="103024" y="122699"/>
                    <a:pt x="107786" y="118889"/>
                  </a:cubicBezTo>
                  <a:cubicBezTo>
                    <a:pt x="112549" y="115079"/>
                    <a:pt x="121122" y="116032"/>
                    <a:pt x="144934" y="142702"/>
                  </a:cubicBezTo>
                  <a:cubicBezTo>
                    <a:pt x="155411" y="154132"/>
                    <a:pt x="165889" y="169372"/>
                    <a:pt x="174461" y="182707"/>
                  </a:cubicBezTo>
                  <a:cubicBezTo>
                    <a:pt x="164936" y="190327"/>
                    <a:pt x="158269" y="200804"/>
                    <a:pt x="156364" y="213187"/>
                  </a:cubicBezTo>
                  <a:cubicBezTo>
                    <a:pt x="156364" y="214139"/>
                    <a:pt x="156364" y="216045"/>
                    <a:pt x="155411" y="216997"/>
                  </a:cubicBezTo>
                  <a:cubicBezTo>
                    <a:pt x="139219" y="216997"/>
                    <a:pt x="121122" y="216045"/>
                    <a:pt x="105882" y="214139"/>
                  </a:cubicBezTo>
                  <a:cubicBezTo>
                    <a:pt x="70639" y="207472"/>
                    <a:pt x="65876" y="201757"/>
                    <a:pt x="65876" y="195089"/>
                  </a:cubicBezTo>
                  <a:close/>
                  <a:moveTo>
                    <a:pt x="166841" y="316057"/>
                  </a:moveTo>
                  <a:cubicBezTo>
                    <a:pt x="150649" y="347489"/>
                    <a:pt x="143029" y="351299"/>
                    <a:pt x="137314" y="348442"/>
                  </a:cubicBezTo>
                  <a:cubicBezTo>
                    <a:pt x="131599" y="345584"/>
                    <a:pt x="128741" y="338917"/>
                    <a:pt x="144934" y="306532"/>
                  </a:cubicBezTo>
                  <a:cubicBezTo>
                    <a:pt x="149697" y="297959"/>
                    <a:pt x="155411" y="288434"/>
                    <a:pt x="161126" y="279862"/>
                  </a:cubicBezTo>
                  <a:cubicBezTo>
                    <a:pt x="151601" y="291292"/>
                    <a:pt x="142076" y="302722"/>
                    <a:pt x="131599" y="311295"/>
                  </a:cubicBezTo>
                  <a:cubicBezTo>
                    <a:pt x="102072" y="338917"/>
                    <a:pt x="92547" y="338917"/>
                    <a:pt x="87784" y="334154"/>
                  </a:cubicBezTo>
                  <a:cubicBezTo>
                    <a:pt x="83022" y="328439"/>
                    <a:pt x="83022" y="319867"/>
                    <a:pt x="113501" y="292245"/>
                  </a:cubicBezTo>
                  <a:cubicBezTo>
                    <a:pt x="123026" y="282720"/>
                    <a:pt x="135409" y="274147"/>
                    <a:pt x="146839" y="265574"/>
                  </a:cubicBezTo>
                  <a:cubicBezTo>
                    <a:pt x="137314" y="271289"/>
                    <a:pt x="127789" y="276052"/>
                    <a:pt x="119216" y="279862"/>
                  </a:cubicBezTo>
                  <a:cubicBezTo>
                    <a:pt x="86832" y="294149"/>
                    <a:pt x="79211" y="291292"/>
                    <a:pt x="77307" y="285577"/>
                  </a:cubicBezTo>
                  <a:cubicBezTo>
                    <a:pt x="75401" y="278909"/>
                    <a:pt x="78259" y="272242"/>
                    <a:pt x="111597" y="257954"/>
                  </a:cubicBezTo>
                  <a:cubicBezTo>
                    <a:pt x="125884" y="252239"/>
                    <a:pt x="143029" y="246524"/>
                    <a:pt x="158269" y="242714"/>
                  </a:cubicBezTo>
                  <a:cubicBezTo>
                    <a:pt x="163032" y="255097"/>
                    <a:pt x="172557" y="265574"/>
                    <a:pt x="184939" y="271289"/>
                  </a:cubicBezTo>
                  <a:cubicBezTo>
                    <a:pt x="180176" y="284624"/>
                    <a:pt x="174461" y="301770"/>
                    <a:pt x="166841" y="316057"/>
                  </a:cubicBezTo>
                  <a:close/>
                  <a:moveTo>
                    <a:pt x="196369" y="172229"/>
                  </a:moveTo>
                  <a:cubicBezTo>
                    <a:pt x="191607" y="156989"/>
                    <a:pt x="186844" y="139845"/>
                    <a:pt x="183986" y="124604"/>
                  </a:cubicBezTo>
                  <a:cubicBezTo>
                    <a:pt x="178272" y="89362"/>
                    <a:pt x="183034" y="82695"/>
                    <a:pt x="189701" y="80789"/>
                  </a:cubicBezTo>
                  <a:cubicBezTo>
                    <a:pt x="196369" y="79837"/>
                    <a:pt x="202084" y="83647"/>
                    <a:pt x="207799" y="118889"/>
                  </a:cubicBezTo>
                  <a:cubicBezTo>
                    <a:pt x="209704" y="128414"/>
                    <a:pt x="209704" y="138892"/>
                    <a:pt x="210657" y="150322"/>
                  </a:cubicBezTo>
                  <a:cubicBezTo>
                    <a:pt x="211609" y="136034"/>
                    <a:pt x="212561" y="120795"/>
                    <a:pt x="215419" y="107459"/>
                  </a:cubicBezTo>
                  <a:cubicBezTo>
                    <a:pt x="223039" y="67454"/>
                    <a:pt x="230659" y="61739"/>
                    <a:pt x="237326" y="63645"/>
                  </a:cubicBezTo>
                  <a:cubicBezTo>
                    <a:pt x="244947" y="64597"/>
                    <a:pt x="249709" y="72217"/>
                    <a:pt x="241136" y="113174"/>
                  </a:cubicBezTo>
                  <a:cubicBezTo>
                    <a:pt x="238279" y="126509"/>
                    <a:pt x="234469" y="140797"/>
                    <a:pt x="229707" y="155084"/>
                  </a:cubicBezTo>
                  <a:cubicBezTo>
                    <a:pt x="234469" y="145559"/>
                    <a:pt x="239232" y="135082"/>
                    <a:pt x="243994" y="127462"/>
                  </a:cubicBezTo>
                  <a:cubicBezTo>
                    <a:pt x="262091" y="96982"/>
                    <a:pt x="269711" y="95077"/>
                    <a:pt x="275426" y="97934"/>
                  </a:cubicBezTo>
                  <a:cubicBezTo>
                    <a:pt x="281141" y="101745"/>
                    <a:pt x="282094" y="109364"/>
                    <a:pt x="263997" y="140797"/>
                  </a:cubicBezTo>
                  <a:cubicBezTo>
                    <a:pt x="256376" y="154132"/>
                    <a:pt x="244947" y="168420"/>
                    <a:pt x="235422" y="180802"/>
                  </a:cubicBezTo>
                  <a:cubicBezTo>
                    <a:pt x="229707" y="176992"/>
                    <a:pt x="223991" y="174134"/>
                    <a:pt x="216372" y="173182"/>
                  </a:cubicBezTo>
                  <a:cubicBezTo>
                    <a:pt x="209704" y="170324"/>
                    <a:pt x="203036" y="170324"/>
                    <a:pt x="196369" y="172229"/>
                  </a:cubicBezTo>
                  <a:close/>
                  <a:moveTo>
                    <a:pt x="304001" y="327487"/>
                  </a:moveTo>
                  <a:cubicBezTo>
                    <a:pt x="299239" y="332249"/>
                    <a:pt x="291619" y="332249"/>
                    <a:pt x="266854" y="307484"/>
                  </a:cubicBezTo>
                  <a:cubicBezTo>
                    <a:pt x="260186" y="300817"/>
                    <a:pt x="253519" y="292245"/>
                    <a:pt x="246851" y="283672"/>
                  </a:cubicBezTo>
                  <a:cubicBezTo>
                    <a:pt x="254472" y="296054"/>
                    <a:pt x="262091" y="309389"/>
                    <a:pt x="267807" y="320820"/>
                  </a:cubicBezTo>
                  <a:cubicBezTo>
                    <a:pt x="284951" y="357967"/>
                    <a:pt x="282094" y="366539"/>
                    <a:pt x="275426" y="369397"/>
                  </a:cubicBezTo>
                  <a:cubicBezTo>
                    <a:pt x="268759" y="372254"/>
                    <a:pt x="260186" y="369397"/>
                    <a:pt x="243041" y="332249"/>
                  </a:cubicBezTo>
                  <a:cubicBezTo>
                    <a:pt x="237326" y="319867"/>
                    <a:pt x="232564" y="305579"/>
                    <a:pt x="227801" y="292245"/>
                  </a:cubicBezTo>
                  <a:cubicBezTo>
                    <a:pt x="229707" y="302722"/>
                    <a:pt x="231611" y="313199"/>
                    <a:pt x="232564" y="322724"/>
                  </a:cubicBezTo>
                  <a:cubicBezTo>
                    <a:pt x="236374" y="357967"/>
                    <a:pt x="231611" y="364634"/>
                    <a:pt x="224944" y="364634"/>
                  </a:cubicBezTo>
                  <a:cubicBezTo>
                    <a:pt x="218276" y="364634"/>
                    <a:pt x="212561" y="358920"/>
                    <a:pt x="208751" y="323677"/>
                  </a:cubicBezTo>
                  <a:cubicBezTo>
                    <a:pt x="206847" y="308437"/>
                    <a:pt x="207799" y="290339"/>
                    <a:pt x="208751" y="274147"/>
                  </a:cubicBezTo>
                  <a:cubicBezTo>
                    <a:pt x="222086" y="273195"/>
                    <a:pt x="235422" y="267479"/>
                    <a:pt x="243994" y="257002"/>
                  </a:cubicBezTo>
                  <a:cubicBezTo>
                    <a:pt x="257329" y="266527"/>
                    <a:pt x="271616" y="277957"/>
                    <a:pt x="282094" y="288434"/>
                  </a:cubicBezTo>
                  <a:cubicBezTo>
                    <a:pt x="307811" y="314152"/>
                    <a:pt x="308764" y="322724"/>
                    <a:pt x="304001" y="327487"/>
                  </a:cubicBezTo>
                  <a:close/>
                  <a:moveTo>
                    <a:pt x="322099" y="221759"/>
                  </a:moveTo>
                  <a:cubicBezTo>
                    <a:pt x="308764" y="223664"/>
                    <a:pt x="293524" y="223664"/>
                    <a:pt x="279236" y="223664"/>
                  </a:cubicBezTo>
                  <a:cubicBezTo>
                    <a:pt x="289714" y="224617"/>
                    <a:pt x="301144" y="226522"/>
                    <a:pt x="309716" y="228427"/>
                  </a:cubicBezTo>
                  <a:cubicBezTo>
                    <a:pt x="344959" y="236047"/>
                    <a:pt x="348769" y="242714"/>
                    <a:pt x="346864" y="249382"/>
                  </a:cubicBezTo>
                  <a:cubicBezTo>
                    <a:pt x="344959" y="256049"/>
                    <a:pt x="338291" y="259859"/>
                    <a:pt x="303049" y="252239"/>
                  </a:cubicBezTo>
                  <a:cubicBezTo>
                    <a:pt x="287809" y="249382"/>
                    <a:pt x="270664" y="242714"/>
                    <a:pt x="256376" y="236999"/>
                  </a:cubicBezTo>
                  <a:cubicBezTo>
                    <a:pt x="256376" y="236047"/>
                    <a:pt x="257329" y="234142"/>
                    <a:pt x="257329" y="233189"/>
                  </a:cubicBezTo>
                  <a:cubicBezTo>
                    <a:pt x="260186" y="220807"/>
                    <a:pt x="257329" y="208424"/>
                    <a:pt x="251614" y="197947"/>
                  </a:cubicBezTo>
                  <a:cubicBezTo>
                    <a:pt x="264949" y="188422"/>
                    <a:pt x="280189" y="178897"/>
                    <a:pt x="293524" y="171277"/>
                  </a:cubicBezTo>
                  <a:cubicBezTo>
                    <a:pt x="325909" y="155084"/>
                    <a:pt x="333529" y="156989"/>
                    <a:pt x="336386" y="162704"/>
                  </a:cubicBezTo>
                  <a:cubicBezTo>
                    <a:pt x="340197" y="168420"/>
                    <a:pt x="337339" y="176039"/>
                    <a:pt x="304954" y="192232"/>
                  </a:cubicBezTo>
                  <a:cubicBezTo>
                    <a:pt x="296382" y="196995"/>
                    <a:pt x="285904" y="200804"/>
                    <a:pt x="276379" y="204614"/>
                  </a:cubicBezTo>
                  <a:cubicBezTo>
                    <a:pt x="290666" y="200804"/>
                    <a:pt x="305907" y="197947"/>
                    <a:pt x="318289" y="196042"/>
                  </a:cubicBezTo>
                  <a:cubicBezTo>
                    <a:pt x="359247" y="191279"/>
                    <a:pt x="365914" y="196042"/>
                    <a:pt x="366866" y="203662"/>
                  </a:cubicBezTo>
                  <a:cubicBezTo>
                    <a:pt x="368772" y="209377"/>
                    <a:pt x="363057" y="216045"/>
                    <a:pt x="322099" y="2217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7770376" y="4229571"/>
              <a:ext cx="161925" cy="190500"/>
            </a:xfrm>
            <a:custGeom>
              <a:avLst/>
              <a:gdLst>
                <a:gd name="connsiteX0" fmla="*/ 142994 w 161925"/>
                <a:gd name="connsiteY0" fmla="*/ 9054 h 190500"/>
                <a:gd name="connsiteX1" fmla="*/ 22026 w 161925"/>
                <a:gd name="connsiteY1" fmla="*/ 70967 h 190500"/>
                <a:gd name="connsiteX2" fmla="*/ 26789 w 161925"/>
                <a:gd name="connsiteY2" fmla="*/ 169074 h 190500"/>
                <a:gd name="connsiteX3" fmla="*/ 46791 w 161925"/>
                <a:gd name="connsiteY3" fmla="*/ 130022 h 190500"/>
                <a:gd name="connsiteX4" fmla="*/ 110609 w 161925"/>
                <a:gd name="connsiteY4" fmla="*/ 60489 h 190500"/>
                <a:gd name="connsiteX5" fmla="*/ 73461 w 161925"/>
                <a:gd name="connsiteY5" fmla="*/ 147167 h 190500"/>
                <a:gd name="connsiteX6" fmla="*/ 45839 w 161925"/>
                <a:gd name="connsiteY6" fmla="*/ 181457 h 190500"/>
                <a:gd name="connsiteX7" fmla="*/ 137279 w 161925"/>
                <a:gd name="connsiteY7" fmla="*/ 145262 h 190500"/>
                <a:gd name="connsiteX8" fmla="*/ 142994 w 161925"/>
                <a:gd name="connsiteY8" fmla="*/ 9054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925" h="190500">
                  <a:moveTo>
                    <a:pt x="142994" y="9054"/>
                  </a:moveTo>
                  <a:cubicBezTo>
                    <a:pt x="126801" y="-1423"/>
                    <a:pt x="45839" y="32867"/>
                    <a:pt x="22026" y="70967"/>
                  </a:cubicBezTo>
                  <a:cubicBezTo>
                    <a:pt x="119" y="105257"/>
                    <a:pt x="2976" y="146214"/>
                    <a:pt x="26789" y="169074"/>
                  </a:cubicBezTo>
                  <a:cubicBezTo>
                    <a:pt x="30599" y="158597"/>
                    <a:pt x="37266" y="144310"/>
                    <a:pt x="46791" y="130022"/>
                  </a:cubicBezTo>
                  <a:cubicBezTo>
                    <a:pt x="65841" y="100495"/>
                    <a:pt x="106799" y="58585"/>
                    <a:pt x="110609" y="60489"/>
                  </a:cubicBezTo>
                  <a:cubicBezTo>
                    <a:pt x="114419" y="63347"/>
                    <a:pt x="92511" y="117639"/>
                    <a:pt x="73461" y="147167"/>
                  </a:cubicBezTo>
                  <a:cubicBezTo>
                    <a:pt x="63936" y="161454"/>
                    <a:pt x="54411" y="173837"/>
                    <a:pt x="45839" y="181457"/>
                  </a:cubicBezTo>
                  <a:cubicBezTo>
                    <a:pt x="76319" y="193839"/>
                    <a:pt x="115371" y="179552"/>
                    <a:pt x="137279" y="145262"/>
                  </a:cubicBezTo>
                  <a:cubicBezTo>
                    <a:pt x="161091" y="107162"/>
                    <a:pt x="160139" y="19532"/>
                    <a:pt x="142994" y="90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7051786" y="4553563"/>
              <a:ext cx="114300" cy="123825"/>
            </a:xfrm>
            <a:custGeom>
              <a:avLst/>
              <a:gdLst>
                <a:gd name="connsiteX0" fmla="*/ 12906 w 114300"/>
                <a:gd name="connsiteY0" fmla="*/ 8912 h 123825"/>
                <a:gd name="connsiteX1" fmla="*/ 24336 w 114300"/>
                <a:gd name="connsiteY1" fmla="*/ 97495 h 123825"/>
                <a:gd name="connsiteX2" fmla="*/ 86249 w 114300"/>
                <a:gd name="connsiteY2" fmla="*/ 115592 h 123825"/>
                <a:gd name="connsiteX3" fmla="*/ 66246 w 114300"/>
                <a:gd name="connsiteY3" fmla="*/ 94637 h 123825"/>
                <a:gd name="connsiteX4" fmla="*/ 36719 w 114300"/>
                <a:gd name="connsiteY4" fmla="*/ 40345 h 123825"/>
                <a:gd name="connsiteX5" fmla="*/ 82439 w 114300"/>
                <a:gd name="connsiteY5" fmla="*/ 82255 h 123825"/>
                <a:gd name="connsiteX6" fmla="*/ 97679 w 114300"/>
                <a:gd name="connsiteY6" fmla="*/ 107020 h 123825"/>
                <a:gd name="connsiteX7" fmla="*/ 94821 w 114300"/>
                <a:gd name="connsiteY7" fmla="*/ 42250 h 123825"/>
                <a:gd name="connsiteX8" fmla="*/ 12906 w 114300"/>
                <a:gd name="connsiteY8" fmla="*/ 8912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0" h="123825">
                  <a:moveTo>
                    <a:pt x="12906" y="8912"/>
                  </a:moveTo>
                  <a:cubicBezTo>
                    <a:pt x="2429" y="16532"/>
                    <a:pt x="6239" y="73682"/>
                    <a:pt x="24336" y="97495"/>
                  </a:cubicBezTo>
                  <a:cubicBezTo>
                    <a:pt x="40529" y="118450"/>
                    <a:pt x="67199" y="126070"/>
                    <a:pt x="86249" y="115592"/>
                  </a:cubicBezTo>
                  <a:cubicBezTo>
                    <a:pt x="80534" y="110830"/>
                    <a:pt x="72914" y="104162"/>
                    <a:pt x="66246" y="94637"/>
                  </a:cubicBezTo>
                  <a:cubicBezTo>
                    <a:pt x="51959" y="76540"/>
                    <a:pt x="34814" y="42250"/>
                    <a:pt x="36719" y="40345"/>
                  </a:cubicBezTo>
                  <a:cubicBezTo>
                    <a:pt x="38624" y="38440"/>
                    <a:pt x="68151" y="64157"/>
                    <a:pt x="82439" y="82255"/>
                  </a:cubicBezTo>
                  <a:cubicBezTo>
                    <a:pt x="89106" y="90827"/>
                    <a:pt x="94821" y="100352"/>
                    <a:pt x="97679" y="107020"/>
                  </a:cubicBezTo>
                  <a:cubicBezTo>
                    <a:pt x="111966" y="90827"/>
                    <a:pt x="111014" y="63205"/>
                    <a:pt x="94821" y="42250"/>
                  </a:cubicBezTo>
                  <a:cubicBezTo>
                    <a:pt x="77676" y="19390"/>
                    <a:pt x="22431" y="1292"/>
                    <a:pt x="12906" y="89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7234714" y="5101939"/>
              <a:ext cx="161925" cy="161925"/>
            </a:xfrm>
            <a:custGeom>
              <a:avLst/>
              <a:gdLst>
                <a:gd name="connsiteX0" fmla="*/ 150019 w 161925"/>
                <a:gd name="connsiteY0" fmla="*/ 37751 h 161925"/>
                <a:gd name="connsiteX1" fmla="*/ 113824 w 161925"/>
                <a:gd name="connsiteY1" fmla="*/ 28226 h 161925"/>
                <a:gd name="connsiteX2" fmla="*/ 102394 w 161925"/>
                <a:gd name="connsiteY2" fmla="*/ 33941 h 161925"/>
                <a:gd name="connsiteX3" fmla="*/ 62389 w 161925"/>
                <a:gd name="connsiteY3" fmla="*/ 8223 h 161925"/>
                <a:gd name="connsiteX4" fmla="*/ 43339 w 161925"/>
                <a:gd name="connsiteY4" fmla="*/ 52038 h 161925"/>
                <a:gd name="connsiteX5" fmla="*/ 30956 w 161925"/>
                <a:gd name="connsiteY5" fmla="*/ 53943 h 161925"/>
                <a:gd name="connsiteX6" fmla="*/ 7144 w 161925"/>
                <a:gd name="connsiteY6" fmla="*/ 82518 h 161925"/>
                <a:gd name="connsiteX7" fmla="*/ 18574 w 161925"/>
                <a:gd name="connsiteY7" fmla="*/ 105378 h 161925"/>
                <a:gd name="connsiteX8" fmla="*/ 43339 w 161925"/>
                <a:gd name="connsiteY8" fmla="*/ 113951 h 161925"/>
                <a:gd name="connsiteX9" fmla="*/ 61436 w 161925"/>
                <a:gd name="connsiteY9" fmla="*/ 157766 h 161925"/>
                <a:gd name="connsiteX10" fmla="*/ 78581 w 161925"/>
                <a:gd name="connsiteY10" fmla="*/ 157766 h 161925"/>
                <a:gd name="connsiteX11" fmla="*/ 102394 w 161925"/>
                <a:gd name="connsiteY11" fmla="*/ 133001 h 161925"/>
                <a:gd name="connsiteX12" fmla="*/ 135731 w 161925"/>
                <a:gd name="connsiteY12" fmla="*/ 139668 h 161925"/>
                <a:gd name="connsiteX13" fmla="*/ 150019 w 161925"/>
                <a:gd name="connsiteY13" fmla="*/ 130143 h 161925"/>
                <a:gd name="connsiteX14" fmla="*/ 139541 w 161925"/>
                <a:gd name="connsiteY14" fmla="*/ 83471 h 161925"/>
                <a:gd name="connsiteX15" fmla="*/ 154781 w 161925"/>
                <a:gd name="connsiteY15" fmla="*/ 62516 h 161925"/>
                <a:gd name="connsiteX16" fmla="*/ 150019 w 161925"/>
                <a:gd name="connsiteY16" fmla="*/ 37751 h 161925"/>
                <a:gd name="connsiteX17" fmla="*/ 35719 w 161925"/>
                <a:gd name="connsiteY17" fmla="*/ 97758 h 161925"/>
                <a:gd name="connsiteX18" fmla="*/ 48101 w 161925"/>
                <a:gd name="connsiteY18" fmla="*/ 89186 h 161925"/>
                <a:gd name="connsiteX19" fmla="*/ 58579 w 161925"/>
                <a:gd name="connsiteY19" fmla="*/ 86328 h 161925"/>
                <a:gd name="connsiteX20" fmla="*/ 43339 w 161925"/>
                <a:gd name="connsiteY20" fmla="*/ 87281 h 161925"/>
                <a:gd name="connsiteX21" fmla="*/ 26194 w 161925"/>
                <a:gd name="connsiteY21" fmla="*/ 82518 h 161925"/>
                <a:gd name="connsiteX22" fmla="*/ 43339 w 161925"/>
                <a:gd name="connsiteY22" fmla="*/ 77756 h 161925"/>
                <a:gd name="connsiteX23" fmla="*/ 58579 w 161925"/>
                <a:gd name="connsiteY23" fmla="*/ 78708 h 161925"/>
                <a:gd name="connsiteX24" fmla="*/ 48101 w 161925"/>
                <a:gd name="connsiteY24" fmla="*/ 75851 h 161925"/>
                <a:gd name="connsiteX25" fmla="*/ 35719 w 161925"/>
                <a:gd name="connsiteY25" fmla="*/ 66326 h 161925"/>
                <a:gd name="connsiteX26" fmla="*/ 51911 w 161925"/>
                <a:gd name="connsiteY26" fmla="*/ 67278 h 161925"/>
                <a:gd name="connsiteX27" fmla="*/ 68104 w 161925"/>
                <a:gd name="connsiteY27" fmla="*/ 74898 h 161925"/>
                <a:gd name="connsiteX28" fmla="*/ 67151 w 161925"/>
                <a:gd name="connsiteY28" fmla="*/ 88233 h 161925"/>
                <a:gd name="connsiteX29" fmla="*/ 68104 w 161925"/>
                <a:gd name="connsiteY29" fmla="*/ 89186 h 161925"/>
                <a:gd name="connsiteX30" fmla="*/ 51911 w 161925"/>
                <a:gd name="connsiteY30" fmla="*/ 96806 h 161925"/>
                <a:gd name="connsiteX31" fmla="*/ 35719 w 161925"/>
                <a:gd name="connsiteY31" fmla="*/ 97758 h 161925"/>
                <a:gd name="connsiteX32" fmla="*/ 88106 w 161925"/>
                <a:gd name="connsiteY32" fmla="*/ 119666 h 161925"/>
                <a:gd name="connsiteX33" fmla="*/ 84296 w 161925"/>
                <a:gd name="connsiteY33" fmla="*/ 134906 h 161925"/>
                <a:gd name="connsiteX34" fmla="*/ 79534 w 161925"/>
                <a:gd name="connsiteY34" fmla="*/ 120618 h 161925"/>
                <a:gd name="connsiteX35" fmla="*/ 80486 w 161925"/>
                <a:gd name="connsiteY35" fmla="*/ 109188 h 161925"/>
                <a:gd name="connsiteX36" fmla="*/ 76676 w 161925"/>
                <a:gd name="connsiteY36" fmla="*/ 124428 h 161925"/>
                <a:gd name="connsiteX37" fmla="*/ 66199 w 161925"/>
                <a:gd name="connsiteY37" fmla="*/ 138716 h 161925"/>
                <a:gd name="connsiteX38" fmla="*/ 67151 w 161925"/>
                <a:gd name="connsiteY38" fmla="*/ 120618 h 161925"/>
                <a:gd name="connsiteX39" fmla="*/ 72866 w 161925"/>
                <a:gd name="connsiteY39" fmla="*/ 106331 h 161925"/>
                <a:gd name="connsiteX40" fmla="*/ 66199 w 161925"/>
                <a:gd name="connsiteY40" fmla="*/ 115856 h 161925"/>
                <a:gd name="connsiteX41" fmla="*/ 53816 w 161925"/>
                <a:gd name="connsiteY41" fmla="*/ 124428 h 161925"/>
                <a:gd name="connsiteX42" fmla="*/ 59531 w 161925"/>
                <a:gd name="connsiteY42" fmla="*/ 110141 h 161925"/>
                <a:gd name="connsiteX43" fmla="*/ 71914 w 161925"/>
                <a:gd name="connsiteY43" fmla="*/ 96806 h 161925"/>
                <a:gd name="connsiteX44" fmla="*/ 85249 w 161925"/>
                <a:gd name="connsiteY44" fmla="*/ 101568 h 161925"/>
                <a:gd name="connsiteX45" fmla="*/ 88106 w 161925"/>
                <a:gd name="connsiteY45" fmla="*/ 119666 h 161925"/>
                <a:gd name="connsiteX46" fmla="*/ 73819 w 161925"/>
                <a:gd name="connsiteY46" fmla="*/ 68231 h 161925"/>
                <a:gd name="connsiteX47" fmla="*/ 61436 w 161925"/>
                <a:gd name="connsiteY47" fmla="*/ 54896 h 161925"/>
                <a:gd name="connsiteX48" fmla="*/ 55721 w 161925"/>
                <a:gd name="connsiteY48" fmla="*/ 39656 h 161925"/>
                <a:gd name="connsiteX49" fmla="*/ 68104 w 161925"/>
                <a:gd name="connsiteY49" fmla="*/ 49181 h 161925"/>
                <a:gd name="connsiteX50" fmla="*/ 73819 w 161925"/>
                <a:gd name="connsiteY50" fmla="*/ 58706 h 161925"/>
                <a:gd name="connsiteX51" fmla="*/ 68104 w 161925"/>
                <a:gd name="connsiteY51" fmla="*/ 44418 h 161925"/>
                <a:gd name="connsiteX52" fmla="*/ 68104 w 161925"/>
                <a:gd name="connsiteY52" fmla="*/ 26321 h 161925"/>
                <a:gd name="connsiteX53" fmla="*/ 77629 w 161925"/>
                <a:gd name="connsiteY53" fmla="*/ 41561 h 161925"/>
                <a:gd name="connsiteX54" fmla="*/ 81439 w 161925"/>
                <a:gd name="connsiteY54" fmla="*/ 56801 h 161925"/>
                <a:gd name="connsiteX55" fmla="*/ 81439 w 161925"/>
                <a:gd name="connsiteY55" fmla="*/ 45371 h 161925"/>
                <a:gd name="connsiteX56" fmla="*/ 86201 w 161925"/>
                <a:gd name="connsiteY56" fmla="*/ 31083 h 161925"/>
                <a:gd name="connsiteX57" fmla="*/ 90011 w 161925"/>
                <a:gd name="connsiteY57" fmla="*/ 46323 h 161925"/>
                <a:gd name="connsiteX58" fmla="*/ 87154 w 161925"/>
                <a:gd name="connsiteY58" fmla="*/ 64421 h 161925"/>
                <a:gd name="connsiteX59" fmla="*/ 79534 w 161925"/>
                <a:gd name="connsiteY59" fmla="*/ 65373 h 161925"/>
                <a:gd name="connsiteX60" fmla="*/ 73819 w 161925"/>
                <a:gd name="connsiteY60" fmla="*/ 68231 h 161925"/>
                <a:gd name="connsiteX61" fmla="*/ 134779 w 161925"/>
                <a:gd name="connsiteY61" fmla="*/ 99663 h 161925"/>
                <a:gd name="connsiteX62" fmla="*/ 119539 w 161925"/>
                <a:gd name="connsiteY62" fmla="*/ 99663 h 161925"/>
                <a:gd name="connsiteX63" fmla="*/ 109061 w 161925"/>
                <a:gd name="connsiteY63" fmla="*/ 95853 h 161925"/>
                <a:gd name="connsiteX64" fmla="*/ 122396 w 161925"/>
                <a:gd name="connsiteY64" fmla="*/ 104426 h 161925"/>
                <a:gd name="connsiteX65" fmla="*/ 132874 w 161925"/>
                <a:gd name="connsiteY65" fmla="*/ 118713 h 161925"/>
                <a:gd name="connsiteX66" fmla="*/ 116681 w 161925"/>
                <a:gd name="connsiteY66" fmla="*/ 112046 h 161925"/>
                <a:gd name="connsiteX67" fmla="*/ 105251 w 161925"/>
                <a:gd name="connsiteY67" fmla="*/ 101568 h 161925"/>
                <a:gd name="connsiteX68" fmla="*/ 111919 w 161925"/>
                <a:gd name="connsiteY68" fmla="*/ 110141 h 161925"/>
                <a:gd name="connsiteX69" fmla="*/ 116681 w 161925"/>
                <a:gd name="connsiteY69" fmla="*/ 124428 h 161925"/>
                <a:gd name="connsiteX70" fmla="*/ 104299 w 161925"/>
                <a:gd name="connsiteY70" fmla="*/ 113951 h 161925"/>
                <a:gd name="connsiteX71" fmla="*/ 95726 w 161925"/>
                <a:gd name="connsiteY71" fmla="*/ 97758 h 161925"/>
                <a:gd name="connsiteX72" fmla="*/ 104299 w 161925"/>
                <a:gd name="connsiteY72" fmla="*/ 86328 h 161925"/>
                <a:gd name="connsiteX73" fmla="*/ 121444 w 161925"/>
                <a:gd name="connsiteY73" fmla="*/ 90138 h 161925"/>
                <a:gd name="connsiteX74" fmla="*/ 134779 w 161925"/>
                <a:gd name="connsiteY74" fmla="*/ 99663 h 161925"/>
                <a:gd name="connsiteX75" fmla="*/ 122396 w 161925"/>
                <a:gd name="connsiteY75" fmla="*/ 62516 h 161925"/>
                <a:gd name="connsiteX76" fmla="*/ 109061 w 161925"/>
                <a:gd name="connsiteY76" fmla="*/ 70136 h 161925"/>
                <a:gd name="connsiteX77" fmla="*/ 119539 w 161925"/>
                <a:gd name="connsiteY77" fmla="*/ 66326 h 161925"/>
                <a:gd name="connsiteX78" fmla="*/ 134779 w 161925"/>
                <a:gd name="connsiteY78" fmla="*/ 66326 h 161925"/>
                <a:gd name="connsiteX79" fmla="*/ 121444 w 161925"/>
                <a:gd name="connsiteY79" fmla="*/ 74898 h 161925"/>
                <a:gd name="connsiteX80" fmla="*/ 103346 w 161925"/>
                <a:gd name="connsiteY80" fmla="*/ 77756 h 161925"/>
                <a:gd name="connsiteX81" fmla="*/ 103346 w 161925"/>
                <a:gd name="connsiteY81" fmla="*/ 76803 h 161925"/>
                <a:gd name="connsiteX82" fmla="*/ 95726 w 161925"/>
                <a:gd name="connsiteY82" fmla="*/ 66326 h 161925"/>
                <a:gd name="connsiteX83" fmla="*/ 104299 w 161925"/>
                <a:gd name="connsiteY83" fmla="*/ 51086 h 161925"/>
                <a:gd name="connsiteX84" fmla="*/ 116681 w 161925"/>
                <a:gd name="connsiteY84" fmla="*/ 40608 h 161925"/>
                <a:gd name="connsiteX85" fmla="*/ 111919 w 161925"/>
                <a:gd name="connsiteY85" fmla="*/ 54896 h 161925"/>
                <a:gd name="connsiteX86" fmla="*/ 105251 w 161925"/>
                <a:gd name="connsiteY86" fmla="*/ 63468 h 161925"/>
                <a:gd name="connsiteX87" fmla="*/ 117634 w 161925"/>
                <a:gd name="connsiteY87" fmla="*/ 53943 h 161925"/>
                <a:gd name="connsiteX88" fmla="*/ 134779 w 161925"/>
                <a:gd name="connsiteY88" fmla="*/ 48228 h 161925"/>
                <a:gd name="connsiteX89" fmla="*/ 122396 w 161925"/>
                <a:gd name="connsiteY89" fmla="*/ 62516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61925" h="161925">
                  <a:moveTo>
                    <a:pt x="150019" y="37751"/>
                  </a:moveTo>
                  <a:cubicBezTo>
                    <a:pt x="142399" y="27273"/>
                    <a:pt x="128111" y="23463"/>
                    <a:pt x="113824" y="28226"/>
                  </a:cubicBezTo>
                  <a:cubicBezTo>
                    <a:pt x="110014" y="29178"/>
                    <a:pt x="106204" y="31083"/>
                    <a:pt x="102394" y="33941"/>
                  </a:cubicBezTo>
                  <a:cubicBezTo>
                    <a:pt x="95726" y="14891"/>
                    <a:pt x="78581" y="3461"/>
                    <a:pt x="62389" y="8223"/>
                  </a:cubicBezTo>
                  <a:cubicBezTo>
                    <a:pt x="46196" y="12986"/>
                    <a:pt x="38576" y="32988"/>
                    <a:pt x="43339" y="52038"/>
                  </a:cubicBezTo>
                  <a:cubicBezTo>
                    <a:pt x="38576" y="52038"/>
                    <a:pt x="34766" y="52991"/>
                    <a:pt x="30956" y="53943"/>
                  </a:cubicBezTo>
                  <a:cubicBezTo>
                    <a:pt x="16669" y="58706"/>
                    <a:pt x="7144" y="69183"/>
                    <a:pt x="7144" y="82518"/>
                  </a:cubicBezTo>
                  <a:cubicBezTo>
                    <a:pt x="7144" y="91091"/>
                    <a:pt x="10954" y="98711"/>
                    <a:pt x="18574" y="105378"/>
                  </a:cubicBezTo>
                  <a:cubicBezTo>
                    <a:pt x="25241" y="111093"/>
                    <a:pt x="33814" y="113951"/>
                    <a:pt x="43339" y="113951"/>
                  </a:cubicBezTo>
                  <a:cubicBezTo>
                    <a:pt x="37624" y="133001"/>
                    <a:pt x="45244" y="153003"/>
                    <a:pt x="61436" y="157766"/>
                  </a:cubicBezTo>
                  <a:cubicBezTo>
                    <a:pt x="67151" y="159671"/>
                    <a:pt x="72866" y="159671"/>
                    <a:pt x="78581" y="157766"/>
                  </a:cubicBezTo>
                  <a:cubicBezTo>
                    <a:pt x="89059" y="154908"/>
                    <a:pt x="98584" y="145383"/>
                    <a:pt x="102394" y="133001"/>
                  </a:cubicBezTo>
                  <a:cubicBezTo>
                    <a:pt x="112871" y="140621"/>
                    <a:pt x="125254" y="142526"/>
                    <a:pt x="135731" y="139668"/>
                  </a:cubicBezTo>
                  <a:cubicBezTo>
                    <a:pt x="141446" y="137763"/>
                    <a:pt x="146209" y="134906"/>
                    <a:pt x="150019" y="130143"/>
                  </a:cubicBezTo>
                  <a:cubicBezTo>
                    <a:pt x="159544" y="116808"/>
                    <a:pt x="155734" y="95853"/>
                    <a:pt x="139541" y="83471"/>
                  </a:cubicBezTo>
                  <a:cubicBezTo>
                    <a:pt x="147161" y="77756"/>
                    <a:pt x="151924" y="70136"/>
                    <a:pt x="154781" y="62516"/>
                  </a:cubicBezTo>
                  <a:cubicBezTo>
                    <a:pt x="155734" y="52991"/>
                    <a:pt x="154781" y="44418"/>
                    <a:pt x="150019" y="37751"/>
                  </a:cubicBezTo>
                  <a:close/>
                  <a:moveTo>
                    <a:pt x="35719" y="97758"/>
                  </a:moveTo>
                  <a:cubicBezTo>
                    <a:pt x="34766" y="95853"/>
                    <a:pt x="35719" y="92996"/>
                    <a:pt x="48101" y="89186"/>
                  </a:cubicBezTo>
                  <a:cubicBezTo>
                    <a:pt x="50959" y="88233"/>
                    <a:pt x="54769" y="87281"/>
                    <a:pt x="58579" y="86328"/>
                  </a:cubicBezTo>
                  <a:cubicBezTo>
                    <a:pt x="52864" y="87281"/>
                    <a:pt x="48101" y="87281"/>
                    <a:pt x="43339" y="87281"/>
                  </a:cubicBezTo>
                  <a:cubicBezTo>
                    <a:pt x="28099" y="87281"/>
                    <a:pt x="26194" y="84423"/>
                    <a:pt x="26194" y="82518"/>
                  </a:cubicBezTo>
                  <a:cubicBezTo>
                    <a:pt x="26194" y="79661"/>
                    <a:pt x="29051" y="77756"/>
                    <a:pt x="43339" y="77756"/>
                  </a:cubicBezTo>
                  <a:cubicBezTo>
                    <a:pt x="48101" y="77756"/>
                    <a:pt x="53816" y="78708"/>
                    <a:pt x="58579" y="78708"/>
                  </a:cubicBezTo>
                  <a:cubicBezTo>
                    <a:pt x="54769" y="77756"/>
                    <a:pt x="50959" y="76803"/>
                    <a:pt x="48101" y="75851"/>
                  </a:cubicBezTo>
                  <a:cubicBezTo>
                    <a:pt x="35719" y="71088"/>
                    <a:pt x="34766" y="69183"/>
                    <a:pt x="35719" y="66326"/>
                  </a:cubicBezTo>
                  <a:cubicBezTo>
                    <a:pt x="36671" y="64421"/>
                    <a:pt x="39529" y="63468"/>
                    <a:pt x="51911" y="67278"/>
                  </a:cubicBezTo>
                  <a:cubicBezTo>
                    <a:pt x="56674" y="69183"/>
                    <a:pt x="63341" y="72041"/>
                    <a:pt x="68104" y="74898"/>
                  </a:cubicBezTo>
                  <a:cubicBezTo>
                    <a:pt x="66199" y="78708"/>
                    <a:pt x="66199" y="83471"/>
                    <a:pt x="67151" y="88233"/>
                  </a:cubicBezTo>
                  <a:cubicBezTo>
                    <a:pt x="67151" y="88233"/>
                    <a:pt x="67151" y="89186"/>
                    <a:pt x="68104" y="89186"/>
                  </a:cubicBezTo>
                  <a:cubicBezTo>
                    <a:pt x="63341" y="92043"/>
                    <a:pt x="56674" y="94901"/>
                    <a:pt x="51911" y="96806"/>
                  </a:cubicBezTo>
                  <a:cubicBezTo>
                    <a:pt x="39529" y="101568"/>
                    <a:pt x="36671" y="99663"/>
                    <a:pt x="35719" y="97758"/>
                  </a:cubicBezTo>
                  <a:close/>
                  <a:moveTo>
                    <a:pt x="88106" y="119666"/>
                  </a:moveTo>
                  <a:cubicBezTo>
                    <a:pt x="88106" y="133001"/>
                    <a:pt x="86201" y="134906"/>
                    <a:pt x="84296" y="134906"/>
                  </a:cubicBezTo>
                  <a:cubicBezTo>
                    <a:pt x="81439" y="134906"/>
                    <a:pt x="79534" y="133001"/>
                    <a:pt x="79534" y="120618"/>
                  </a:cubicBezTo>
                  <a:cubicBezTo>
                    <a:pt x="79534" y="116808"/>
                    <a:pt x="79534" y="112998"/>
                    <a:pt x="80486" y="109188"/>
                  </a:cubicBezTo>
                  <a:cubicBezTo>
                    <a:pt x="79534" y="113951"/>
                    <a:pt x="78581" y="119666"/>
                    <a:pt x="76676" y="124428"/>
                  </a:cubicBezTo>
                  <a:cubicBezTo>
                    <a:pt x="71914" y="138716"/>
                    <a:pt x="69056" y="139668"/>
                    <a:pt x="66199" y="138716"/>
                  </a:cubicBezTo>
                  <a:cubicBezTo>
                    <a:pt x="63341" y="137763"/>
                    <a:pt x="62389" y="134906"/>
                    <a:pt x="67151" y="120618"/>
                  </a:cubicBezTo>
                  <a:cubicBezTo>
                    <a:pt x="69056" y="115856"/>
                    <a:pt x="70961" y="111093"/>
                    <a:pt x="72866" y="106331"/>
                  </a:cubicBezTo>
                  <a:cubicBezTo>
                    <a:pt x="70961" y="109188"/>
                    <a:pt x="69056" y="112998"/>
                    <a:pt x="66199" y="115856"/>
                  </a:cubicBezTo>
                  <a:cubicBezTo>
                    <a:pt x="58579" y="126333"/>
                    <a:pt x="55721" y="126333"/>
                    <a:pt x="53816" y="124428"/>
                  </a:cubicBezTo>
                  <a:cubicBezTo>
                    <a:pt x="51911" y="122523"/>
                    <a:pt x="51911" y="119666"/>
                    <a:pt x="59531" y="110141"/>
                  </a:cubicBezTo>
                  <a:cubicBezTo>
                    <a:pt x="63341" y="105378"/>
                    <a:pt x="68104" y="101568"/>
                    <a:pt x="71914" y="96806"/>
                  </a:cubicBezTo>
                  <a:cubicBezTo>
                    <a:pt x="75724" y="99663"/>
                    <a:pt x="80486" y="101568"/>
                    <a:pt x="85249" y="101568"/>
                  </a:cubicBezTo>
                  <a:cubicBezTo>
                    <a:pt x="87154" y="107283"/>
                    <a:pt x="88106" y="113951"/>
                    <a:pt x="88106" y="119666"/>
                  </a:cubicBezTo>
                  <a:close/>
                  <a:moveTo>
                    <a:pt x="73819" y="68231"/>
                  </a:moveTo>
                  <a:cubicBezTo>
                    <a:pt x="70009" y="64421"/>
                    <a:pt x="65246" y="59658"/>
                    <a:pt x="61436" y="54896"/>
                  </a:cubicBezTo>
                  <a:cubicBezTo>
                    <a:pt x="53816" y="44418"/>
                    <a:pt x="53816" y="41561"/>
                    <a:pt x="55721" y="39656"/>
                  </a:cubicBezTo>
                  <a:cubicBezTo>
                    <a:pt x="57626" y="37751"/>
                    <a:pt x="60484" y="38703"/>
                    <a:pt x="68104" y="49181"/>
                  </a:cubicBezTo>
                  <a:cubicBezTo>
                    <a:pt x="70009" y="52038"/>
                    <a:pt x="71914" y="54896"/>
                    <a:pt x="73819" y="58706"/>
                  </a:cubicBezTo>
                  <a:cubicBezTo>
                    <a:pt x="71914" y="53943"/>
                    <a:pt x="69056" y="49181"/>
                    <a:pt x="68104" y="44418"/>
                  </a:cubicBezTo>
                  <a:cubicBezTo>
                    <a:pt x="63341" y="30131"/>
                    <a:pt x="65246" y="27273"/>
                    <a:pt x="68104" y="26321"/>
                  </a:cubicBezTo>
                  <a:cubicBezTo>
                    <a:pt x="70961" y="25368"/>
                    <a:pt x="73819" y="27273"/>
                    <a:pt x="77629" y="41561"/>
                  </a:cubicBezTo>
                  <a:cubicBezTo>
                    <a:pt x="78581" y="46323"/>
                    <a:pt x="80486" y="51086"/>
                    <a:pt x="81439" y="56801"/>
                  </a:cubicBezTo>
                  <a:cubicBezTo>
                    <a:pt x="81439" y="52991"/>
                    <a:pt x="81439" y="49181"/>
                    <a:pt x="81439" y="45371"/>
                  </a:cubicBezTo>
                  <a:cubicBezTo>
                    <a:pt x="82391" y="32036"/>
                    <a:pt x="84296" y="30131"/>
                    <a:pt x="86201" y="31083"/>
                  </a:cubicBezTo>
                  <a:cubicBezTo>
                    <a:pt x="89059" y="31083"/>
                    <a:pt x="90011" y="33941"/>
                    <a:pt x="90011" y="46323"/>
                  </a:cubicBezTo>
                  <a:cubicBezTo>
                    <a:pt x="90011" y="52038"/>
                    <a:pt x="89059" y="58706"/>
                    <a:pt x="87154" y="64421"/>
                  </a:cubicBezTo>
                  <a:cubicBezTo>
                    <a:pt x="85249" y="64421"/>
                    <a:pt x="82391" y="64421"/>
                    <a:pt x="79534" y="65373"/>
                  </a:cubicBezTo>
                  <a:cubicBezTo>
                    <a:pt x="77629" y="65373"/>
                    <a:pt x="75724" y="67278"/>
                    <a:pt x="73819" y="68231"/>
                  </a:cubicBezTo>
                  <a:close/>
                  <a:moveTo>
                    <a:pt x="134779" y="99663"/>
                  </a:moveTo>
                  <a:cubicBezTo>
                    <a:pt x="133826" y="101568"/>
                    <a:pt x="131921" y="103473"/>
                    <a:pt x="119539" y="99663"/>
                  </a:cubicBezTo>
                  <a:cubicBezTo>
                    <a:pt x="116681" y="98711"/>
                    <a:pt x="112871" y="96806"/>
                    <a:pt x="109061" y="95853"/>
                  </a:cubicBezTo>
                  <a:cubicBezTo>
                    <a:pt x="113824" y="98711"/>
                    <a:pt x="118586" y="101568"/>
                    <a:pt x="122396" y="104426"/>
                  </a:cubicBezTo>
                  <a:cubicBezTo>
                    <a:pt x="133826" y="112998"/>
                    <a:pt x="134779" y="116808"/>
                    <a:pt x="132874" y="118713"/>
                  </a:cubicBezTo>
                  <a:cubicBezTo>
                    <a:pt x="130969" y="120618"/>
                    <a:pt x="128111" y="121571"/>
                    <a:pt x="116681" y="112046"/>
                  </a:cubicBezTo>
                  <a:cubicBezTo>
                    <a:pt x="112871" y="109188"/>
                    <a:pt x="109061" y="105378"/>
                    <a:pt x="105251" y="101568"/>
                  </a:cubicBezTo>
                  <a:cubicBezTo>
                    <a:pt x="108109" y="104426"/>
                    <a:pt x="110014" y="107283"/>
                    <a:pt x="111919" y="110141"/>
                  </a:cubicBezTo>
                  <a:cubicBezTo>
                    <a:pt x="119539" y="120618"/>
                    <a:pt x="118586" y="123476"/>
                    <a:pt x="116681" y="124428"/>
                  </a:cubicBezTo>
                  <a:cubicBezTo>
                    <a:pt x="114776" y="125381"/>
                    <a:pt x="111919" y="124428"/>
                    <a:pt x="104299" y="113951"/>
                  </a:cubicBezTo>
                  <a:cubicBezTo>
                    <a:pt x="101441" y="109188"/>
                    <a:pt x="98584" y="103473"/>
                    <a:pt x="95726" y="97758"/>
                  </a:cubicBezTo>
                  <a:cubicBezTo>
                    <a:pt x="100489" y="94901"/>
                    <a:pt x="103346" y="91091"/>
                    <a:pt x="104299" y="86328"/>
                  </a:cubicBezTo>
                  <a:cubicBezTo>
                    <a:pt x="110014" y="87281"/>
                    <a:pt x="116681" y="88233"/>
                    <a:pt x="121444" y="90138"/>
                  </a:cubicBezTo>
                  <a:cubicBezTo>
                    <a:pt x="133826" y="94901"/>
                    <a:pt x="134779" y="97758"/>
                    <a:pt x="134779" y="99663"/>
                  </a:cubicBezTo>
                  <a:close/>
                  <a:moveTo>
                    <a:pt x="122396" y="62516"/>
                  </a:moveTo>
                  <a:cubicBezTo>
                    <a:pt x="118586" y="65373"/>
                    <a:pt x="113824" y="68231"/>
                    <a:pt x="109061" y="70136"/>
                  </a:cubicBezTo>
                  <a:cubicBezTo>
                    <a:pt x="112871" y="68231"/>
                    <a:pt x="116681" y="67278"/>
                    <a:pt x="119539" y="66326"/>
                  </a:cubicBezTo>
                  <a:cubicBezTo>
                    <a:pt x="131921" y="62516"/>
                    <a:pt x="134779" y="64421"/>
                    <a:pt x="134779" y="66326"/>
                  </a:cubicBezTo>
                  <a:cubicBezTo>
                    <a:pt x="135731" y="68231"/>
                    <a:pt x="133826" y="71088"/>
                    <a:pt x="121444" y="74898"/>
                  </a:cubicBezTo>
                  <a:cubicBezTo>
                    <a:pt x="115729" y="76803"/>
                    <a:pt x="110014" y="77756"/>
                    <a:pt x="103346" y="77756"/>
                  </a:cubicBezTo>
                  <a:cubicBezTo>
                    <a:pt x="103346" y="77756"/>
                    <a:pt x="103346" y="76803"/>
                    <a:pt x="103346" y="76803"/>
                  </a:cubicBezTo>
                  <a:cubicBezTo>
                    <a:pt x="102394" y="72041"/>
                    <a:pt x="99536" y="69183"/>
                    <a:pt x="95726" y="66326"/>
                  </a:cubicBezTo>
                  <a:cubicBezTo>
                    <a:pt x="98584" y="61563"/>
                    <a:pt x="101441" y="54896"/>
                    <a:pt x="104299" y="51086"/>
                  </a:cubicBezTo>
                  <a:cubicBezTo>
                    <a:pt x="111919" y="40608"/>
                    <a:pt x="114776" y="39656"/>
                    <a:pt x="116681" y="40608"/>
                  </a:cubicBezTo>
                  <a:cubicBezTo>
                    <a:pt x="118586" y="41561"/>
                    <a:pt x="119539" y="44418"/>
                    <a:pt x="111919" y="54896"/>
                  </a:cubicBezTo>
                  <a:cubicBezTo>
                    <a:pt x="110014" y="57753"/>
                    <a:pt x="107156" y="60611"/>
                    <a:pt x="105251" y="63468"/>
                  </a:cubicBezTo>
                  <a:cubicBezTo>
                    <a:pt x="109061" y="59658"/>
                    <a:pt x="113824" y="55848"/>
                    <a:pt x="117634" y="53943"/>
                  </a:cubicBezTo>
                  <a:cubicBezTo>
                    <a:pt x="130016" y="45371"/>
                    <a:pt x="132874" y="45371"/>
                    <a:pt x="134779" y="48228"/>
                  </a:cubicBezTo>
                  <a:cubicBezTo>
                    <a:pt x="136684" y="51086"/>
                    <a:pt x="133826" y="53943"/>
                    <a:pt x="122396" y="625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1"/>
          <p:cNvSpPr txBox="1"/>
          <p:nvPr/>
        </p:nvSpPr>
        <p:spPr>
          <a:xfrm>
            <a:off x="545090" y="1927225"/>
            <a:ext cx="8428038" cy="14542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宋体" panose="02010600030101010101" pitchFamily="2" charset="-122"/>
              </a:rPr>
              <a:t>草</a:t>
            </a:r>
            <a:r>
              <a:rPr lang="en-US" altLang="zh-CN" sz="3200" b="1" dirty="0">
                <a:latin typeface="宋体" panose="02010600030101010101" pitchFamily="2" charset="-122"/>
              </a:rPr>
              <a:t>___</a:t>
            </a:r>
            <a:r>
              <a:rPr lang="zh-CN" altLang="en-US" sz="3200" b="1" dirty="0">
                <a:latin typeface="宋体" panose="02010600030101010101" pitchFamily="2" charset="-122"/>
              </a:rPr>
              <a:t>莺</a:t>
            </a:r>
            <a:r>
              <a:rPr lang="en-US" altLang="zh-CN" sz="3200" b="1" dirty="0">
                <a:latin typeface="宋体" panose="02010600030101010101" pitchFamily="2" charset="-122"/>
              </a:rPr>
              <a:t>___</a:t>
            </a:r>
            <a:r>
              <a:rPr lang="zh-CN" altLang="en-US" sz="3200" b="1" dirty="0">
                <a:latin typeface="宋体" panose="02010600030101010101" pitchFamily="2" charset="-122"/>
              </a:rPr>
              <a:t>二月天，</a:t>
            </a:r>
            <a:r>
              <a:rPr lang="en-US" altLang="zh-CN" sz="3200" b="1" dirty="0">
                <a:latin typeface="宋体" panose="02010600030101010101" pitchFamily="2" charset="-122"/>
              </a:rPr>
              <a:t>___</a:t>
            </a:r>
            <a:r>
              <a:rPr lang="zh-CN" altLang="en-US" sz="3200" b="1" dirty="0">
                <a:latin typeface="宋体" panose="02010600030101010101" pitchFamily="2" charset="-122"/>
              </a:rPr>
              <a:t>堤</a:t>
            </a:r>
            <a:r>
              <a:rPr lang="en-US" altLang="zh-CN" sz="3200" b="1" dirty="0">
                <a:latin typeface="宋体" panose="02010600030101010101" pitchFamily="2" charset="-122"/>
              </a:rPr>
              <a:t>___</a:t>
            </a:r>
            <a:r>
              <a:rPr lang="zh-CN" altLang="en-US" sz="3200" b="1" dirty="0">
                <a:latin typeface="宋体" panose="02010600030101010101" pitchFamily="2" charset="-122"/>
              </a:rPr>
              <a:t>柳醉春</a:t>
            </a:r>
            <a:r>
              <a:rPr lang="en-US" altLang="zh-CN" sz="3200" b="1" dirty="0">
                <a:latin typeface="宋体" panose="02010600030101010101" pitchFamily="2" charset="-122"/>
              </a:rPr>
              <a:t>___</a:t>
            </a:r>
            <a:r>
              <a:rPr lang="zh-CN" altLang="en-US" sz="3200" b="1" dirty="0">
                <a:latin typeface="宋体" panose="02010600030101010101" pitchFamily="2" charset="-122"/>
              </a:rPr>
              <a:t>。</a:t>
            </a:r>
            <a:r>
              <a:rPr lang="en-US" altLang="zh-CN" sz="3200" b="1" dirty="0">
                <a:latin typeface="宋体" panose="02010600030101010101" pitchFamily="2" charset="-122"/>
              </a:rPr>
              <a:t>  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______</a:t>
            </a:r>
            <a:r>
              <a:rPr lang="zh-CN" altLang="en-US" sz="3200" b="1" dirty="0">
                <a:latin typeface="宋体" panose="02010600030101010101" pitchFamily="2" charset="-122"/>
              </a:rPr>
              <a:t>散学归来早，忙趁</a:t>
            </a:r>
            <a:r>
              <a:rPr lang="en-US" altLang="zh-CN" sz="3200" b="1" dirty="0">
                <a:latin typeface="宋体" panose="02010600030101010101" pitchFamily="2" charset="-122"/>
              </a:rPr>
              <a:t>______</a:t>
            </a:r>
            <a:r>
              <a:rPr lang="zh-CN" altLang="en-US" sz="3200" b="1" dirty="0">
                <a:latin typeface="宋体" panose="02010600030101010101" pitchFamily="2" charset="-122"/>
              </a:rPr>
              <a:t>放</a:t>
            </a:r>
            <a:r>
              <a:rPr lang="en-US" altLang="zh-CN" sz="3200" b="1" dirty="0">
                <a:latin typeface="宋体" panose="02010600030101010101" pitchFamily="2" charset="-122"/>
              </a:rPr>
              <a:t>______</a:t>
            </a:r>
            <a:r>
              <a:rPr lang="zh-CN" altLang="en-US" sz="3200" b="1" dirty="0">
                <a:latin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89640" y="1989137"/>
            <a:ext cx="649288" cy="668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33408" y="1979612"/>
            <a:ext cx="647700" cy="668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21391" y="1967706"/>
            <a:ext cx="647700" cy="668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拂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45329" y="1967706"/>
            <a:ext cx="647700" cy="668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杨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59841" y="1967706"/>
            <a:ext cx="647700" cy="668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烟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15002" y="2676525"/>
            <a:ext cx="1111250" cy="668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儿童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21118" y="2667000"/>
            <a:ext cx="1111250" cy="668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东风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15377" y="2657475"/>
            <a:ext cx="1111250" cy="668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纸鸢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"/>
          <p:cNvSpPr txBox="1"/>
          <p:nvPr/>
        </p:nvSpPr>
        <p:spPr>
          <a:xfrm>
            <a:off x="538163" y="1342988"/>
            <a:ext cx="8428038" cy="14542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宋体" panose="02010600030101010101" pitchFamily="2" charset="-122"/>
              </a:rPr>
              <a:t>草长莺飞</a:t>
            </a:r>
            <a:r>
              <a:rPr lang="en-US" altLang="zh-CN" sz="3200" b="1" dirty="0">
                <a:latin typeface="宋体" panose="02010600030101010101" pitchFamily="2" charset="-122"/>
              </a:rPr>
              <a:t>_________</a:t>
            </a:r>
            <a:r>
              <a:rPr lang="zh-CN" altLang="en-US" sz="3200" b="1" dirty="0">
                <a:latin typeface="宋体" panose="02010600030101010101" pitchFamily="2" charset="-122"/>
              </a:rPr>
              <a:t>，拂堤杨柳</a:t>
            </a:r>
            <a:r>
              <a:rPr lang="en-US" altLang="zh-CN" sz="3200" b="1" dirty="0">
                <a:latin typeface="宋体" panose="02010600030101010101" pitchFamily="2" charset="-122"/>
              </a:rPr>
              <a:t>_________</a:t>
            </a:r>
            <a:r>
              <a:rPr lang="zh-CN" altLang="en-US" sz="3200" b="1" dirty="0">
                <a:latin typeface="宋体" panose="02010600030101010101" pitchFamily="2" charset="-122"/>
              </a:rPr>
              <a:t>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</a:t>
            </a:r>
            <a:r>
              <a:rPr lang="en-US" altLang="zh-CN" sz="2000" b="1" dirty="0">
                <a:latin typeface="宋体" panose="02010600030101010101" pitchFamily="2" charset="-122"/>
              </a:rPr>
              <a:t> </a:t>
            </a:r>
            <a:r>
              <a:rPr lang="zh-CN" altLang="en-US" sz="3200" b="1" dirty="0">
                <a:latin typeface="宋体" panose="02010600030101010101" pitchFamily="2" charset="-122"/>
              </a:rPr>
              <a:t>儿童散学</a:t>
            </a:r>
            <a:r>
              <a:rPr lang="en-US" altLang="zh-CN" sz="3200" b="1" dirty="0">
                <a:latin typeface="宋体" panose="02010600030101010101" pitchFamily="2" charset="-122"/>
              </a:rPr>
              <a:t>_________</a:t>
            </a:r>
            <a:r>
              <a:rPr lang="zh-CN" altLang="en-US" sz="3200" b="1" dirty="0">
                <a:latin typeface="宋体" panose="02010600030101010101" pitchFamily="2" charset="-122"/>
              </a:rPr>
              <a:t>，忙趁东风</a:t>
            </a:r>
            <a:r>
              <a:rPr lang="en-US" altLang="zh-CN" sz="3200" b="1" dirty="0">
                <a:latin typeface="宋体" panose="02010600030101010101" pitchFamily="2" charset="-122"/>
              </a:rPr>
              <a:t>_________</a:t>
            </a:r>
            <a:r>
              <a:rPr lang="zh-CN" altLang="en-US" sz="3200" b="1" dirty="0">
                <a:latin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827338" y="1384356"/>
            <a:ext cx="1574800" cy="668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二月天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36544" y="1410296"/>
            <a:ext cx="1574800" cy="668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醉春烟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27338" y="2105081"/>
            <a:ext cx="1574800" cy="668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归来早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55989" y="2124131"/>
            <a:ext cx="1574800" cy="668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放纸鸢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"/>
          <p:cNvSpPr txBox="1"/>
          <p:nvPr/>
        </p:nvSpPr>
        <p:spPr>
          <a:xfrm>
            <a:off x="538163" y="3418482"/>
            <a:ext cx="2706687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背诵古诗。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2" name="村居（伴奏）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170238" y="3548784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819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ext Box 4"/>
          <p:cNvSpPr txBox="1"/>
          <p:nvPr/>
        </p:nvSpPr>
        <p:spPr>
          <a:xfrm>
            <a:off x="2895600" y="2638425"/>
            <a:ext cx="310356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]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贺知章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8" name="Text Box 4"/>
          <p:cNvSpPr txBox="1"/>
          <p:nvPr/>
        </p:nvSpPr>
        <p:spPr>
          <a:xfrm>
            <a:off x="3392488" y="1676400"/>
            <a:ext cx="1881187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咏 柳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 bwMode="auto">
          <a:xfrm>
            <a:off x="3826051" y="1536700"/>
            <a:ext cx="4733925" cy="23775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书写指导：</a:t>
            </a:r>
            <a:endParaRPr kumimoji="0" lang="en-US" altLang="zh-CN" sz="3200" b="1" kern="1200" cap="none" spc="0" normalizeH="0" baseline="0" noProof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268D63"/>
                </a:solidFill>
                <a:latin typeface="宋体" panose="02010600030101010101" pitchFamily="2" charset="-122"/>
              </a:rPr>
              <a:t>上扁、宽，下长；</a:t>
            </a:r>
            <a:r>
              <a:rPr kumimoji="0" lang="zh-CN" altLang="en-US" sz="3200" b="1" kern="1200" cap="none" spc="0" normalizeH="0" baseline="0" noProof="0" dirty="0">
                <a:solidFill>
                  <a:srgbClr val="268D63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第九笔为横，第十笔为竖，</a:t>
            </a:r>
            <a:r>
              <a:rPr kumimoji="0" lang="zh-CN" altLang="en-US" sz="3200" b="1" kern="1200" cap="none" spc="300" normalizeH="0" baseline="0" noProof="0" dirty="0">
                <a:solidFill>
                  <a:srgbClr val="268D63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竖处于竖中线上。</a:t>
            </a:r>
            <a:endParaRPr kumimoji="0" lang="en-US" altLang="zh-CN" sz="3200" b="1" kern="1200" cap="none" spc="300" normalizeH="0" baseline="0" noProof="0" dirty="0">
              <a:solidFill>
                <a:srgbClr val="268D63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2772" name="组合 6"/>
          <p:cNvGrpSpPr/>
          <p:nvPr/>
        </p:nvGrpSpPr>
        <p:grpSpPr>
          <a:xfrm>
            <a:off x="3624263" y="338138"/>
            <a:ext cx="2435225" cy="769937"/>
            <a:chOff x="3381947" y="110956"/>
            <a:chExt cx="2435179" cy="769783"/>
          </a:xfrm>
        </p:grpSpPr>
        <p:pic>
          <p:nvPicPr>
            <p:cNvPr id="32773" name="图片 7"/>
            <p:cNvPicPr>
              <a:picLocks noChangeAspect="1"/>
            </p:cNvPicPr>
            <p:nvPr/>
          </p:nvPicPr>
          <p:blipFill>
            <a:blip r:embed="rId1"/>
            <a:srcRect l="7385" t="36601" r="6601" b="36209"/>
            <a:stretch>
              <a:fillRect/>
            </a:stretch>
          </p:blipFill>
          <p:spPr>
            <a:xfrm>
              <a:off x="3381947" y="110956"/>
              <a:ext cx="2435179" cy="76978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74" name="文本框 1"/>
            <p:cNvSpPr txBox="1"/>
            <p:nvPr/>
          </p:nvSpPr>
          <p:spPr>
            <a:xfrm>
              <a:off x="3583731" y="172682"/>
              <a:ext cx="2031611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600" b="1" dirty="0">
                  <a:solidFill>
                    <a:srgbClr val="1A614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书写指导</a:t>
              </a:r>
              <a:endParaRPr lang="zh-CN" altLang="en-US" sz="3600" b="1" dirty="0">
                <a:solidFill>
                  <a:srgbClr val="1A614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" name="童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12852" y="1448658"/>
            <a:ext cx="2647822" cy="26478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归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53818" y="1578328"/>
            <a:ext cx="1962150" cy="19621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 bwMode="auto">
          <a:xfrm>
            <a:off x="3207279" y="1933928"/>
            <a:ext cx="4986479" cy="17866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书写指导：</a:t>
            </a:r>
            <a:endParaRPr kumimoji="0" lang="en-US" altLang="zh-CN" sz="3200" b="1" kern="1200" cap="none" spc="0" normalizeH="0" baseline="0" noProof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268D63"/>
                </a:solidFill>
                <a:latin typeface="宋体" panose="02010600030101010101" pitchFamily="2" charset="-122"/>
              </a:rPr>
              <a:t>左窄右宽，第二笔竖撇撇尖伸向短竖下</a:t>
            </a:r>
            <a:r>
              <a:rPr kumimoji="0" lang="zh-CN" altLang="en-US" sz="3200" b="1" kern="1200" cap="none" spc="300" normalizeH="0" baseline="0" noProof="0" dirty="0">
                <a:solidFill>
                  <a:srgbClr val="268D63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kumimoji="0" lang="en-US" altLang="zh-CN" sz="3200" b="1" kern="1200" cap="none" spc="300" normalizeH="0" baseline="0" noProof="0" dirty="0">
              <a:solidFill>
                <a:srgbClr val="268D63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14"/>
          <p:cNvGrpSpPr/>
          <p:nvPr/>
        </p:nvGrpSpPr>
        <p:grpSpPr>
          <a:xfrm>
            <a:off x="3624263" y="338138"/>
            <a:ext cx="2435225" cy="769937"/>
            <a:chOff x="3381947" y="110956"/>
            <a:chExt cx="2435179" cy="769783"/>
          </a:xfrm>
        </p:grpSpPr>
        <p:pic>
          <p:nvPicPr>
            <p:cNvPr id="34829" name="图片 15"/>
            <p:cNvPicPr>
              <a:picLocks noChangeAspect="1"/>
            </p:cNvPicPr>
            <p:nvPr/>
          </p:nvPicPr>
          <p:blipFill>
            <a:blip r:embed="rId1"/>
            <a:srcRect l="7385" t="36601" r="6601" b="36209"/>
            <a:stretch>
              <a:fillRect/>
            </a:stretch>
          </p:blipFill>
          <p:spPr>
            <a:xfrm>
              <a:off x="3381947" y="110956"/>
              <a:ext cx="2435179" cy="76978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30" name="文本框 1"/>
            <p:cNvSpPr txBox="1"/>
            <p:nvPr/>
          </p:nvSpPr>
          <p:spPr>
            <a:xfrm>
              <a:off x="3583731" y="172682"/>
              <a:ext cx="2031611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600" b="1" dirty="0">
                  <a:solidFill>
                    <a:srgbClr val="1A614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板书设计</a:t>
              </a:r>
              <a:endParaRPr lang="zh-CN" altLang="en-US" sz="3600" b="1" dirty="0">
                <a:solidFill>
                  <a:srgbClr val="1A614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4828" name="文本框 3"/>
          <p:cNvSpPr txBox="1"/>
          <p:nvPr/>
        </p:nvSpPr>
        <p:spPr>
          <a:xfrm>
            <a:off x="487062" y="2381129"/>
            <a:ext cx="1008363" cy="5843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村居</a:t>
            </a:r>
            <a:endParaRPr lang="en-US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1527175" y="1890653"/>
            <a:ext cx="288925" cy="1565275"/>
          </a:xfrm>
          <a:prstGeom prst="leftBrace">
            <a:avLst>
              <a:gd name="adj1" fmla="val 32056"/>
              <a:gd name="adj2" fmla="val 50000"/>
            </a:avLst>
          </a:prstGeom>
          <a:ln w="28575">
            <a:solidFill>
              <a:srgbClr val="1A61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文本框 3"/>
          <p:cNvSpPr txBox="1"/>
          <p:nvPr/>
        </p:nvSpPr>
        <p:spPr>
          <a:xfrm>
            <a:off x="2884488" y="1727200"/>
            <a:ext cx="4110037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3200" b="1" dirty="0">
                <a:solidFill>
                  <a:srgbClr val="1A614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草长  莺飞  杨柳醉</a:t>
            </a:r>
            <a:endParaRPr lang="en-US" altLang="en-US" sz="3200" b="1" dirty="0">
              <a:solidFill>
                <a:srgbClr val="1A614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"/>
          <p:cNvSpPr txBox="1"/>
          <p:nvPr/>
        </p:nvSpPr>
        <p:spPr>
          <a:xfrm>
            <a:off x="1754188" y="2990850"/>
            <a:ext cx="1458912" cy="5857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en-US" sz="3200" b="1" dirty="0">
                <a:solidFill>
                  <a:srgbClr val="1A614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写人：</a:t>
            </a:r>
            <a:endParaRPr lang="en-US" altLang="en-US" sz="3200" b="1" dirty="0">
              <a:solidFill>
                <a:srgbClr val="1A614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3"/>
          <p:cNvSpPr txBox="1"/>
          <p:nvPr/>
        </p:nvSpPr>
        <p:spPr>
          <a:xfrm>
            <a:off x="1754188" y="1708150"/>
            <a:ext cx="1458912" cy="5857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en-US" sz="3200" b="1" dirty="0">
                <a:solidFill>
                  <a:srgbClr val="1A614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写景：</a:t>
            </a:r>
            <a:endParaRPr lang="en-US" altLang="en-US" sz="3200" b="1" dirty="0">
              <a:solidFill>
                <a:srgbClr val="1A614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3"/>
          <p:cNvSpPr txBox="1"/>
          <p:nvPr/>
        </p:nvSpPr>
        <p:spPr>
          <a:xfrm>
            <a:off x="2914295" y="2979738"/>
            <a:ext cx="3423005" cy="584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en-US" sz="3200" b="1" dirty="0">
                <a:solidFill>
                  <a:srgbClr val="1A614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儿童（放</a:t>
            </a:r>
            <a:r>
              <a:rPr lang="zh-CN" altLang="en-US" sz="3200" b="1" dirty="0">
                <a:solidFill>
                  <a:srgbClr val="1A614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纸鸢</a:t>
            </a:r>
            <a:r>
              <a:rPr lang="en-US" altLang="en-US" sz="3200" b="1" dirty="0">
                <a:solidFill>
                  <a:srgbClr val="1A614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en-US" sz="3200" b="1" dirty="0">
              <a:solidFill>
                <a:srgbClr val="1A614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左大括号 12"/>
          <p:cNvSpPr/>
          <p:nvPr/>
        </p:nvSpPr>
        <p:spPr>
          <a:xfrm flipH="1">
            <a:off x="6705599" y="1890652"/>
            <a:ext cx="288926" cy="1565275"/>
          </a:xfrm>
          <a:prstGeom prst="leftBrace">
            <a:avLst>
              <a:gd name="adj1" fmla="val 33538"/>
              <a:gd name="adj2" fmla="val 50000"/>
            </a:avLst>
          </a:prstGeom>
          <a:ln w="28575">
            <a:solidFill>
              <a:srgbClr val="1A61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文本框 3"/>
          <p:cNvSpPr txBox="1"/>
          <p:nvPr/>
        </p:nvSpPr>
        <p:spPr>
          <a:xfrm>
            <a:off x="6918324" y="2134680"/>
            <a:ext cx="1997075" cy="1077218"/>
          </a:xfrm>
          <a:prstGeom prst="rect">
            <a:avLst/>
          </a:prstGeom>
          <a:noFill/>
          <a:ln w="9525">
            <a:noFill/>
          </a:ln>
        </p:spPr>
        <p:txBody>
          <a:bodyPr vert="horz" wrap="square">
            <a:spAutoFit/>
          </a:bodyPr>
          <a:lstStyle/>
          <a:p>
            <a:pPr eaLnBrk="1" hangingPunct="1"/>
            <a:r>
              <a:rPr lang="en-US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活泼欢快</a:t>
            </a:r>
            <a:endParaRPr lang="en-US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春意盎然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  <p:bldP spid="12" grpId="0"/>
      <p:bldP spid="13" grpId="0" animBg="1"/>
      <p:bldP spid="1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37263" y="1232624"/>
            <a:ext cx="792162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背诵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村居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春天的杨柳随风舞动，不仅使清代诗人高鼎陶醉，而且让唐代诗人贺知章赞不绝口。这节课，我们就来学习第二首古诗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咏柳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4" name="组合 14"/>
          <p:cNvGrpSpPr/>
          <p:nvPr/>
        </p:nvGrpSpPr>
        <p:grpSpPr>
          <a:xfrm>
            <a:off x="3624263" y="338138"/>
            <a:ext cx="2435225" cy="769937"/>
            <a:chOff x="3381947" y="110956"/>
            <a:chExt cx="2435179" cy="769783"/>
          </a:xfrm>
        </p:grpSpPr>
        <p:pic>
          <p:nvPicPr>
            <p:cNvPr id="5" name="图片 15"/>
            <p:cNvPicPr>
              <a:picLocks noChangeAspect="1"/>
            </p:cNvPicPr>
            <p:nvPr/>
          </p:nvPicPr>
          <p:blipFill>
            <a:blip r:embed="rId1"/>
            <a:srcRect l="7385" t="36601" r="6601" b="36209"/>
            <a:stretch>
              <a:fillRect/>
            </a:stretch>
          </p:blipFill>
          <p:spPr>
            <a:xfrm>
              <a:off x="3381947" y="110956"/>
              <a:ext cx="2435179" cy="76978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1"/>
            <p:cNvSpPr txBox="1"/>
            <p:nvPr/>
          </p:nvSpPr>
          <p:spPr>
            <a:xfrm>
              <a:off x="3583731" y="172682"/>
              <a:ext cx="2031611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600" b="1" dirty="0">
                  <a:solidFill>
                    <a:srgbClr val="1A614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课后作业</a:t>
              </a:r>
              <a:endParaRPr lang="zh-CN" altLang="en-US" sz="3600" b="1" dirty="0">
                <a:solidFill>
                  <a:srgbClr val="1A614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1"/>
          <p:cNvSpPr txBox="1"/>
          <p:nvPr/>
        </p:nvSpPr>
        <p:spPr>
          <a:xfrm>
            <a:off x="3317875" y="958850"/>
            <a:ext cx="250825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6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咏 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柳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1" name="文本框 2"/>
          <p:cNvSpPr txBox="1"/>
          <p:nvPr/>
        </p:nvSpPr>
        <p:spPr>
          <a:xfrm>
            <a:off x="611188" y="2090738"/>
            <a:ext cx="7921625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我们以前学过一首古诗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咏鹅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，“咏鹅”就是赞美鹅的意思，那么“咏柳”是什么意思呢？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790926" y="3772370"/>
            <a:ext cx="880515" cy="1034294"/>
            <a:chOff x="7051786" y="4229571"/>
            <a:chExt cx="880515" cy="1034293"/>
          </a:xfrm>
          <a:solidFill>
            <a:schemeClr val="accent3">
              <a:lumMod val="75000"/>
            </a:schemeClr>
          </a:solidFill>
        </p:grpSpPr>
        <p:sp>
          <p:nvSpPr>
            <p:cNvPr id="6" name="任意多边形: 形状 5"/>
            <p:cNvSpPr/>
            <p:nvPr/>
          </p:nvSpPr>
          <p:spPr>
            <a:xfrm>
              <a:off x="7376959" y="4448348"/>
              <a:ext cx="428625" cy="428625"/>
            </a:xfrm>
            <a:custGeom>
              <a:avLst/>
              <a:gdLst>
                <a:gd name="connsiteX0" fmla="*/ 422111 w 428625"/>
                <a:gd name="connsiteY0" fmla="*/ 195089 h 428625"/>
                <a:gd name="connsiteX1" fmla="*/ 347816 w 428625"/>
                <a:gd name="connsiteY1" fmla="*/ 124604 h 428625"/>
                <a:gd name="connsiteX2" fmla="*/ 312574 w 428625"/>
                <a:gd name="connsiteY2" fmla="*/ 122699 h 428625"/>
                <a:gd name="connsiteX3" fmla="*/ 247804 w 428625"/>
                <a:gd name="connsiteY3" fmla="*/ 8399 h 428625"/>
                <a:gd name="connsiteX4" fmla="*/ 144934 w 428625"/>
                <a:gd name="connsiteY4" fmla="*/ 90314 h 428625"/>
                <a:gd name="connsiteX5" fmla="*/ 111597 w 428625"/>
                <a:gd name="connsiteY5" fmla="*/ 78884 h 428625"/>
                <a:gd name="connsiteX6" fmla="*/ 16347 w 428625"/>
                <a:gd name="connsiteY6" fmla="*/ 116984 h 428625"/>
                <a:gd name="connsiteX7" fmla="*/ 14441 w 428625"/>
                <a:gd name="connsiteY7" fmla="*/ 186517 h 428625"/>
                <a:gd name="connsiteX8" fmla="*/ 63019 w 428625"/>
                <a:gd name="connsiteY8" fmla="*/ 239857 h 428625"/>
                <a:gd name="connsiteX9" fmla="*/ 48732 w 428625"/>
                <a:gd name="connsiteY9" fmla="*/ 370349 h 428625"/>
                <a:gd name="connsiteX10" fmla="*/ 89689 w 428625"/>
                <a:gd name="connsiteY10" fmla="*/ 392257 h 428625"/>
                <a:gd name="connsiteX11" fmla="*/ 180176 w 428625"/>
                <a:gd name="connsiteY11" fmla="*/ 364634 h 428625"/>
                <a:gd name="connsiteX12" fmla="*/ 253519 w 428625"/>
                <a:gd name="connsiteY12" fmla="*/ 423689 h 428625"/>
                <a:gd name="connsiteX13" fmla="*/ 300191 w 428625"/>
                <a:gd name="connsiteY13" fmla="*/ 417974 h 428625"/>
                <a:gd name="connsiteX14" fmla="*/ 335434 w 428625"/>
                <a:gd name="connsiteY14" fmla="*/ 291292 h 428625"/>
                <a:gd name="connsiteX15" fmla="*/ 400204 w 428625"/>
                <a:gd name="connsiteY15" fmla="*/ 258907 h 428625"/>
                <a:gd name="connsiteX16" fmla="*/ 422111 w 428625"/>
                <a:gd name="connsiteY16" fmla="*/ 195089 h 428625"/>
                <a:gd name="connsiteX17" fmla="*/ 65876 w 428625"/>
                <a:gd name="connsiteY17" fmla="*/ 195089 h 428625"/>
                <a:gd name="connsiteX18" fmla="*/ 107786 w 428625"/>
                <a:gd name="connsiteY18" fmla="*/ 189374 h 428625"/>
                <a:gd name="connsiteX19" fmla="*/ 138266 w 428625"/>
                <a:gd name="connsiteY19" fmla="*/ 196042 h 428625"/>
                <a:gd name="connsiteX20" fmla="*/ 99214 w 428625"/>
                <a:gd name="connsiteY20" fmla="*/ 177945 h 428625"/>
                <a:gd name="connsiteX21" fmla="*/ 63972 w 428625"/>
                <a:gd name="connsiteY21" fmla="*/ 143654 h 428625"/>
                <a:gd name="connsiteX22" fmla="*/ 111597 w 428625"/>
                <a:gd name="connsiteY22" fmla="*/ 155084 h 428625"/>
                <a:gd name="connsiteX23" fmla="*/ 147791 w 428625"/>
                <a:gd name="connsiteY23" fmla="*/ 178897 h 428625"/>
                <a:gd name="connsiteX24" fmla="*/ 125884 w 428625"/>
                <a:gd name="connsiteY24" fmla="*/ 156989 h 428625"/>
                <a:gd name="connsiteX25" fmla="*/ 107786 w 428625"/>
                <a:gd name="connsiteY25" fmla="*/ 118889 h 428625"/>
                <a:gd name="connsiteX26" fmla="*/ 144934 w 428625"/>
                <a:gd name="connsiteY26" fmla="*/ 142702 h 428625"/>
                <a:gd name="connsiteX27" fmla="*/ 174461 w 428625"/>
                <a:gd name="connsiteY27" fmla="*/ 182707 h 428625"/>
                <a:gd name="connsiteX28" fmla="*/ 156364 w 428625"/>
                <a:gd name="connsiteY28" fmla="*/ 213187 h 428625"/>
                <a:gd name="connsiteX29" fmla="*/ 155411 w 428625"/>
                <a:gd name="connsiteY29" fmla="*/ 216997 h 428625"/>
                <a:gd name="connsiteX30" fmla="*/ 105882 w 428625"/>
                <a:gd name="connsiteY30" fmla="*/ 214139 h 428625"/>
                <a:gd name="connsiteX31" fmla="*/ 65876 w 428625"/>
                <a:gd name="connsiteY31" fmla="*/ 195089 h 428625"/>
                <a:gd name="connsiteX32" fmla="*/ 166841 w 428625"/>
                <a:gd name="connsiteY32" fmla="*/ 316057 h 428625"/>
                <a:gd name="connsiteX33" fmla="*/ 137314 w 428625"/>
                <a:gd name="connsiteY33" fmla="*/ 348442 h 428625"/>
                <a:gd name="connsiteX34" fmla="*/ 144934 w 428625"/>
                <a:gd name="connsiteY34" fmla="*/ 306532 h 428625"/>
                <a:gd name="connsiteX35" fmla="*/ 161126 w 428625"/>
                <a:gd name="connsiteY35" fmla="*/ 279862 h 428625"/>
                <a:gd name="connsiteX36" fmla="*/ 131599 w 428625"/>
                <a:gd name="connsiteY36" fmla="*/ 311295 h 428625"/>
                <a:gd name="connsiteX37" fmla="*/ 87784 w 428625"/>
                <a:gd name="connsiteY37" fmla="*/ 334154 h 428625"/>
                <a:gd name="connsiteX38" fmla="*/ 113501 w 428625"/>
                <a:gd name="connsiteY38" fmla="*/ 292245 h 428625"/>
                <a:gd name="connsiteX39" fmla="*/ 146839 w 428625"/>
                <a:gd name="connsiteY39" fmla="*/ 265574 h 428625"/>
                <a:gd name="connsiteX40" fmla="*/ 119216 w 428625"/>
                <a:gd name="connsiteY40" fmla="*/ 279862 h 428625"/>
                <a:gd name="connsiteX41" fmla="*/ 77307 w 428625"/>
                <a:gd name="connsiteY41" fmla="*/ 285577 h 428625"/>
                <a:gd name="connsiteX42" fmla="*/ 111597 w 428625"/>
                <a:gd name="connsiteY42" fmla="*/ 257954 h 428625"/>
                <a:gd name="connsiteX43" fmla="*/ 158269 w 428625"/>
                <a:gd name="connsiteY43" fmla="*/ 242714 h 428625"/>
                <a:gd name="connsiteX44" fmla="*/ 184939 w 428625"/>
                <a:gd name="connsiteY44" fmla="*/ 271289 h 428625"/>
                <a:gd name="connsiteX45" fmla="*/ 166841 w 428625"/>
                <a:gd name="connsiteY45" fmla="*/ 316057 h 428625"/>
                <a:gd name="connsiteX46" fmla="*/ 196369 w 428625"/>
                <a:gd name="connsiteY46" fmla="*/ 172229 h 428625"/>
                <a:gd name="connsiteX47" fmla="*/ 183986 w 428625"/>
                <a:gd name="connsiteY47" fmla="*/ 124604 h 428625"/>
                <a:gd name="connsiteX48" fmla="*/ 189701 w 428625"/>
                <a:gd name="connsiteY48" fmla="*/ 80789 h 428625"/>
                <a:gd name="connsiteX49" fmla="*/ 207799 w 428625"/>
                <a:gd name="connsiteY49" fmla="*/ 118889 h 428625"/>
                <a:gd name="connsiteX50" fmla="*/ 210657 w 428625"/>
                <a:gd name="connsiteY50" fmla="*/ 150322 h 428625"/>
                <a:gd name="connsiteX51" fmla="*/ 215419 w 428625"/>
                <a:gd name="connsiteY51" fmla="*/ 107459 h 428625"/>
                <a:gd name="connsiteX52" fmla="*/ 237326 w 428625"/>
                <a:gd name="connsiteY52" fmla="*/ 63645 h 428625"/>
                <a:gd name="connsiteX53" fmla="*/ 241136 w 428625"/>
                <a:gd name="connsiteY53" fmla="*/ 113174 h 428625"/>
                <a:gd name="connsiteX54" fmla="*/ 229707 w 428625"/>
                <a:gd name="connsiteY54" fmla="*/ 155084 h 428625"/>
                <a:gd name="connsiteX55" fmla="*/ 243994 w 428625"/>
                <a:gd name="connsiteY55" fmla="*/ 127462 h 428625"/>
                <a:gd name="connsiteX56" fmla="*/ 275426 w 428625"/>
                <a:gd name="connsiteY56" fmla="*/ 97934 h 428625"/>
                <a:gd name="connsiteX57" fmla="*/ 263997 w 428625"/>
                <a:gd name="connsiteY57" fmla="*/ 140797 h 428625"/>
                <a:gd name="connsiteX58" fmla="*/ 235422 w 428625"/>
                <a:gd name="connsiteY58" fmla="*/ 180802 h 428625"/>
                <a:gd name="connsiteX59" fmla="*/ 216372 w 428625"/>
                <a:gd name="connsiteY59" fmla="*/ 173182 h 428625"/>
                <a:gd name="connsiteX60" fmla="*/ 196369 w 428625"/>
                <a:gd name="connsiteY60" fmla="*/ 172229 h 428625"/>
                <a:gd name="connsiteX61" fmla="*/ 304001 w 428625"/>
                <a:gd name="connsiteY61" fmla="*/ 327487 h 428625"/>
                <a:gd name="connsiteX62" fmla="*/ 266854 w 428625"/>
                <a:gd name="connsiteY62" fmla="*/ 307484 h 428625"/>
                <a:gd name="connsiteX63" fmla="*/ 246851 w 428625"/>
                <a:gd name="connsiteY63" fmla="*/ 283672 h 428625"/>
                <a:gd name="connsiteX64" fmla="*/ 267807 w 428625"/>
                <a:gd name="connsiteY64" fmla="*/ 320820 h 428625"/>
                <a:gd name="connsiteX65" fmla="*/ 275426 w 428625"/>
                <a:gd name="connsiteY65" fmla="*/ 369397 h 428625"/>
                <a:gd name="connsiteX66" fmla="*/ 243041 w 428625"/>
                <a:gd name="connsiteY66" fmla="*/ 332249 h 428625"/>
                <a:gd name="connsiteX67" fmla="*/ 227801 w 428625"/>
                <a:gd name="connsiteY67" fmla="*/ 292245 h 428625"/>
                <a:gd name="connsiteX68" fmla="*/ 232564 w 428625"/>
                <a:gd name="connsiteY68" fmla="*/ 322724 h 428625"/>
                <a:gd name="connsiteX69" fmla="*/ 224944 w 428625"/>
                <a:gd name="connsiteY69" fmla="*/ 364634 h 428625"/>
                <a:gd name="connsiteX70" fmla="*/ 208751 w 428625"/>
                <a:gd name="connsiteY70" fmla="*/ 323677 h 428625"/>
                <a:gd name="connsiteX71" fmla="*/ 208751 w 428625"/>
                <a:gd name="connsiteY71" fmla="*/ 274147 h 428625"/>
                <a:gd name="connsiteX72" fmla="*/ 243994 w 428625"/>
                <a:gd name="connsiteY72" fmla="*/ 257002 h 428625"/>
                <a:gd name="connsiteX73" fmla="*/ 282094 w 428625"/>
                <a:gd name="connsiteY73" fmla="*/ 288434 h 428625"/>
                <a:gd name="connsiteX74" fmla="*/ 304001 w 428625"/>
                <a:gd name="connsiteY74" fmla="*/ 327487 h 428625"/>
                <a:gd name="connsiteX75" fmla="*/ 322099 w 428625"/>
                <a:gd name="connsiteY75" fmla="*/ 221759 h 428625"/>
                <a:gd name="connsiteX76" fmla="*/ 279236 w 428625"/>
                <a:gd name="connsiteY76" fmla="*/ 223664 h 428625"/>
                <a:gd name="connsiteX77" fmla="*/ 309716 w 428625"/>
                <a:gd name="connsiteY77" fmla="*/ 228427 h 428625"/>
                <a:gd name="connsiteX78" fmla="*/ 346864 w 428625"/>
                <a:gd name="connsiteY78" fmla="*/ 249382 h 428625"/>
                <a:gd name="connsiteX79" fmla="*/ 303049 w 428625"/>
                <a:gd name="connsiteY79" fmla="*/ 252239 h 428625"/>
                <a:gd name="connsiteX80" fmla="*/ 256376 w 428625"/>
                <a:gd name="connsiteY80" fmla="*/ 236999 h 428625"/>
                <a:gd name="connsiteX81" fmla="*/ 257329 w 428625"/>
                <a:gd name="connsiteY81" fmla="*/ 233189 h 428625"/>
                <a:gd name="connsiteX82" fmla="*/ 251614 w 428625"/>
                <a:gd name="connsiteY82" fmla="*/ 197947 h 428625"/>
                <a:gd name="connsiteX83" fmla="*/ 293524 w 428625"/>
                <a:gd name="connsiteY83" fmla="*/ 171277 h 428625"/>
                <a:gd name="connsiteX84" fmla="*/ 336386 w 428625"/>
                <a:gd name="connsiteY84" fmla="*/ 162704 h 428625"/>
                <a:gd name="connsiteX85" fmla="*/ 304954 w 428625"/>
                <a:gd name="connsiteY85" fmla="*/ 192232 h 428625"/>
                <a:gd name="connsiteX86" fmla="*/ 276379 w 428625"/>
                <a:gd name="connsiteY86" fmla="*/ 204614 h 428625"/>
                <a:gd name="connsiteX87" fmla="*/ 318289 w 428625"/>
                <a:gd name="connsiteY87" fmla="*/ 196042 h 428625"/>
                <a:gd name="connsiteX88" fmla="*/ 366866 w 428625"/>
                <a:gd name="connsiteY88" fmla="*/ 203662 h 428625"/>
                <a:gd name="connsiteX89" fmla="*/ 322099 w 428625"/>
                <a:gd name="connsiteY89" fmla="*/ 221759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428625" h="428625">
                  <a:moveTo>
                    <a:pt x="422111" y="195089"/>
                  </a:moveTo>
                  <a:cubicBezTo>
                    <a:pt x="417349" y="159847"/>
                    <a:pt x="388774" y="132224"/>
                    <a:pt x="347816" y="124604"/>
                  </a:cubicBezTo>
                  <a:cubicBezTo>
                    <a:pt x="336386" y="122699"/>
                    <a:pt x="324957" y="121747"/>
                    <a:pt x="312574" y="122699"/>
                  </a:cubicBezTo>
                  <a:cubicBezTo>
                    <a:pt x="321147" y="68407"/>
                    <a:pt x="292572" y="16972"/>
                    <a:pt x="247804" y="8399"/>
                  </a:cubicBezTo>
                  <a:cubicBezTo>
                    <a:pt x="202084" y="-173"/>
                    <a:pt x="157316" y="36022"/>
                    <a:pt x="144934" y="90314"/>
                  </a:cubicBezTo>
                  <a:cubicBezTo>
                    <a:pt x="134457" y="84599"/>
                    <a:pt x="123026" y="80789"/>
                    <a:pt x="111597" y="78884"/>
                  </a:cubicBezTo>
                  <a:cubicBezTo>
                    <a:pt x="70639" y="71264"/>
                    <a:pt x="33491" y="86504"/>
                    <a:pt x="16347" y="116984"/>
                  </a:cubicBezTo>
                  <a:cubicBezTo>
                    <a:pt x="4916" y="137939"/>
                    <a:pt x="3964" y="161752"/>
                    <a:pt x="14441" y="186517"/>
                  </a:cubicBezTo>
                  <a:cubicBezTo>
                    <a:pt x="23966" y="208424"/>
                    <a:pt x="40159" y="227474"/>
                    <a:pt x="63019" y="239857"/>
                  </a:cubicBezTo>
                  <a:cubicBezTo>
                    <a:pt x="23966" y="278909"/>
                    <a:pt x="17299" y="337012"/>
                    <a:pt x="48732" y="370349"/>
                  </a:cubicBezTo>
                  <a:cubicBezTo>
                    <a:pt x="59209" y="381779"/>
                    <a:pt x="73497" y="389399"/>
                    <a:pt x="89689" y="392257"/>
                  </a:cubicBezTo>
                  <a:cubicBezTo>
                    <a:pt x="120169" y="397972"/>
                    <a:pt x="153507" y="387495"/>
                    <a:pt x="180176" y="364634"/>
                  </a:cubicBezTo>
                  <a:cubicBezTo>
                    <a:pt x="196369" y="396067"/>
                    <a:pt x="223039" y="417974"/>
                    <a:pt x="253519" y="423689"/>
                  </a:cubicBezTo>
                  <a:cubicBezTo>
                    <a:pt x="269711" y="426547"/>
                    <a:pt x="285904" y="424642"/>
                    <a:pt x="300191" y="417974"/>
                  </a:cubicBezTo>
                  <a:cubicBezTo>
                    <a:pt x="342101" y="397972"/>
                    <a:pt x="357341" y="341774"/>
                    <a:pt x="335434" y="291292"/>
                  </a:cubicBezTo>
                  <a:cubicBezTo>
                    <a:pt x="361151" y="287482"/>
                    <a:pt x="384011" y="276052"/>
                    <a:pt x="400204" y="258907"/>
                  </a:cubicBezTo>
                  <a:cubicBezTo>
                    <a:pt x="416397" y="241762"/>
                    <a:pt x="424969" y="218902"/>
                    <a:pt x="422111" y="195089"/>
                  </a:cubicBezTo>
                  <a:close/>
                  <a:moveTo>
                    <a:pt x="65876" y="195089"/>
                  </a:moveTo>
                  <a:cubicBezTo>
                    <a:pt x="66829" y="188422"/>
                    <a:pt x="72544" y="183659"/>
                    <a:pt x="107786" y="189374"/>
                  </a:cubicBezTo>
                  <a:cubicBezTo>
                    <a:pt x="117311" y="191279"/>
                    <a:pt x="127789" y="193184"/>
                    <a:pt x="138266" y="196042"/>
                  </a:cubicBezTo>
                  <a:cubicBezTo>
                    <a:pt x="124932" y="190327"/>
                    <a:pt x="110644" y="184612"/>
                    <a:pt x="99214" y="177945"/>
                  </a:cubicBezTo>
                  <a:cubicBezTo>
                    <a:pt x="63019" y="157942"/>
                    <a:pt x="60161" y="149370"/>
                    <a:pt x="63972" y="143654"/>
                  </a:cubicBezTo>
                  <a:cubicBezTo>
                    <a:pt x="67782" y="136987"/>
                    <a:pt x="76354" y="135082"/>
                    <a:pt x="111597" y="155084"/>
                  </a:cubicBezTo>
                  <a:cubicBezTo>
                    <a:pt x="123026" y="161752"/>
                    <a:pt x="135409" y="170324"/>
                    <a:pt x="147791" y="178897"/>
                  </a:cubicBezTo>
                  <a:cubicBezTo>
                    <a:pt x="140172" y="171277"/>
                    <a:pt x="131599" y="164609"/>
                    <a:pt x="125884" y="156989"/>
                  </a:cubicBezTo>
                  <a:cubicBezTo>
                    <a:pt x="102072" y="130320"/>
                    <a:pt x="103024" y="122699"/>
                    <a:pt x="107786" y="118889"/>
                  </a:cubicBezTo>
                  <a:cubicBezTo>
                    <a:pt x="112549" y="115079"/>
                    <a:pt x="121122" y="116032"/>
                    <a:pt x="144934" y="142702"/>
                  </a:cubicBezTo>
                  <a:cubicBezTo>
                    <a:pt x="155411" y="154132"/>
                    <a:pt x="165889" y="169372"/>
                    <a:pt x="174461" y="182707"/>
                  </a:cubicBezTo>
                  <a:cubicBezTo>
                    <a:pt x="164936" y="190327"/>
                    <a:pt x="158269" y="200804"/>
                    <a:pt x="156364" y="213187"/>
                  </a:cubicBezTo>
                  <a:cubicBezTo>
                    <a:pt x="156364" y="214139"/>
                    <a:pt x="156364" y="216045"/>
                    <a:pt x="155411" y="216997"/>
                  </a:cubicBezTo>
                  <a:cubicBezTo>
                    <a:pt x="139219" y="216997"/>
                    <a:pt x="121122" y="216045"/>
                    <a:pt x="105882" y="214139"/>
                  </a:cubicBezTo>
                  <a:cubicBezTo>
                    <a:pt x="70639" y="207472"/>
                    <a:pt x="65876" y="201757"/>
                    <a:pt x="65876" y="195089"/>
                  </a:cubicBezTo>
                  <a:close/>
                  <a:moveTo>
                    <a:pt x="166841" y="316057"/>
                  </a:moveTo>
                  <a:cubicBezTo>
                    <a:pt x="150649" y="347489"/>
                    <a:pt x="143029" y="351299"/>
                    <a:pt x="137314" y="348442"/>
                  </a:cubicBezTo>
                  <a:cubicBezTo>
                    <a:pt x="131599" y="345584"/>
                    <a:pt x="128741" y="338917"/>
                    <a:pt x="144934" y="306532"/>
                  </a:cubicBezTo>
                  <a:cubicBezTo>
                    <a:pt x="149697" y="297959"/>
                    <a:pt x="155411" y="288434"/>
                    <a:pt x="161126" y="279862"/>
                  </a:cubicBezTo>
                  <a:cubicBezTo>
                    <a:pt x="151601" y="291292"/>
                    <a:pt x="142076" y="302722"/>
                    <a:pt x="131599" y="311295"/>
                  </a:cubicBezTo>
                  <a:cubicBezTo>
                    <a:pt x="102072" y="338917"/>
                    <a:pt x="92547" y="338917"/>
                    <a:pt x="87784" y="334154"/>
                  </a:cubicBezTo>
                  <a:cubicBezTo>
                    <a:pt x="83022" y="328439"/>
                    <a:pt x="83022" y="319867"/>
                    <a:pt x="113501" y="292245"/>
                  </a:cubicBezTo>
                  <a:cubicBezTo>
                    <a:pt x="123026" y="282720"/>
                    <a:pt x="135409" y="274147"/>
                    <a:pt x="146839" y="265574"/>
                  </a:cubicBezTo>
                  <a:cubicBezTo>
                    <a:pt x="137314" y="271289"/>
                    <a:pt x="127789" y="276052"/>
                    <a:pt x="119216" y="279862"/>
                  </a:cubicBezTo>
                  <a:cubicBezTo>
                    <a:pt x="86832" y="294149"/>
                    <a:pt x="79211" y="291292"/>
                    <a:pt x="77307" y="285577"/>
                  </a:cubicBezTo>
                  <a:cubicBezTo>
                    <a:pt x="75401" y="278909"/>
                    <a:pt x="78259" y="272242"/>
                    <a:pt x="111597" y="257954"/>
                  </a:cubicBezTo>
                  <a:cubicBezTo>
                    <a:pt x="125884" y="252239"/>
                    <a:pt x="143029" y="246524"/>
                    <a:pt x="158269" y="242714"/>
                  </a:cubicBezTo>
                  <a:cubicBezTo>
                    <a:pt x="163032" y="255097"/>
                    <a:pt x="172557" y="265574"/>
                    <a:pt x="184939" y="271289"/>
                  </a:cubicBezTo>
                  <a:cubicBezTo>
                    <a:pt x="180176" y="284624"/>
                    <a:pt x="174461" y="301770"/>
                    <a:pt x="166841" y="316057"/>
                  </a:cubicBezTo>
                  <a:close/>
                  <a:moveTo>
                    <a:pt x="196369" y="172229"/>
                  </a:moveTo>
                  <a:cubicBezTo>
                    <a:pt x="191607" y="156989"/>
                    <a:pt x="186844" y="139845"/>
                    <a:pt x="183986" y="124604"/>
                  </a:cubicBezTo>
                  <a:cubicBezTo>
                    <a:pt x="178272" y="89362"/>
                    <a:pt x="183034" y="82695"/>
                    <a:pt x="189701" y="80789"/>
                  </a:cubicBezTo>
                  <a:cubicBezTo>
                    <a:pt x="196369" y="79837"/>
                    <a:pt x="202084" y="83647"/>
                    <a:pt x="207799" y="118889"/>
                  </a:cubicBezTo>
                  <a:cubicBezTo>
                    <a:pt x="209704" y="128414"/>
                    <a:pt x="209704" y="138892"/>
                    <a:pt x="210657" y="150322"/>
                  </a:cubicBezTo>
                  <a:cubicBezTo>
                    <a:pt x="211609" y="136034"/>
                    <a:pt x="212561" y="120795"/>
                    <a:pt x="215419" y="107459"/>
                  </a:cubicBezTo>
                  <a:cubicBezTo>
                    <a:pt x="223039" y="67454"/>
                    <a:pt x="230659" y="61739"/>
                    <a:pt x="237326" y="63645"/>
                  </a:cubicBezTo>
                  <a:cubicBezTo>
                    <a:pt x="244947" y="64597"/>
                    <a:pt x="249709" y="72217"/>
                    <a:pt x="241136" y="113174"/>
                  </a:cubicBezTo>
                  <a:cubicBezTo>
                    <a:pt x="238279" y="126509"/>
                    <a:pt x="234469" y="140797"/>
                    <a:pt x="229707" y="155084"/>
                  </a:cubicBezTo>
                  <a:cubicBezTo>
                    <a:pt x="234469" y="145559"/>
                    <a:pt x="239232" y="135082"/>
                    <a:pt x="243994" y="127462"/>
                  </a:cubicBezTo>
                  <a:cubicBezTo>
                    <a:pt x="262091" y="96982"/>
                    <a:pt x="269711" y="95077"/>
                    <a:pt x="275426" y="97934"/>
                  </a:cubicBezTo>
                  <a:cubicBezTo>
                    <a:pt x="281141" y="101745"/>
                    <a:pt x="282094" y="109364"/>
                    <a:pt x="263997" y="140797"/>
                  </a:cubicBezTo>
                  <a:cubicBezTo>
                    <a:pt x="256376" y="154132"/>
                    <a:pt x="244947" y="168420"/>
                    <a:pt x="235422" y="180802"/>
                  </a:cubicBezTo>
                  <a:cubicBezTo>
                    <a:pt x="229707" y="176992"/>
                    <a:pt x="223991" y="174134"/>
                    <a:pt x="216372" y="173182"/>
                  </a:cubicBezTo>
                  <a:cubicBezTo>
                    <a:pt x="209704" y="170324"/>
                    <a:pt x="203036" y="170324"/>
                    <a:pt x="196369" y="172229"/>
                  </a:cubicBezTo>
                  <a:close/>
                  <a:moveTo>
                    <a:pt x="304001" y="327487"/>
                  </a:moveTo>
                  <a:cubicBezTo>
                    <a:pt x="299239" y="332249"/>
                    <a:pt x="291619" y="332249"/>
                    <a:pt x="266854" y="307484"/>
                  </a:cubicBezTo>
                  <a:cubicBezTo>
                    <a:pt x="260186" y="300817"/>
                    <a:pt x="253519" y="292245"/>
                    <a:pt x="246851" y="283672"/>
                  </a:cubicBezTo>
                  <a:cubicBezTo>
                    <a:pt x="254472" y="296054"/>
                    <a:pt x="262091" y="309389"/>
                    <a:pt x="267807" y="320820"/>
                  </a:cubicBezTo>
                  <a:cubicBezTo>
                    <a:pt x="284951" y="357967"/>
                    <a:pt x="282094" y="366539"/>
                    <a:pt x="275426" y="369397"/>
                  </a:cubicBezTo>
                  <a:cubicBezTo>
                    <a:pt x="268759" y="372254"/>
                    <a:pt x="260186" y="369397"/>
                    <a:pt x="243041" y="332249"/>
                  </a:cubicBezTo>
                  <a:cubicBezTo>
                    <a:pt x="237326" y="319867"/>
                    <a:pt x="232564" y="305579"/>
                    <a:pt x="227801" y="292245"/>
                  </a:cubicBezTo>
                  <a:cubicBezTo>
                    <a:pt x="229707" y="302722"/>
                    <a:pt x="231611" y="313199"/>
                    <a:pt x="232564" y="322724"/>
                  </a:cubicBezTo>
                  <a:cubicBezTo>
                    <a:pt x="236374" y="357967"/>
                    <a:pt x="231611" y="364634"/>
                    <a:pt x="224944" y="364634"/>
                  </a:cubicBezTo>
                  <a:cubicBezTo>
                    <a:pt x="218276" y="364634"/>
                    <a:pt x="212561" y="358920"/>
                    <a:pt x="208751" y="323677"/>
                  </a:cubicBezTo>
                  <a:cubicBezTo>
                    <a:pt x="206847" y="308437"/>
                    <a:pt x="207799" y="290339"/>
                    <a:pt x="208751" y="274147"/>
                  </a:cubicBezTo>
                  <a:cubicBezTo>
                    <a:pt x="222086" y="273195"/>
                    <a:pt x="235422" y="267479"/>
                    <a:pt x="243994" y="257002"/>
                  </a:cubicBezTo>
                  <a:cubicBezTo>
                    <a:pt x="257329" y="266527"/>
                    <a:pt x="271616" y="277957"/>
                    <a:pt x="282094" y="288434"/>
                  </a:cubicBezTo>
                  <a:cubicBezTo>
                    <a:pt x="307811" y="314152"/>
                    <a:pt x="308764" y="322724"/>
                    <a:pt x="304001" y="327487"/>
                  </a:cubicBezTo>
                  <a:close/>
                  <a:moveTo>
                    <a:pt x="322099" y="221759"/>
                  </a:moveTo>
                  <a:cubicBezTo>
                    <a:pt x="308764" y="223664"/>
                    <a:pt x="293524" y="223664"/>
                    <a:pt x="279236" y="223664"/>
                  </a:cubicBezTo>
                  <a:cubicBezTo>
                    <a:pt x="289714" y="224617"/>
                    <a:pt x="301144" y="226522"/>
                    <a:pt x="309716" y="228427"/>
                  </a:cubicBezTo>
                  <a:cubicBezTo>
                    <a:pt x="344959" y="236047"/>
                    <a:pt x="348769" y="242714"/>
                    <a:pt x="346864" y="249382"/>
                  </a:cubicBezTo>
                  <a:cubicBezTo>
                    <a:pt x="344959" y="256049"/>
                    <a:pt x="338291" y="259859"/>
                    <a:pt x="303049" y="252239"/>
                  </a:cubicBezTo>
                  <a:cubicBezTo>
                    <a:pt x="287809" y="249382"/>
                    <a:pt x="270664" y="242714"/>
                    <a:pt x="256376" y="236999"/>
                  </a:cubicBezTo>
                  <a:cubicBezTo>
                    <a:pt x="256376" y="236047"/>
                    <a:pt x="257329" y="234142"/>
                    <a:pt x="257329" y="233189"/>
                  </a:cubicBezTo>
                  <a:cubicBezTo>
                    <a:pt x="260186" y="220807"/>
                    <a:pt x="257329" y="208424"/>
                    <a:pt x="251614" y="197947"/>
                  </a:cubicBezTo>
                  <a:cubicBezTo>
                    <a:pt x="264949" y="188422"/>
                    <a:pt x="280189" y="178897"/>
                    <a:pt x="293524" y="171277"/>
                  </a:cubicBezTo>
                  <a:cubicBezTo>
                    <a:pt x="325909" y="155084"/>
                    <a:pt x="333529" y="156989"/>
                    <a:pt x="336386" y="162704"/>
                  </a:cubicBezTo>
                  <a:cubicBezTo>
                    <a:pt x="340197" y="168420"/>
                    <a:pt x="337339" y="176039"/>
                    <a:pt x="304954" y="192232"/>
                  </a:cubicBezTo>
                  <a:cubicBezTo>
                    <a:pt x="296382" y="196995"/>
                    <a:pt x="285904" y="200804"/>
                    <a:pt x="276379" y="204614"/>
                  </a:cubicBezTo>
                  <a:cubicBezTo>
                    <a:pt x="290666" y="200804"/>
                    <a:pt x="305907" y="197947"/>
                    <a:pt x="318289" y="196042"/>
                  </a:cubicBezTo>
                  <a:cubicBezTo>
                    <a:pt x="359247" y="191279"/>
                    <a:pt x="365914" y="196042"/>
                    <a:pt x="366866" y="203662"/>
                  </a:cubicBezTo>
                  <a:cubicBezTo>
                    <a:pt x="368772" y="209377"/>
                    <a:pt x="363057" y="216045"/>
                    <a:pt x="322099" y="2217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7770376" y="4229571"/>
              <a:ext cx="161925" cy="190500"/>
            </a:xfrm>
            <a:custGeom>
              <a:avLst/>
              <a:gdLst>
                <a:gd name="connsiteX0" fmla="*/ 142994 w 161925"/>
                <a:gd name="connsiteY0" fmla="*/ 9054 h 190500"/>
                <a:gd name="connsiteX1" fmla="*/ 22026 w 161925"/>
                <a:gd name="connsiteY1" fmla="*/ 70967 h 190500"/>
                <a:gd name="connsiteX2" fmla="*/ 26789 w 161925"/>
                <a:gd name="connsiteY2" fmla="*/ 169074 h 190500"/>
                <a:gd name="connsiteX3" fmla="*/ 46791 w 161925"/>
                <a:gd name="connsiteY3" fmla="*/ 130022 h 190500"/>
                <a:gd name="connsiteX4" fmla="*/ 110609 w 161925"/>
                <a:gd name="connsiteY4" fmla="*/ 60489 h 190500"/>
                <a:gd name="connsiteX5" fmla="*/ 73461 w 161925"/>
                <a:gd name="connsiteY5" fmla="*/ 147167 h 190500"/>
                <a:gd name="connsiteX6" fmla="*/ 45839 w 161925"/>
                <a:gd name="connsiteY6" fmla="*/ 181457 h 190500"/>
                <a:gd name="connsiteX7" fmla="*/ 137279 w 161925"/>
                <a:gd name="connsiteY7" fmla="*/ 145262 h 190500"/>
                <a:gd name="connsiteX8" fmla="*/ 142994 w 161925"/>
                <a:gd name="connsiteY8" fmla="*/ 9054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925" h="190500">
                  <a:moveTo>
                    <a:pt x="142994" y="9054"/>
                  </a:moveTo>
                  <a:cubicBezTo>
                    <a:pt x="126801" y="-1423"/>
                    <a:pt x="45839" y="32867"/>
                    <a:pt x="22026" y="70967"/>
                  </a:cubicBezTo>
                  <a:cubicBezTo>
                    <a:pt x="119" y="105257"/>
                    <a:pt x="2976" y="146214"/>
                    <a:pt x="26789" y="169074"/>
                  </a:cubicBezTo>
                  <a:cubicBezTo>
                    <a:pt x="30599" y="158597"/>
                    <a:pt x="37266" y="144310"/>
                    <a:pt x="46791" y="130022"/>
                  </a:cubicBezTo>
                  <a:cubicBezTo>
                    <a:pt x="65841" y="100495"/>
                    <a:pt x="106799" y="58585"/>
                    <a:pt x="110609" y="60489"/>
                  </a:cubicBezTo>
                  <a:cubicBezTo>
                    <a:pt x="114419" y="63347"/>
                    <a:pt x="92511" y="117639"/>
                    <a:pt x="73461" y="147167"/>
                  </a:cubicBezTo>
                  <a:cubicBezTo>
                    <a:pt x="63936" y="161454"/>
                    <a:pt x="54411" y="173837"/>
                    <a:pt x="45839" y="181457"/>
                  </a:cubicBezTo>
                  <a:cubicBezTo>
                    <a:pt x="76319" y="193839"/>
                    <a:pt x="115371" y="179552"/>
                    <a:pt x="137279" y="145262"/>
                  </a:cubicBezTo>
                  <a:cubicBezTo>
                    <a:pt x="161091" y="107162"/>
                    <a:pt x="160139" y="19532"/>
                    <a:pt x="142994" y="90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7051786" y="4553563"/>
              <a:ext cx="114300" cy="123825"/>
            </a:xfrm>
            <a:custGeom>
              <a:avLst/>
              <a:gdLst>
                <a:gd name="connsiteX0" fmla="*/ 12906 w 114300"/>
                <a:gd name="connsiteY0" fmla="*/ 8912 h 123825"/>
                <a:gd name="connsiteX1" fmla="*/ 24336 w 114300"/>
                <a:gd name="connsiteY1" fmla="*/ 97495 h 123825"/>
                <a:gd name="connsiteX2" fmla="*/ 86249 w 114300"/>
                <a:gd name="connsiteY2" fmla="*/ 115592 h 123825"/>
                <a:gd name="connsiteX3" fmla="*/ 66246 w 114300"/>
                <a:gd name="connsiteY3" fmla="*/ 94637 h 123825"/>
                <a:gd name="connsiteX4" fmla="*/ 36719 w 114300"/>
                <a:gd name="connsiteY4" fmla="*/ 40345 h 123825"/>
                <a:gd name="connsiteX5" fmla="*/ 82439 w 114300"/>
                <a:gd name="connsiteY5" fmla="*/ 82255 h 123825"/>
                <a:gd name="connsiteX6" fmla="*/ 97679 w 114300"/>
                <a:gd name="connsiteY6" fmla="*/ 107020 h 123825"/>
                <a:gd name="connsiteX7" fmla="*/ 94821 w 114300"/>
                <a:gd name="connsiteY7" fmla="*/ 42250 h 123825"/>
                <a:gd name="connsiteX8" fmla="*/ 12906 w 114300"/>
                <a:gd name="connsiteY8" fmla="*/ 8912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0" h="123825">
                  <a:moveTo>
                    <a:pt x="12906" y="8912"/>
                  </a:moveTo>
                  <a:cubicBezTo>
                    <a:pt x="2429" y="16532"/>
                    <a:pt x="6239" y="73682"/>
                    <a:pt x="24336" y="97495"/>
                  </a:cubicBezTo>
                  <a:cubicBezTo>
                    <a:pt x="40529" y="118450"/>
                    <a:pt x="67199" y="126070"/>
                    <a:pt x="86249" y="115592"/>
                  </a:cubicBezTo>
                  <a:cubicBezTo>
                    <a:pt x="80534" y="110830"/>
                    <a:pt x="72914" y="104162"/>
                    <a:pt x="66246" y="94637"/>
                  </a:cubicBezTo>
                  <a:cubicBezTo>
                    <a:pt x="51959" y="76540"/>
                    <a:pt x="34814" y="42250"/>
                    <a:pt x="36719" y="40345"/>
                  </a:cubicBezTo>
                  <a:cubicBezTo>
                    <a:pt x="38624" y="38440"/>
                    <a:pt x="68151" y="64157"/>
                    <a:pt x="82439" y="82255"/>
                  </a:cubicBezTo>
                  <a:cubicBezTo>
                    <a:pt x="89106" y="90827"/>
                    <a:pt x="94821" y="100352"/>
                    <a:pt x="97679" y="107020"/>
                  </a:cubicBezTo>
                  <a:cubicBezTo>
                    <a:pt x="111966" y="90827"/>
                    <a:pt x="111014" y="63205"/>
                    <a:pt x="94821" y="42250"/>
                  </a:cubicBezTo>
                  <a:cubicBezTo>
                    <a:pt x="77676" y="19390"/>
                    <a:pt x="22431" y="1292"/>
                    <a:pt x="12906" y="89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7234714" y="5101939"/>
              <a:ext cx="161925" cy="161925"/>
            </a:xfrm>
            <a:custGeom>
              <a:avLst/>
              <a:gdLst>
                <a:gd name="connsiteX0" fmla="*/ 150019 w 161925"/>
                <a:gd name="connsiteY0" fmla="*/ 37751 h 161925"/>
                <a:gd name="connsiteX1" fmla="*/ 113824 w 161925"/>
                <a:gd name="connsiteY1" fmla="*/ 28226 h 161925"/>
                <a:gd name="connsiteX2" fmla="*/ 102394 w 161925"/>
                <a:gd name="connsiteY2" fmla="*/ 33941 h 161925"/>
                <a:gd name="connsiteX3" fmla="*/ 62389 w 161925"/>
                <a:gd name="connsiteY3" fmla="*/ 8223 h 161925"/>
                <a:gd name="connsiteX4" fmla="*/ 43339 w 161925"/>
                <a:gd name="connsiteY4" fmla="*/ 52038 h 161925"/>
                <a:gd name="connsiteX5" fmla="*/ 30956 w 161925"/>
                <a:gd name="connsiteY5" fmla="*/ 53943 h 161925"/>
                <a:gd name="connsiteX6" fmla="*/ 7144 w 161925"/>
                <a:gd name="connsiteY6" fmla="*/ 82518 h 161925"/>
                <a:gd name="connsiteX7" fmla="*/ 18574 w 161925"/>
                <a:gd name="connsiteY7" fmla="*/ 105378 h 161925"/>
                <a:gd name="connsiteX8" fmla="*/ 43339 w 161925"/>
                <a:gd name="connsiteY8" fmla="*/ 113951 h 161925"/>
                <a:gd name="connsiteX9" fmla="*/ 61436 w 161925"/>
                <a:gd name="connsiteY9" fmla="*/ 157766 h 161925"/>
                <a:gd name="connsiteX10" fmla="*/ 78581 w 161925"/>
                <a:gd name="connsiteY10" fmla="*/ 157766 h 161925"/>
                <a:gd name="connsiteX11" fmla="*/ 102394 w 161925"/>
                <a:gd name="connsiteY11" fmla="*/ 133001 h 161925"/>
                <a:gd name="connsiteX12" fmla="*/ 135731 w 161925"/>
                <a:gd name="connsiteY12" fmla="*/ 139668 h 161925"/>
                <a:gd name="connsiteX13" fmla="*/ 150019 w 161925"/>
                <a:gd name="connsiteY13" fmla="*/ 130143 h 161925"/>
                <a:gd name="connsiteX14" fmla="*/ 139541 w 161925"/>
                <a:gd name="connsiteY14" fmla="*/ 83471 h 161925"/>
                <a:gd name="connsiteX15" fmla="*/ 154781 w 161925"/>
                <a:gd name="connsiteY15" fmla="*/ 62516 h 161925"/>
                <a:gd name="connsiteX16" fmla="*/ 150019 w 161925"/>
                <a:gd name="connsiteY16" fmla="*/ 37751 h 161925"/>
                <a:gd name="connsiteX17" fmla="*/ 35719 w 161925"/>
                <a:gd name="connsiteY17" fmla="*/ 97758 h 161925"/>
                <a:gd name="connsiteX18" fmla="*/ 48101 w 161925"/>
                <a:gd name="connsiteY18" fmla="*/ 89186 h 161925"/>
                <a:gd name="connsiteX19" fmla="*/ 58579 w 161925"/>
                <a:gd name="connsiteY19" fmla="*/ 86328 h 161925"/>
                <a:gd name="connsiteX20" fmla="*/ 43339 w 161925"/>
                <a:gd name="connsiteY20" fmla="*/ 87281 h 161925"/>
                <a:gd name="connsiteX21" fmla="*/ 26194 w 161925"/>
                <a:gd name="connsiteY21" fmla="*/ 82518 h 161925"/>
                <a:gd name="connsiteX22" fmla="*/ 43339 w 161925"/>
                <a:gd name="connsiteY22" fmla="*/ 77756 h 161925"/>
                <a:gd name="connsiteX23" fmla="*/ 58579 w 161925"/>
                <a:gd name="connsiteY23" fmla="*/ 78708 h 161925"/>
                <a:gd name="connsiteX24" fmla="*/ 48101 w 161925"/>
                <a:gd name="connsiteY24" fmla="*/ 75851 h 161925"/>
                <a:gd name="connsiteX25" fmla="*/ 35719 w 161925"/>
                <a:gd name="connsiteY25" fmla="*/ 66326 h 161925"/>
                <a:gd name="connsiteX26" fmla="*/ 51911 w 161925"/>
                <a:gd name="connsiteY26" fmla="*/ 67278 h 161925"/>
                <a:gd name="connsiteX27" fmla="*/ 68104 w 161925"/>
                <a:gd name="connsiteY27" fmla="*/ 74898 h 161925"/>
                <a:gd name="connsiteX28" fmla="*/ 67151 w 161925"/>
                <a:gd name="connsiteY28" fmla="*/ 88233 h 161925"/>
                <a:gd name="connsiteX29" fmla="*/ 68104 w 161925"/>
                <a:gd name="connsiteY29" fmla="*/ 89186 h 161925"/>
                <a:gd name="connsiteX30" fmla="*/ 51911 w 161925"/>
                <a:gd name="connsiteY30" fmla="*/ 96806 h 161925"/>
                <a:gd name="connsiteX31" fmla="*/ 35719 w 161925"/>
                <a:gd name="connsiteY31" fmla="*/ 97758 h 161925"/>
                <a:gd name="connsiteX32" fmla="*/ 88106 w 161925"/>
                <a:gd name="connsiteY32" fmla="*/ 119666 h 161925"/>
                <a:gd name="connsiteX33" fmla="*/ 84296 w 161925"/>
                <a:gd name="connsiteY33" fmla="*/ 134906 h 161925"/>
                <a:gd name="connsiteX34" fmla="*/ 79534 w 161925"/>
                <a:gd name="connsiteY34" fmla="*/ 120618 h 161925"/>
                <a:gd name="connsiteX35" fmla="*/ 80486 w 161925"/>
                <a:gd name="connsiteY35" fmla="*/ 109188 h 161925"/>
                <a:gd name="connsiteX36" fmla="*/ 76676 w 161925"/>
                <a:gd name="connsiteY36" fmla="*/ 124428 h 161925"/>
                <a:gd name="connsiteX37" fmla="*/ 66199 w 161925"/>
                <a:gd name="connsiteY37" fmla="*/ 138716 h 161925"/>
                <a:gd name="connsiteX38" fmla="*/ 67151 w 161925"/>
                <a:gd name="connsiteY38" fmla="*/ 120618 h 161925"/>
                <a:gd name="connsiteX39" fmla="*/ 72866 w 161925"/>
                <a:gd name="connsiteY39" fmla="*/ 106331 h 161925"/>
                <a:gd name="connsiteX40" fmla="*/ 66199 w 161925"/>
                <a:gd name="connsiteY40" fmla="*/ 115856 h 161925"/>
                <a:gd name="connsiteX41" fmla="*/ 53816 w 161925"/>
                <a:gd name="connsiteY41" fmla="*/ 124428 h 161925"/>
                <a:gd name="connsiteX42" fmla="*/ 59531 w 161925"/>
                <a:gd name="connsiteY42" fmla="*/ 110141 h 161925"/>
                <a:gd name="connsiteX43" fmla="*/ 71914 w 161925"/>
                <a:gd name="connsiteY43" fmla="*/ 96806 h 161925"/>
                <a:gd name="connsiteX44" fmla="*/ 85249 w 161925"/>
                <a:gd name="connsiteY44" fmla="*/ 101568 h 161925"/>
                <a:gd name="connsiteX45" fmla="*/ 88106 w 161925"/>
                <a:gd name="connsiteY45" fmla="*/ 119666 h 161925"/>
                <a:gd name="connsiteX46" fmla="*/ 73819 w 161925"/>
                <a:gd name="connsiteY46" fmla="*/ 68231 h 161925"/>
                <a:gd name="connsiteX47" fmla="*/ 61436 w 161925"/>
                <a:gd name="connsiteY47" fmla="*/ 54896 h 161925"/>
                <a:gd name="connsiteX48" fmla="*/ 55721 w 161925"/>
                <a:gd name="connsiteY48" fmla="*/ 39656 h 161925"/>
                <a:gd name="connsiteX49" fmla="*/ 68104 w 161925"/>
                <a:gd name="connsiteY49" fmla="*/ 49181 h 161925"/>
                <a:gd name="connsiteX50" fmla="*/ 73819 w 161925"/>
                <a:gd name="connsiteY50" fmla="*/ 58706 h 161925"/>
                <a:gd name="connsiteX51" fmla="*/ 68104 w 161925"/>
                <a:gd name="connsiteY51" fmla="*/ 44418 h 161925"/>
                <a:gd name="connsiteX52" fmla="*/ 68104 w 161925"/>
                <a:gd name="connsiteY52" fmla="*/ 26321 h 161925"/>
                <a:gd name="connsiteX53" fmla="*/ 77629 w 161925"/>
                <a:gd name="connsiteY53" fmla="*/ 41561 h 161925"/>
                <a:gd name="connsiteX54" fmla="*/ 81439 w 161925"/>
                <a:gd name="connsiteY54" fmla="*/ 56801 h 161925"/>
                <a:gd name="connsiteX55" fmla="*/ 81439 w 161925"/>
                <a:gd name="connsiteY55" fmla="*/ 45371 h 161925"/>
                <a:gd name="connsiteX56" fmla="*/ 86201 w 161925"/>
                <a:gd name="connsiteY56" fmla="*/ 31083 h 161925"/>
                <a:gd name="connsiteX57" fmla="*/ 90011 w 161925"/>
                <a:gd name="connsiteY57" fmla="*/ 46323 h 161925"/>
                <a:gd name="connsiteX58" fmla="*/ 87154 w 161925"/>
                <a:gd name="connsiteY58" fmla="*/ 64421 h 161925"/>
                <a:gd name="connsiteX59" fmla="*/ 79534 w 161925"/>
                <a:gd name="connsiteY59" fmla="*/ 65373 h 161925"/>
                <a:gd name="connsiteX60" fmla="*/ 73819 w 161925"/>
                <a:gd name="connsiteY60" fmla="*/ 68231 h 161925"/>
                <a:gd name="connsiteX61" fmla="*/ 134779 w 161925"/>
                <a:gd name="connsiteY61" fmla="*/ 99663 h 161925"/>
                <a:gd name="connsiteX62" fmla="*/ 119539 w 161925"/>
                <a:gd name="connsiteY62" fmla="*/ 99663 h 161925"/>
                <a:gd name="connsiteX63" fmla="*/ 109061 w 161925"/>
                <a:gd name="connsiteY63" fmla="*/ 95853 h 161925"/>
                <a:gd name="connsiteX64" fmla="*/ 122396 w 161925"/>
                <a:gd name="connsiteY64" fmla="*/ 104426 h 161925"/>
                <a:gd name="connsiteX65" fmla="*/ 132874 w 161925"/>
                <a:gd name="connsiteY65" fmla="*/ 118713 h 161925"/>
                <a:gd name="connsiteX66" fmla="*/ 116681 w 161925"/>
                <a:gd name="connsiteY66" fmla="*/ 112046 h 161925"/>
                <a:gd name="connsiteX67" fmla="*/ 105251 w 161925"/>
                <a:gd name="connsiteY67" fmla="*/ 101568 h 161925"/>
                <a:gd name="connsiteX68" fmla="*/ 111919 w 161925"/>
                <a:gd name="connsiteY68" fmla="*/ 110141 h 161925"/>
                <a:gd name="connsiteX69" fmla="*/ 116681 w 161925"/>
                <a:gd name="connsiteY69" fmla="*/ 124428 h 161925"/>
                <a:gd name="connsiteX70" fmla="*/ 104299 w 161925"/>
                <a:gd name="connsiteY70" fmla="*/ 113951 h 161925"/>
                <a:gd name="connsiteX71" fmla="*/ 95726 w 161925"/>
                <a:gd name="connsiteY71" fmla="*/ 97758 h 161925"/>
                <a:gd name="connsiteX72" fmla="*/ 104299 w 161925"/>
                <a:gd name="connsiteY72" fmla="*/ 86328 h 161925"/>
                <a:gd name="connsiteX73" fmla="*/ 121444 w 161925"/>
                <a:gd name="connsiteY73" fmla="*/ 90138 h 161925"/>
                <a:gd name="connsiteX74" fmla="*/ 134779 w 161925"/>
                <a:gd name="connsiteY74" fmla="*/ 99663 h 161925"/>
                <a:gd name="connsiteX75" fmla="*/ 122396 w 161925"/>
                <a:gd name="connsiteY75" fmla="*/ 62516 h 161925"/>
                <a:gd name="connsiteX76" fmla="*/ 109061 w 161925"/>
                <a:gd name="connsiteY76" fmla="*/ 70136 h 161925"/>
                <a:gd name="connsiteX77" fmla="*/ 119539 w 161925"/>
                <a:gd name="connsiteY77" fmla="*/ 66326 h 161925"/>
                <a:gd name="connsiteX78" fmla="*/ 134779 w 161925"/>
                <a:gd name="connsiteY78" fmla="*/ 66326 h 161925"/>
                <a:gd name="connsiteX79" fmla="*/ 121444 w 161925"/>
                <a:gd name="connsiteY79" fmla="*/ 74898 h 161925"/>
                <a:gd name="connsiteX80" fmla="*/ 103346 w 161925"/>
                <a:gd name="connsiteY80" fmla="*/ 77756 h 161925"/>
                <a:gd name="connsiteX81" fmla="*/ 103346 w 161925"/>
                <a:gd name="connsiteY81" fmla="*/ 76803 h 161925"/>
                <a:gd name="connsiteX82" fmla="*/ 95726 w 161925"/>
                <a:gd name="connsiteY82" fmla="*/ 66326 h 161925"/>
                <a:gd name="connsiteX83" fmla="*/ 104299 w 161925"/>
                <a:gd name="connsiteY83" fmla="*/ 51086 h 161925"/>
                <a:gd name="connsiteX84" fmla="*/ 116681 w 161925"/>
                <a:gd name="connsiteY84" fmla="*/ 40608 h 161925"/>
                <a:gd name="connsiteX85" fmla="*/ 111919 w 161925"/>
                <a:gd name="connsiteY85" fmla="*/ 54896 h 161925"/>
                <a:gd name="connsiteX86" fmla="*/ 105251 w 161925"/>
                <a:gd name="connsiteY86" fmla="*/ 63468 h 161925"/>
                <a:gd name="connsiteX87" fmla="*/ 117634 w 161925"/>
                <a:gd name="connsiteY87" fmla="*/ 53943 h 161925"/>
                <a:gd name="connsiteX88" fmla="*/ 134779 w 161925"/>
                <a:gd name="connsiteY88" fmla="*/ 48228 h 161925"/>
                <a:gd name="connsiteX89" fmla="*/ 122396 w 161925"/>
                <a:gd name="connsiteY89" fmla="*/ 62516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61925" h="161925">
                  <a:moveTo>
                    <a:pt x="150019" y="37751"/>
                  </a:moveTo>
                  <a:cubicBezTo>
                    <a:pt x="142399" y="27273"/>
                    <a:pt x="128111" y="23463"/>
                    <a:pt x="113824" y="28226"/>
                  </a:cubicBezTo>
                  <a:cubicBezTo>
                    <a:pt x="110014" y="29178"/>
                    <a:pt x="106204" y="31083"/>
                    <a:pt x="102394" y="33941"/>
                  </a:cubicBezTo>
                  <a:cubicBezTo>
                    <a:pt x="95726" y="14891"/>
                    <a:pt x="78581" y="3461"/>
                    <a:pt x="62389" y="8223"/>
                  </a:cubicBezTo>
                  <a:cubicBezTo>
                    <a:pt x="46196" y="12986"/>
                    <a:pt x="38576" y="32988"/>
                    <a:pt x="43339" y="52038"/>
                  </a:cubicBezTo>
                  <a:cubicBezTo>
                    <a:pt x="38576" y="52038"/>
                    <a:pt x="34766" y="52991"/>
                    <a:pt x="30956" y="53943"/>
                  </a:cubicBezTo>
                  <a:cubicBezTo>
                    <a:pt x="16669" y="58706"/>
                    <a:pt x="7144" y="69183"/>
                    <a:pt x="7144" y="82518"/>
                  </a:cubicBezTo>
                  <a:cubicBezTo>
                    <a:pt x="7144" y="91091"/>
                    <a:pt x="10954" y="98711"/>
                    <a:pt x="18574" y="105378"/>
                  </a:cubicBezTo>
                  <a:cubicBezTo>
                    <a:pt x="25241" y="111093"/>
                    <a:pt x="33814" y="113951"/>
                    <a:pt x="43339" y="113951"/>
                  </a:cubicBezTo>
                  <a:cubicBezTo>
                    <a:pt x="37624" y="133001"/>
                    <a:pt x="45244" y="153003"/>
                    <a:pt x="61436" y="157766"/>
                  </a:cubicBezTo>
                  <a:cubicBezTo>
                    <a:pt x="67151" y="159671"/>
                    <a:pt x="72866" y="159671"/>
                    <a:pt x="78581" y="157766"/>
                  </a:cubicBezTo>
                  <a:cubicBezTo>
                    <a:pt x="89059" y="154908"/>
                    <a:pt x="98584" y="145383"/>
                    <a:pt x="102394" y="133001"/>
                  </a:cubicBezTo>
                  <a:cubicBezTo>
                    <a:pt x="112871" y="140621"/>
                    <a:pt x="125254" y="142526"/>
                    <a:pt x="135731" y="139668"/>
                  </a:cubicBezTo>
                  <a:cubicBezTo>
                    <a:pt x="141446" y="137763"/>
                    <a:pt x="146209" y="134906"/>
                    <a:pt x="150019" y="130143"/>
                  </a:cubicBezTo>
                  <a:cubicBezTo>
                    <a:pt x="159544" y="116808"/>
                    <a:pt x="155734" y="95853"/>
                    <a:pt x="139541" y="83471"/>
                  </a:cubicBezTo>
                  <a:cubicBezTo>
                    <a:pt x="147161" y="77756"/>
                    <a:pt x="151924" y="70136"/>
                    <a:pt x="154781" y="62516"/>
                  </a:cubicBezTo>
                  <a:cubicBezTo>
                    <a:pt x="155734" y="52991"/>
                    <a:pt x="154781" y="44418"/>
                    <a:pt x="150019" y="37751"/>
                  </a:cubicBezTo>
                  <a:close/>
                  <a:moveTo>
                    <a:pt x="35719" y="97758"/>
                  </a:moveTo>
                  <a:cubicBezTo>
                    <a:pt x="34766" y="95853"/>
                    <a:pt x="35719" y="92996"/>
                    <a:pt x="48101" y="89186"/>
                  </a:cubicBezTo>
                  <a:cubicBezTo>
                    <a:pt x="50959" y="88233"/>
                    <a:pt x="54769" y="87281"/>
                    <a:pt x="58579" y="86328"/>
                  </a:cubicBezTo>
                  <a:cubicBezTo>
                    <a:pt x="52864" y="87281"/>
                    <a:pt x="48101" y="87281"/>
                    <a:pt x="43339" y="87281"/>
                  </a:cubicBezTo>
                  <a:cubicBezTo>
                    <a:pt x="28099" y="87281"/>
                    <a:pt x="26194" y="84423"/>
                    <a:pt x="26194" y="82518"/>
                  </a:cubicBezTo>
                  <a:cubicBezTo>
                    <a:pt x="26194" y="79661"/>
                    <a:pt x="29051" y="77756"/>
                    <a:pt x="43339" y="77756"/>
                  </a:cubicBezTo>
                  <a:cubicBezTo>
                    <a:pt x="48101" y="77756"/>
                    <a:pt x="53816" y="78708"/>
                    <a:pt x="58579" y="78708"/>
                  </a:cubicBezTo>
                  <a:cubicBezTo>
                    <a:pt x="54769" y="77756"/>
                    <a:pt x="50959" y="76803"/>
                    <a:pt x="48101" y="75851"/>
                  </a:cubicBezTo>
                  <a:cubicBezTo>
                    <a:pt x="35719" y="71088"/>
                    <a:pt x="34766" y="69183"/>
                    <a:pt x="35719" y="66326"/>
                  </a:cubicBezTo>
                  <a:cubicBezTo>
                    <a:pt x="36671" y="64421"/>
                    <a:pt x="39529" y="63468"/>
                    <a:pt x="51911" y="67278"/>
                  </a:cubicBezTo>
                  <a:cubicBezTo>
                    <a:pt x="56674" y="69183"/>
                    <a:pt x="63341" y="72041"/>
                    <a:pt x="68104" y="74898"/>
                  </a:cubicBezTo>
                  <a:cubicBezTo>
                    <a:pt x="66199" y="78708"/>
                    <a:pt x="66199" y="83471"/>
                    <a:pt x="67151" y="88233"/>
                  </a:cubicBezTo>
                  <a:cubicBezTo>
                    <a:pt x="67151" y="88233"/>
                    <a:pt x="67151" y="89186"/>
                    <a:pt x="68104" y="89186"/>
                  </a:cubicBezTo>
                  <a:cubicBezTo>
                    <a:pt x="63341" y="92043"/>
                    <a:pt x="56674" y="94901"/>
                    <a:pt x="51911" y="96806"/>
                  </a:cubicBezTo>
                  <a:cubicBezTo>
                    <a:pt x="39529" y="101568"/>
                    <a:pt x="36671" y="99663"/>
                    <a:pt x="35719" y="97758"/>
                  </a:cubicBezTo>
                  <a:close/>
                  <a:moveTo>
                    <a:pt x="88106" y="119666"/>
                  </a:moveTo>
                  <a:cubicBezTo>
                    <a:pt x="88106" y="133001"/>
                    <a:pt x="86201" y="134906"/>
                    <a:pt x="84296" y="134906"/>
                  </a:cubicBezTo>
                  <a:cubicBezTo>
                    <a:pt x="81439" y="134906"/>
                    <a:pt x="79534" y="133001"/>
                    <a:pt x="79534" y="120618"/>
                  </a:cubicBezTo>
                  <a:cubicBezTo>
                    <a:pt x="79534" y="116808"/>
                    <a:pt x="79534" y="112998"/>
                    <a:pt x="80486" y="109188"/>
                  </a:cubicBezTo>
                  <a:cubicBezTo>
                    <a:pt x="79534" y="113951"/>
                    <a:pt x="78581" y="119666"/>
                    <a:pt x="76676" y="124428"/>
                  </a:cubicBezTo>
                  <a:cubicBezTo>
                    <a:pt x="71914" y="138716"/>
                    <a:pt x="69056" y="139668"/>
                    <a:pt x="66199" y="138716"/>
                  </a:cubicBezTo>
                  <a:cubicBezTo>
                    <a:pt x="63341" y="137763"/>
                    <a:pt x="62389" y="134906"/>
                    <a:pt x="67151" y="120618"/>
                  </a:cubicBezTo>
                  <a:cubicBezTo>
                    <a:pt x="69056" y="115856"/>
                    <a:pt x="70961" y="111093"/>
                    <a:pt x="72866" y="106331"/>
                  </a:cubicBezTo>
                  <a:cubicBezTo>
                    <a:pt x="70961" y="109188"/>
                    <a:pt x="69056" y="112998"/>
                    <a:pt x="66199" y="115856"/>
                  </a:cubicBezTo>
                  <a:cubicBezTo>
                    <a:pt x="58579" y="126333"/>
                    <a:pt x="55721" y="126333"/>
                    <a:pt x="53816" y="124428"/>
                  </a:cubicBezTo>
                  <a:cubicBezTo>
                    <a:pt x="51911" y="122523"/>
                    <a:pt x="51911" y="119666"/>
                    <a:pt x="59531" y="110141"/>
                  </a:cubicBezTo>
                  <a:cubicBezTo>
                    <a:pt x="63341" y="105378"/>
                    <a:pt x="68104" y="101568"/>
                    <a:pt x="71914" y="96806"/>
                  </a:cubicBezTo>
                  <a:cubicBezTo>
                    <a:pt x="75724" y="99663"/>
                    <a:pt x="80486" y="101568"/>
                    <a:pt x="85249" y="101568"/>
                  </a:cubicBezTo>
                  <a:cubicBezTo>
                    <a:pt x="87154" y="107283"/>
                    <a:pt x="88106" y="113951"/>
                    <a:pt x="88106" y="119666"/>
                  </a:cubicBezTo>
                  <a:close/>
                  <a:moveTo>
                    <a:pt x="73819" y="68231"/>
                  </a:moveTo>
                  <a:cubicBezTo>
                    <a:pt x="70009" y="64421"/>
                    <a:pt x="65246" y="59658"/>
                    <a:pt x="61436" y="54896"/>
                  </a:cubicBezTo>
                  <a:cubicBezTo>
                    <a:pt x="53816" y="44418"/>
                    <a:pt x="53816" y="41561"/>
                    <a:pt x="55721" y="39656"/>
                  </a:cubicBezTo>
                  <a:cubicBezTo>
                    <a:pt x="57626" y="37751"/>
                    <a:pt x="60484" y="38703"/>
                    <a:pt x="68104" y="49181"/>
                  </a:cubicBezTo>
                  <a:cubicBezTo>
                    <a:pt x="70009" y="52038"/>
                    <a:pt x="71914" y="54896"/>
                    <a:pt x="73819" y="58706"/>
                  </a:cubicBezTo>
                  <a:cubicBezTo>
                    <a:pt x="71914" y="53943"/>
                    <a:pt x="69056" y="49181"/>
                    <a:pt x="68104" y="44418"/>
                  </a:cubicBezTo>
                  <a:cubicBezTo>
                    <a:pt x="63341" y="30131"/>
                    <a:pt x="65246" y="27273"/>
                    <a:pt x="68104" y="26321"/>
                  </a:cubicBezTo>
                  <a:cubicBezTo>
                    <a:pt x="70961" y="25368"/>
                    <a:pt x="73819" y="27273"/>
                    <a:pt x="77629" y="41561"/>
                  </a:cubicBezTo>
                  <a:cubicBezTo>
                    <a:pt x="78581" y="46323"/>
                    <a:pt x="80486" y="51086"/>
                    <a:pt x="81439" y="56801"/>
                  </a:cubicBezTo>
                  <a:cubicBezTo>
                    <a:pt x="81439" y="52991"/>
                    <a:pt x="81439" y="49181"/>
                    <a:pt x="81439" y="45371"/>
                  </a:cubicBezTo>
                  <a:cubicBezTo>
                    <a:pt x="82391" y="32036"/>
                    <a:pt x="84296" y="30131"/>
                    <a:pt x="86201" y="31083"/>
                  </a:cubicBezTo>
                  <a:cubicBezTo>
                    <a:pt x="89059" y="31083"/>
                    <a:pt x="90011" y="33941"/>
                    <a:pt x="90011" y="46323"/>
                  </a:cubicBezTo>
                  <a:cubicBezTo>
                    <a:pt x="90011" y="52038"/>
                    <a:pt x="89059" y="58706"/>
                    <a:pt x="87154" y="64421"/>
                  </a:cubicBezTo>
                  <a:cubicBezTo>
                    <a:pt x="85249" y="64421"/>
                    <a:pt x="82391" y="64421"/>
                    <a:pt x="79534" y="65373"/>
                  </a:cubicBezTo>
                  <a:cubicBezTo>
                    <a:pt x="77629" y="65373"/>
                    <a:pt x="75724" y="67278"/>
                    <a:pt x="73819" y="68231"/>
                  </a:cubicBezTo>
                  <a:close/>
                  <a:moveTo>
                    <a:pt x="134779" y="99663"/>
                  </a:moveTo>
                  <a:cubicBezTo>
                    <a:pt x="133826" y="101568"/>
                    <a:pt x="131921" y="103473"/>
                    <a:pt x="119539" y="99663"/>
                  </a:cubicBezTo>
                  <a:cubicBezTo>
                    <a:pt x="116681" y="98711"/>
                    <a:pt x="112871" y="96806"/>
                    <a:pt x="109061" y="95853"/>
                  </a:cubicBezTo>
                  <a:cubicBezTo>
                    <a:pt x="113824" y="98711"/>
                    <a:pt x="118586" y="101568"/>
                    <a:pt x="122396" y="104426"/>
                  </a:cubicBezTo>
                  <a:cubicBezTo>
                    <a:pt x="133826" y="112998"/>
                    <a:pt x="134779" y="116808"/>
                    <a:pt x="132874" y="118713"/>
                  </a:cubicBezTo>
                  <a:cubicBezTo>
                    <a:pt x="130969" y="120618"/>
                    <a:pt x="128111" y="121571"/>
                    <a:pt x="116681" y="112046"/>
                  </a:cubicBezTo>
                  <a:cubicBezTo>
                    <a:pt x="112871" y="109188"/>
                    <a:pt x="109061" y="105378"/>
                    <a:pt x="105251" y="101568"/>
                  </a:cubicBezTo>
                  <a:cubicBezTo>
                    <a:pt x="108109" y="104426"/>
                    <a:pt x="110014" y="107283"/>
                    <a:pt x="111919" y="110141"/>
                  </a:cubicBezTo>
                  <a:cubicBezTo>
                    <a:pt x="119539" y="120618"/>
                    <a:pt x="118586" y="123476"/>
                    <a:pt x="116681" y="124428"/>
                  </a:cubicBezTo>
                  <a:cubicBezTo>
                    <a:pt x="114776" y="125381"/>
                    <a:pt x="111919" y="124428"/>
                    <a:pt x="104299" y="113951"/>
                  </a:cubicBezTo>
                  <a:cubicBezTo>
                    <a:pt x="101441" y="109188"/>
                    <a:pt x="98584" y="103473"/>
                    <a:pt x="95726" y="97758"/>
                  </a:cubicBezTo>
                  <a:cubicBezTo>
                    <a:pt x="100489" y="94901"/>
                    <a:pt x="103346" y="91091"/>
                    <a:pt x="104299" y="86328"/>
                  </a:cubicBezTo>
                  <a:cubicBezTo>
                    <a:pt x="110014" y="87281"/>
                    <a:pt x="116681" y="88233"/>
                    <a:pt x="121444" y="90138"/>
                  </a:cubicBezTo>
                  <a:cubicBezTo>
                    <a:pt x="133826" y="94901"/>
                    <a:pt x="134779" y="97758"/>
                    <a:pt x="134779" y="99663"/>
                  </a:cubicBezTo>
                  <a:close/>
                  <a:moveTo>
                    <a:pt x="122396" y="62516"/>
                  </a:moveTo>
                  <a:cubicBezTo>
                    <a:pt x="118586" y="65373"/>
                    <a:pt x="113824" y="68231"/>
                    <a:pt x="109061" y="70136"/>
                  </a:cubicBezTo>
                  <a:cubicBezTo>
                    <a:pt x="112871" y="68231"/>
                    <a:pt x="116681" y="67278"/>
                    <a:pt x="119539" y="66326"/>
                  </a:cubicBezTo>
                  <a:cubicBezTo>
                    <a:pt x="131921" y="62516"/>
                    <a:pt x="134779" y="64421"/>
                    <a:pt x="134779" y="66326"/>
                  </a:cubicBezTo>
                  <a:cubicBezTo>
                    <a:pt x="135731" y="68231"/>
                    <a:pt x="133826" y="71088"/>
                    <a:pt x="121444" y="74898"/>
                  </a:cubicBezTo>
                  <a:cubicBezTo>
                    <a:pt x="115729" y="76803"/>
                    <a:pt x="110014" y="77756"/>
                    <a:pt x="103346" y="77756"/>
                  </a:cubicBezTo>
                  <a:cubicBezTo>
                    <a:pt x="103346" y="77756"/>
                    <a:pt x="103346" y="76803"/>
                    <a:pt x="103346" y="76803"/>
                  </a:cubicBezTo>
                  <a:cubicBezTo>
                    <a:pt x="102394" y="72041"/>
                    <a:pt x="99536" y="69183"/>
                    <a:pt x="95726" y="66326"/>
                  </a:cubicBezTo>
                  <a:cubicBezTo>
                    <a:pt x="98584" y="61563"/>
                    <a:pt x="101441" y="54896"/>
                    <a:pt x="104299" y="51086"/>
                  </a:cubicBezTo>
                  <a:cubicBezTo>
                    <a:pt x="111919" y="40608"/>
                    <a:pt x="114776" y="39656"/>
                    <a:pt x="116681" y="40608"/>
                  </a:cubicBezTo>
                  <a:cubicBezTo>
                    <a:pt x="118586" y="41561"/>
                    <a:pt x="119539" y="44418"/>
                    <a:pt x="111919" y="54896"/>
                  </a:cubicBezTo>
                  <a:cubicBezTo>
                    <a:pt x="110014" y="57753"/>
                    <a:pt x="107156" y="60611"/>
                    <a:pt x="105251" y="63468"/>
                  </a:cubicBezTo>
                  <a:cubicBezTo>
                    <a:pt x="109061" y="59658"/>
                    <a:pt x="113824" y="55848"/>
                    <a:pt x="117634" y="53943"/>
                  </a:cubicBezTo>
                  <a:cubicBezTo>
                    <a:pt x="130016" y="45371"/>
                    <a:pt x="132874" y="45371"/>
                    <a:pt x="134779" y="48228"/>
                  </a:cubicBezTo>
                  <a:cubicBezTo>
                    <a:pt x="136684" y="51086"/>
                    <a:pt x="133826" y="53943"/>
                    <a:pt x="122396" y="625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4"/>
          <p:cNvSpPr txBox="1"/>
          <p:nvPr/>
        </p:nvSpPr>
        <p:spPr>
          <a:xfrm>
            <a:off x="604838" y="1046163"/>
            <a:ext cx="79216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自由读古诗，读准字音，读通诗句。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8915" name="矩形 4"/>
          <p:cNvSpPr/>
          <p:nvPr/>
        </p:nvSpPr>
        <p:spPr>
          <a:xfrm>
            <a:off x="1782763" y="1482725"/>
            <a:ext cx="6148387" cy="3354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咏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柳</a:t>
            </a:r>
            <a:endParaRPr lang="zh-CN" altLang="en-US" sz="3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/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[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唐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] 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</a:rPr>
              <a:t>贺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知章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algn="ctr" eaLnBrk="1" hangingPunct="1"/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碧 玉 </a:t>
            </a: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妆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成 一 树 高，</a:t>
            </a:r>
            <a:b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 条 垂 下 绿 </a:t>
            </a: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丝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绦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/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 知 细 叶 谁 </a:t>
            </a: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裁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出，</a:t>
            </a:r>
            <a:b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 月 春 风 似 </a:t>
            </a: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剪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刀。</a:t>
            </a:r>
            <a:endParaRPr lang="en-US" altLang="zh-CN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916" name="组合 6"/>
          <p:cNvGrpSpPr/>
          <p:nvPr/>
        </p:nvGrpSpPr>
        <p:grpSpPr>
          <a:xfrm>
            <a:off x="3408363" y="338138"/>
            <a:ext cx="2435225" cy="769937"/>
            <a:chOff x="3381947" y="110956"/>
            <a:chExt cx="2435179" cy="769783"/>
          </a:xfrm>
        </p:grpSpPr>
        <p:pic>
          <p:nvPicPr>
            <p:cNvPr id="38917" name="图片 7"/>
            <p:cNvPicPr>
              <a:picLocks noChangeAspect="1"/>
            </p:cNvPicPr>
            <p:nvPr/>
          </p:nvPicPr>
          <p:blipFill>
            <a:blip r:embed="rId1"/>
            <a:srcRect l="7385" t="36601" r="6601" b="36209"/>
            <a:stretch>
              <a:fillRect/>
            </a:stretch>
          </p:blipFill>
          <p:spPr>
            <a:xfrm>
              <a:off x="3381947" y="110956"/>
              <a:ext cx="2435179" cy="76978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8918" name="文本框 1"/>
            <p:cNvSpPr txBox="1"/>
            <p:nvPr/>
          </p:nvSpPr>
          <p:spPr>
            <a:xfrm>
              <a:off x="3583731" y="172682"/>
              <a:ext cx="2031611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600" b="1" dirty="0">
                  <a:solidFill>
                    <a:srgbClr val="1A6144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初读古诗</a:t>
              </a:r>
              <a:endParaRPr lang="zh-CN" altLang="en-US" sz="3600" b="1" dirty="0">
                <a:solidFill>
                  <a:srgbClr val="1A6144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790926" y="3772370"/>
            <a:ext cx="880515" cy="1034294"/>
            <a:chOff x="7051786" y="4229571"/>
            <a:chExt cx="880515" cy="1034293"/>
          </a:xfrm>
          <a:solidFill>
            <a:schemeClr val="accent3">
              <a:lumMod val="75000"/>
            </a:schemeClr>
          </a:solidFill>
        </p:grpSpPr>
        <p:sp>
          <p:nvSpPr>
            <p:cNvPr id="7" name="任意多边形: 形状 6"/>
            <p:cNvSpPr/>
            <p:nvPr/>
          </p:nvSpPr>
          <p:spPr>
            <a:xfrm>
              <a:off x="7376959" y="4448348"/>
              <a:ext cx="428625" cy="428625"/>
            </a:xfrm>
            <a:custGeom>
              <a:avLst/>
              <a:gdLst>
                <a:gd name="connsiteX0" fmla="*/ 422111 w 428625"/>
                <a:gd name="connsiteY0" fmla="*/ 195089 h 428625"/>
                <a:gd name="connsiteX1" fmla="*/ 347816 w 428625"/>
                <a:gd name="connsiteY1" fmla="*/ 124604 h 428625"/>
                <a:gd name="connsiteX2" fmla="*/ 312574 w 428625"/>
                <a:gd name="connsiteY2" fmla="*/ 122699 h 428625"/>
                <a:gd name="connsiteX3" fmla="*/ 247804 w 428625"/>
                <a:gd name="connsiteY3" fmla="*/ 8399 h 428625"/>
                <a:gd name="connsiteX4" fmla="*/ 144934 w 428625"/>
                <a:gd name="connsiteY4" fmla="*/ 90314 h 428625"/>
                <a:gd name="connsiteX5" fmla="*/ 111597 w 428625"/>
                <a:gd name="connsiteY5" fmla="*/ 78884 h 428625"/>
                <a:gd name="connsiteX6" fmla="*/ 16347 w 428625"/>
                <a:gd name="connsiteY6" fmla="*/ 116984 h 428625"/>
                <a:gd name="connsiteX7" fmla="*/ 14441 w 428625"/>
                <a:gd name="connsiteY7" fmla="*/ 186517 h 428625"/>
                <a:gd name="connsiteX8" fmla="*/ 63019 w 428625"/>
                <a:gd name="connsiteY8" fmla="*/ 239857 h 428625"/>
                <a:gd name="connsiteX9" fmla="*/ 48732 w 428625"/>
                <a:gd name="connsiteY9" fmla="*/ 370349 h 428625"/>
                <a:gd name="connsiteX10" fmla="*/ 89689 w 428625"/>
                <a:gd name="connsiteY10" fmla="*/ 392257 h 428625"/>
                <a:gd name="connsiteX11" fmla="*/ 180176 w 428625"/>
                <a:gd name="connsiteY11" fmla="*/ 364634 h 428625"/>
                <a:gd name="connsiteX12" fmla="*/ 253519 w 428625"/>
                <a:gd name="connsiteY12" fmla="*/ 423689 h 428625"/>
                <a:gd name="connsiteX13" fmla="*/ 300191 w 428625"/>
                <a:gd name="connsiteY13" fmla="*/ 417974 h 428625"/>
                <a:gd name="connsiteX14" fmla="*/ 335434 w 428625"/>
                <a:gd name="connsiteY14" fmla="*/ 291292 h 428625"/>
                <a:gd name="connsiteX15" fmla="*/ 400204 w 428625"/>
                <a:gd name="connsiteY15" fmla="*/ 258907 h 428625"/>
                <a:gd name="connsiteX16" fmla="*/ 422111 w 428625"/>
                <a:gd name="connsiteY16" fmla="*/ 195089 h 428625"/>
                <a:gd name="connsiteX17" fmla="*/ 65876 w 428625"/>
                <a:gd name="connsiteY17" fmla="*/ 195089 h 428625"/>
                <a:gd name="connsiteX18" fmla="*/ 107786 w 428625"/>
                <a:gd name="connsiteY18" fmla="*/ 189374 h 428625"/>
                <a:gd name="connsiteX19" fmla="*/ 138266 w 428625"/>
                <a:gd name="connsiteY19" fmla="*/ 196042 h 428625"/>
                <a:gd name="connsiteX20" fmla="*/ 99214 w 428625"/>
                <a:gd name="connsiteY20" fmla="*/ 177945 h 428625"/>
                <a:gd name="connsiteX21" fmla="*/ 63972 w 428625"/>
                <a:gd name="connsiteY21" fmla="*/ 143654 h 428625"/>
                <a:gd name="connsiteX22" fmla="*/ 111597 w 428625"/>
                <a:gd name="connsiteY22" fmla="*/ 155084 h 428625"/>
                <a:gd name="connsiteX23" fmla="*/ 147791 w 428625"/>
                <a:gd name="connsiteY23" fmla="*/ 178897 h 428625"/>
                <a:gd name="connsiteX24" fmla="*/ 125884 w 428625"/>
                <a:gd name="connsiteY24" fmla="*/ 156989 h 428625"/>
                <a:gd name="connsiteX25" fmla="*/ 107786 w 428625"/>
                <a:gd name="connsiteY25" fmla="*/ 118889 h 428625"/>
                <a:gd name="connsiteX26" fmla="*/ 144934 w 428625"/>
                <a:gd name="connsiteY26" fmla="*/ 142702 h 428625"/>
                <a:gd name="connsiteX27" fmla="*/ 174461 w 428625"/>
                <a:gd name="connsiteY27" fmla="*/ 182707 h 428625"/>
                <a:gd name="connsiteX28" fmla="*/ 156364 w 428625"/>
                <a:gd name="connsiteY28" fmla="*/ 213187 h 428625"/>
                <a:gd name="connsiteX29" fmla="*/ 155411 w 428625"/>
                <a:gd name="connsiteY29" fmla="*/ 216997 h 428625"/>
                <a:gd name="connsiteX30" fmla="*/ 105882 w 428625"/>
                <a:gd name="connsiteY30" fmla="*/ 214139 h 428625"/>
                <a:gd name="connsiteX31" fmla="*/ 65876 w 428625"/>
                <a:gd name="connsiteY31" fmla="*/ 195089 h 428625"/>
                <a:gd name="connsiteX32" fmla="*/ 166841 w 428625"/>
                <a:gd name="connsiteY32" fmla="*/ 316057 h 428625"/>
                <a:gd name="connsiteX33" fmla="*/ 137314 w 428625"/>
                <a:gd name="connsiteY33" fmla="*/ 348442 h 428625"/>
                <a:gd name="connsiteX34" fmla="*/ 144934 w 428625"/>
                <a:gd name="connsiteY34" fmla="*/ 306532 h 428625"/>
                <a:gd name="connsiteX35" fmla="*/ 161126 w 428625"/>
                <a:gd name="connsiteY35" fmla="*/ 279862 h 428625"/>
                <a:gd name="connsiteX36" fmla="*/ 131599 w 428625"/>
                <a:gd name="connsiteY36" fmla="*/ 311295 h 428625"/>
                <a:gd name="connsiteX37" fmla="*/ 87784 w 428625"/>
                <a:gd name="connsiteY37" fmla="*/ 334154 h 428625"/>
                <a:gd name="connsiteX38" fmla="*/ 113501 w 428625"/>
                <a:gd name="connsiteY38" fmla="*/ 292245 h 428625"/>
                <a:gd name="connsiteX39" fmla="*/ 146839 w 428625"/>
                <a:gd name="connsiteY39" fmla="*/ 265574 h 428625"/>
                <a:gd name="connsiteX40" fmla="*/ 119216 w 428625"/>
                <a:gd name="connsiteY40" fmla="*/ 279862 h 428625"/>
                <a:gd name="connsiteX41" fmla="*/ 77307 w 428625"/>
                <a:gd name="connsiteY41" fmla="*/ 285577 h 428625"/>
                <a:gd name="connsiteX42" fmla="*/ 111597 w 428625"/>
                <a:gd name="connsiteY42" fmla="*/ 257954 h 428625"/>
                <a:gd name="connsiteX43" fmla="*/ 158269 w 428625"/>
                <a:gd name="connsiteY43" fmla="*/ 242714 h 428625"/>
                <a:gd name="connsiteX44" fmla="*/ 184939 w 428625"/>
                <a:gd name="connsiteY44" fmla="*/ 271289 h 428625"/>
                <a:gd name="connsiteX45" fmla="*/ 166841 w 428625"/>
                <a:gd name="connsiteY45" fmla="*/ 316057 h 428625"/>
                <a:gd name="connsiteX46" fmla="*/ 196369 w 428625"/>
                <a:gd name="connsiteY46" fmla="*/ 172229 h 428625"/>
                <a:gd name="connsiteX47" fmla="*/ 183986 w 428625"/>
                <a:gd name="connsiteY47" fmla="*/ 124604 h 428625"/>
                <a:gd name="connsiteX48" fmla="*/ 189701 w 428625"/>
                <a:gd name="connsiteY48" fmla="*/ 80789 h 428625"/>
                <a:gd name="connsiteX49" fmla="*/ 207799 w 428625"/>
                <a:gd name="connsiteY49" fmla="*/ 118889 h 428625"/>
                <a:gd name="connsiteX50" fmla="*/ 210657 w 428625"/>
                <a:gd name="connsiteY50" fmla="*/ 150322 h 428625"/>
                <a:gd name="connsiteX51" fmla="*/ 215419 w 428625"/>
                <a:gd name="connsiteY51" fmla="*/ 107459 h 428625"/>
                <a:gd name="connsiteX52" fmla="*/ 237326 w 428625"/>
                <a:gd name="connsiteY52" fmla="*/ 63645 h 428625"/>
                <a:gd name="connsiteX53" fmla="*/ 241136 w 428625"/>
                <a:gd name="connsiteY53" fmla="*/ 113174 h 428625"/>
                <a:gd name="connsiteX54" fmla="*/ 229707 w 428625"/>
                <a:gd name="connsiteY54" fmla="*/ 155084 h 428625"/>
                <a:gd name="connsiteX55" fmla="*/ 243994 w 428625"/>
                <a:gd name="connsiteY55" fmla="*/ 127462 h 428625"/>
                <a:gd name="connsiteX56" fmla="*/ 275426 w 428625"/>
                <a:gd name="connsiteY56" fmla="*/ 97934 h 428625"/>
                <a:gd name="connsiteX57" fmla="*/ 263997 w 428625"/>
                <a:gd name="connsiteY57" fmla="*/ 140797 h 428625"/>
                <a:gd name="connsiteX58" fmla="*/ 235422 w 428625"/>
                <a:gd name="connsiteY58" fmla="*/ 180802 h 428625"/>
                <a:gd name="connsiteX59" fmla="*/ 216372 w 428625"/>
                <a:gd name="connsiteY59" fmla="*/ 173182 h 428625"/>
                <a:gd name="connsiteX60" fmla="*/ 196369 w 428625"/>
                <a:gd name="connsiteY60" fmla="*/ 172229 h 428625"/>
                <a:gd name="connsiteX61" fmla="*/ 304001 w 428625"/>
                <a:gd name="connsiteY61" fmla="*/ 327487 h 428625"/>
                <a:gd name="connsiteX62" fmla="*/ 266854 w 428625"/>
                <a:gd name="connsiteY62" fmla="*/ 307484 h 428625"/>
                <a:gd name="connsiteX63" fmla="*/ 246851 w 428625"/>
                <a:gd name="connsiteY63" fmla="*/ 283672 h 428625"/>
                <a:gd name="connsiteX64" fmla="*/ 267807 w 428625"/>
                <a:gd name="connsiteY64" fmla="*/ 320820 h 428625"/>
                <a:gd name="connsiteX65" fmla="*/ 275426 w 428625"/>
                <a:gd name="connsiteY65" fmla="*/ 369397 h 428625"/>
                <a:gd name="connsiteX66" fmla="*/ 243041 w 428625"/>
                <a:gd name="connsiteY66" fmla="*/ 332249 h 428625"/>
                <a:gd name="connsiteX67" fmla="*/ 227801 w 428625"/>
                <a:gd name="connsiteY67" fmla="*/ 292245 h 428625"/>
                <a:gd name="connsiteX68" fmla="*/ 232564 w 428625"/>
                <a:gd name="connsiteY68" fmla="*/ 322724 h 428625"/>
                <a:gd name="connsiteX69" fmla="*/ 224944 w 428625"/>
                <a:gd name="connsiteY69" fmla="*/ 364634 h 428625"/>
                <a:gd name="connsiteX70" fmla="*/ 208751 w 428625"/>
                <a:gd name="connsiteY70" fmla="*/ 323677 h 428625"/>
                <a:gd name="connsiteX71" fmla="*/ 208751 w 428625"/>
                <a:gd name="connsiteY71" fmla="*/ 274147 h 428625"/>
                <a:gd name="connsiteX72" fmla="*/ 243994 w 428625"/>
                <a:gd name="connsiteY72" fmla="*/ 257002 h 428625"/>
                <a:gd name="connsiteX73" fmla="*/ 282094 w 428625"/>
                <a:gd name="connsiteY73" fmla="*/ 288434 h 428625"/>
                <a:gd name="connsiteX74" fmla="*/ 304001 w 428625"/>
                <a:gd name="connsiteY74" fmla="*/ 327487 h 428625"/>
                <a:gd name="connsiteX75" fmla="*/ 322099 w 428625"/>
                <a:gd name="connsiteY75" fmla="*/ 221759 h 428625"/>
                <a:gd name="connsiteX76" fmla="*/ 279236 w 428625"/>
                <a:gd name="connsiteY76" fmla="*/ 223664 h 428625"/>
                <a:gd name="connsiteX77" fmla="*/ 309716 w 428625"/>
                <a:gd name="connsiteY77" fmla="*/ 228427 h 428625"/>
                <a:gd name="connsiteX78" fmla="*/ 346864 w 428625"/>
                <a:gd name="connsiteY78" fmla="*/ 249382 h 428625"/>
                <a:gd name="connsiteX79" fmla="*/ 303049 w 428625"/>
                <a:gd name="connsiteY79" fmla="*/ 252239 h 428625"/>
                <a:gd name="connsiteX80" fmla="*/ 256376 w 428625"/>
                <a:gd name="connsiteY80" fmla="*/ 236999 h 428625"/>
                <a:gd name="connsiteX81" fmla="*/ 257329 w 428625"/>
                <a:gd name="connsiteY81" fmla="*/ 233189 h 428625"/>
                <a:gd name="connsiteX82" fmla="*/ 251614 w 428625"/>
                <a:gd name="connsiteY82" fmla="*/ 197947 h 428625"/>
                <a:gd name="connsiteX83" fmla="*/ 293524 w 428625"/>
                <a:gd name="connsiteY83" fmla="*/ 171277 h 428625"/>
                <a:gd name="connsiteX84" fmla="*/ 336386 w 428625"/>
                <a:gd name="connsiteY84" fmla="*/ 162704 h 428625"/>
                <a:gd name="connsiteX85" fmla="*/ 304954 w 428625"/>
                <a:gd name="connsiteY85" fmla="*/ 192232 h 428625"/>
                <a:gd name="connsiteX86" fmla="*/ 276379 w 428625"/>
                <a:gd name="connsiteY86" fmla="*/ 204614 h 428625"/>
                <a:gd name="connsiteX87" fmla="*/ 318289 w 428625"/>
                <a:gd name="connsiteY87" fmla="*/ 196042 h 428625"/>
                <a:gd name="connsiteX88" fmla="*/ 366866 w 428625"/>
                <a:gd name="connsiteY88" fmla="*/ 203662 h 428625"/>
                <a:gd name="connsiteX89" fmla="*/ 322099 w 428625"/>
                <a:gd name="connsiteY89" fmla="*/ 221759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428625" h="428625">
                  <a:moveTo>
                    <a:pt x="422111" y="195089"/>
                  </a:moveTo>
                  <a:cubicBezTo>
                    <a:pt x="417349" y="159847"/>
                    <a:pt x="388774" y="132224"/>
                    <a:pt x="347816" y="124604"/>
                  </a:cubicBezTo>
                  <a:cubicBezTo>
                    <a:pt x="336386" y="122699"/>
                    <a:pt x="324957" y="121747"/>
                    <a:pt x="312574" y="122699"/>
                  </a:cubicBezTo>
                  <a:cubicBezTo>
                    <a:pt x="321147" y="68407"/>
                    <a:pt x="292572" y="16972"/>
                    <a:pt x="247804" y="8399"/>
                  </a:cubicBezTo>
                  <a:cubicBezTo>
                    <a:pt x="202084" y="-173"/>
                    <a:pt x="157316" y="36022"/>
                    <a:pt x="144934" y="90314"/>
                  </a:cubicBezTo>
                  <a:cubicBezTo>
                    <a:pt x="134457" y="84599"/>
                    <a:pt x="123026" y="80789"/>
                    <a:pt x="111597" y="78884"/>
                  </a:cubicBezTo>
                  <a:cubicBezTo>
                    <a:pt x="70639" y="71264"/>
                    <a:pt x="33491" y="86504"/>
                    <a:pt x="16347" y="116984"/>
                  </a:cubicBezTo>
                  <a:cubicBezTo>
                    <a:pt x="4916" y="137939"/>
                    <a:pt x="3964" y="161752"/>
                    <a:pt x="14441" y="186517"/>
                  </a:cubicBezTo>
                  <a:cubicBezTo>
                    <a:pt x="23966" y="208424"/>
                    <a:pt x="40159" y="227474"/>
                    <a:pt x="63019" y="239857"/>
                  </a:cubicBezTo>
                  <a:cubicBezTo>
                    <a:pt x="23966" y="278909"/>
                    <a:pt x="17299" y="337012"/>
                    <a:pt x="48732" y="370349"/>
                  </a:cubicBezTo>
                  <a:cubicBezTo>
                    <a:pt x="59209" y="381779"/>
                    <a:pt x="73497" y="389399"/>
                    <a:pt x="89689" y="392257"/>
                  </a:cubicBezTo>
                  <a:cubicBezTo>
                    <a:pt x="120169" y="397972"/>
                    <a:pt x="153507" y="387495"/>
                    <a:pt x="180176" y="364634"/>
                  </a:cubicBezTo>
                  <a:cubicBezTo>
                    <a:pt x="196369" y="396067"/>
                    <a:pt x="223039" y="417974"/>
                    <a:pt x="253519" y="423689"/>
                  </a:cubicBezTo>
                  <a:cubicBezTo>
                    <a:pt x="269711" y="426547"/>
                    <a:pt x="285904" y="424642"/>
                    <a:pt x="300191" y="417974"/>
                  </a:cubicBezTo>
                  <a:cubicBezTo>
                    <a:pt x="342101" y="397972"/>
                    <a:pt x="357341" y="341774"/>
                    <a:pt x="335434" y="291292"/>
                  </a:cubicBezTo>
                  <a:cubicBezTo>
                    <a:pt x="361151" y="287482"/>
                    <a:pt x="384011" y="276052"/>
                    <a:pt x="400204" y="258907"/>
                  </a:cubicBezTo>
                  <a:cubicBezTo>
                    <a:pt x="416397" y="241762"/>
                    <a:pt x="424969" y="218902"/>
                    <a:pt x="422111" y="195089"/>
                  </a:cubicBezTo>
                  <a:close/>
                  <a:moveTo>
                    <a:pt x="65876" y="195089"/>
                  </a:moveTo>
                  <a:cubicBezTo>
                    <a:pt x="66829" y="188422"/>
                    <a:pt x="72544" y="183659"/>
                    <a:pt x="107786" y="189374"/>
                  </a:cubicBezTo>
                  <a:cubicBezTo>
                    <a:pt x="117311" y="191279"/>
                    <a:pt x="127789" y="193184"/>
                    <a:pt x="138266" y="196042"/>
                  </a:cubicBezTo>
                  <a:cubicBezTo>
                    <a:pt x="124932" y="190327"/>
                    <a:pt x="110644" y="184612"/>
                    <a:pt x="99214" y="177945"/>
                  </a:cubicBezTo>
                  <a:cubicBezTo>
                    <a:pt x="63019" y="157942"/>
                    <a:pt x="60161" y="149370"/>
                    <a:pt x="63972" y="143654"/>
                  </a:cubicBezTo>
                  <a:cubicBezTo>
                    <a:pt x="67782" y="136987"/>
                    <a:pt x="76354" y="135082"/>
                    <a:pt x="111597" y="155084"/>
                  </a:cubicBezTo>
                  <a:cubicBezTo>
                    <a:pt x="123026" y="161752"/>
                    <a:pt x="135409" y="170324"/>
                    <a:pt x="147791" y="178897"/>
                  </a:cubicBezTo>
                  <a:cubicBezTo>
                    <a:pt x="140172" y="171277"/>
                    <a:pt x="131599" y="164609"/>
                    <a:pt x="125884" y="156989"/>
                  </a:cubicBezTo>
                  <a:cubicBezTo>
                    <a:pt x="102072" y="130320"/>
                    <a:pt x="103024" y="122699"/>
                    <a:pt x="107786" y="118889"/>
                  </a:cubicBezTo>
                  <a:cubicBezTo>
                    <a:pt x="112549" y="115079"/>
                    <a:pt x="121122" y="116032"/>
                    <a:pt x="144934" y="142702"/>
                  </a:cubicBezTo>
                  <a:cubicBezTo>
                    <a:pt x="155411" y="154132"/>
                    <a:pt x="165889" y="169372"/>
                    <a:pt x="174461" y="182707"/>
                  </a:cubicBezTo>
                  <a:cubicBezTo>
                    <a:pt x="164936" y="190327"/>
                    <a:pt x="158269" y="200804"/>
                    <a:pt x="156364" y="213187"/>
                  </a:cubicBezTo>
                  <a:cubicBezTo>
                    <a:pt x="156364" y="214139"/>
                    <a:pt x="156364" y="216045"/>
                    <a:pt x="155411" y="216997"/>
                  </a:cubicBezTo>
                  <a:cubicBezTo>
                    <a:pt x="139219" y="216997"/>
                    <a:pt x="121122" y="216045"/>
                    <a:pt x="105882" y="214139"/>
                  </a:cubicBezTo>
                  <a:cubicBezTo>
                    <a:pt x="70639" y="207472"/>
                    <a:pt x="65876" y="201757"/>
                    <a:pt x="65876" y="195089"/>
                  </a:cubicBezTo>
                  <a:close/>
                  <a:moveTo>
                    <a:pt x="166841" y="316057"/>
                  </a:moveTo>
                  <a:cubicBezTo>
                    <a:pt x="150649" y="347489"/>
                    <a:pt x="143029" y="351299"/>
                    <a:pt x="137314" y="348442"/>
                  </a:cubicBezTo>
                  <a:cubicBezTo>
                    <a:pt x="131599" y="345584"/>
                    <a:pt x="128741" y="338917"/>
                    <a:pt x="144934" y="306532"/>
                  </a:cubicBezTo>
                  <a:cubicBezTo>
                    <a:pt x="149697" y="297959"/>
                    <a:pt x="155411" y="288434"/>
                    <a:pt x="161126" y="279862"/>
                  </a:cubicBezTo>
                  <a:cubicBezTo>
                    <a:pt x="151601" y="291292"/>
                    <a:pt x="142076" y="302722"/>
                    <a:pt x="131599" y="311295"/>
                  </a:cubicBezTo>
                  <a:cubicBezTo>
                    <a:pt x="102072" y="338917"/>
                    <a:pt x="92547" y="338917"/>
                    <a:pt x="87784" y="334154"/>
                  </a:cubicBezTo>
                  <a:cubicBezTo>
                    <a:pt x="83022" y="328439"/>
                    <a:pt x="83022" y="319867"/>
                    <a:pt x="113501" y="292245"/>
                  </a:cubicBezTo>
                  <a:cubicBezTo>
                    <a:pt x="123026" y="282720"/>
                    <a:pt x="135409" y="274147"/>
                    <a:pt x="146839" y="265574"/>
                  </a:cubicBezTo>
                  <a:cubicBezTo>
                    <a:pt x="137314" y="271289"/>
                    <a:pt x="127789" y="276052"/>
                    <a:pt x="119216" y="279862"/>
                  </a:cubicBezTo>
                  <a:cubicBezTo>
                    <a:pt x="86832" y="294149"/>
                    <a:pt x="79211" y="291292"/>
                    <a:pt x="77307" y="285577"/>
                  </a:cubicBezTo>
                  <a:cubicBezTo>
                    <a:pt x="75401" y="278909"/>
                    <a:pt x="78259" y="272242"/>
                    <a:pt x="111597" y="257954"/>
                  </a:cubicBezTo>
                  <a:cubicBezTo>
                    <a:pt x="125884" y="252239"/>
                    <a:pt x="143029" y="246524"/>
                    <a:pt x="158269" y="242714"/>
                  </a:cubicBezTo>
                  <a:cubicBezTo>
                    <a:pt x="163032" y="255097"/>
                    <a:pt x="172557" y="265574"/>
                    <a:pt x="184939" y="271289"/>
                  </a:cubicBezTo>
                  <a:cubicBezTo>
                    <a:pt x="180176" y="284624"/>
                    <a:pt x="174461" y="301770"/>
                    <a:pt x="166841" y="316057"/>
                  </a:cubicBezTo>
                  <a:close/>
                  <a:moveTo>
                    <a:pt x="196369" y="172229"/>
                  </a:moveTo>
                  <a:cubicBezTo>
                    <a:pt x="191607" y="156989"/>
                    <a:pt x="186844" y="139845"/>
                    <a:pt x="183986" y="124604"/>
                  </a:cubicBezTo>
                  <a:cubicBezTo>
                    <a:pt x="178272" y="89362"/>
                    <a:pt x="183034" y="82695"/>
                    <a:pt x="189701" y="80789"/>
                  </a:cubicBezTo>
                  <a:cubicBezTo>
                    <a:pt x="196369" y="79837"/>
                    <a:pt x="202084" y="83647"/>
                    <a:pt x="207799" y="118889"/>
                  </a:cubicBezTo>
                  <a:cubicBezTo>
                    <a:pt x="209704" y="128414"/>
                    <a:pt x="209704" y="138892"/>
                    <a:pt x="210657" y="150322"/>
                  </a:cubicBezTo>
                  <a:cubicBezTo>
                    <a:pt x="211609" y="136034"/>
                    <a:pt x="212561" y="120795"/>
                    <a:pt x="215419" y="107459"/>
                  </a:cubicBezTo>
                  <a:cubicBezTo>
                    <a:pt x="223039" y="67454"/>
                    <a:pt x="230659" y="61739"/>
                    <a:pt x="237326" y="63645"/>
                  </a:cubicBezTo>
                  <a:cubicBezTo>
                    <a:pt x="244947" y="64597"/>
                    <a:pt x="249709" y="72217"/>
                    <a:pt x="241136" y="113174"/>
                  </a:cubicBezTo>
                  <a:cubicBezTo>
                    <a:pt x="238279" y="126509"/>
                    <a:pt x="234469" y="140797"/>
                    <a:pt x="229707" y="155084"/>
                  </a:cubicBezTo>
                  <a:cubicBezTo>
                    <a:pt x="234469" y="145559"/>
                    <a:pt x="239232" y="135082"/>
                    <a:pt x="243994" y="127462"/>
                  </a:cubicBezTo>
                  <a:cubicBezTo>
                    <a:pt x="262091" y="96982"/>
                    <a:pt x="269711" y="95077"/>
                    <a:pt x="275426" y="97934"/>
                  </a:cubicBezTo>
                  <a:cubicBezTo>
                    <a:pt x="281141" y="101745"/>
                    <a:pt x="282094" y="109364"/>
                    <a:pt x="263997" y="140797"/>
                  </a:cubicBezTo>
                  <a:cubicBezTo>
                    <a:pt x="256376" y="154132"/>
                    <a:pt x="244947" y="168420"/>
                    <a:pt x="235422" y="180802"/>
                  </a:cubicBezTo>
                  <a:cubicBezTo>
                    <a:pt x="229707" y="176992"/>
                    <a:pt x="223991" y="174134"/>
                    <a:pt x="216372" y="173182"/>
                  </a:cubicBezTo>
                  <a:cubicBezTo>
                    <a:pt x="209704" y="170324"/>
                    <a:pt x="203036" y="170324"/>
                    <a:pt x="196369" y="172229"/>
                  </a:cubicBezTo>
                  <a:close/>
                  <a:moveTo>
                    <a:pt x="304001" y="327487"/>
                  </a:moveTo>
                  <a:cubicBezTo>
                    <a:pt x="299239" y="332249"/>
                    <a:pt x="291619" y="332249"/>
                    <a:pt x="266854" y="307484"/>
                  </a:cubicBezTo>
                  <a:cubicBezTo>
                    <a:pt x="260186" y="300817"/>
                    <a:pt x="253519" y="292245"/>
                    <a:pt x="246851" y="283672"/>
                  </a:cubicBezTo>
                  <a:cubicBezTo>
                    <a:pt x="254472" y="296054"/>
                    <a:pt x="262091" y="309389"/>
                    <a:pt x="267807" y="320820"/>
                  </a:cubicBezTo>
                  <a:cubicBezTo>
                    <a:pt x="284951" y="357967"/>
                    <a:pt x="282094" y="366539"/>
                    <a:pt x="275426" y="369397"/>
                  </a:cubicBezTo>
                  <a:cubicBezTo>
                    <a:pt x="268759" y="372254"/>
                    <a:pt x="260186" y="369397"/>
                    <a:pt x="243041" y="332249"/>
                  </a:cubicBezTo>
                  <a:cubicBezTo>
                    <a:pt x="237326" y="319867"/>
                    <a:pt x="232564" y="305579"/>
                    <a:pt x="227801" y="292245"/>
                  </a:cubicBezTo>
                  <a:cubicBezTo>
                    <a:pt x="229707" y="302722"/>
                    <a:pt x="231611" y="313199"/>
                    <a:pt x="232564" y="322724"/>
                  </a:cubicBezTo>
                  <a:cubicBezTo>
                    <a:pt x="236374" y="357967"/>
                    <a:pt x="231611" y="364634"/>
                    <a:pt x="224944" y="364634"/>
                  </a:cubicBezTo>
                  <a:cubicBezTo>
                    <a:pt x="218276" y="364634"/>
                    <a:pt x="212561" y="358920"/>
                    <a:pt x="208751" y="323677"/>
                  </a:cubicBezTo>
                  <a:cubicBezTo>
                    <a:pt x="206847" y="308437"/>
                    <a:pt x="207799" y="290339"/>
                    <a:pt x="208751" y="274147"/>
                  </a:cubicBezTo>
                  <a:cubicBezTo>
                    <a:pt x="222086" y="273195"/>
                    <a:pt x="235422" y="267479"/>
                    <a:pt x="243994" y="257002"/>
                  </a:cubicBezTo>
                  <a:cubicBezTo>
                    <a:pt x="257329" y="266527"/>
                    <a:pt x="271616" y="277957"/>
                    <a:pt x="282094" y="288434"/>
                  </a:cubicBezTo>
                  <a:cubicBezTo>
                    <a:pt x="307811" y="314152"/>
                    <a:pt x="308764" y="322724"/>
                    <a:pt x="304001" y="327487"/>
                  </a:cubicBezTo>
                  <a:close/>
                  <a:moveTo>
                    <a:pt x="322099" y="221759"/>
                  </a:moveTo>
                  <a:cubicBezTo>
                    <a:pt x="308764" y="223664"/>
                    <a:pt x="293524" y="223664"/>
                    <a:pt x="279236" y="223664"/>
                  </a:cubicBezTo>
                  <a:cubicBezTo>
                    <a:pt x="289714" y="224617"/>
                    <a:pt x="301144" y="226522"/>
                    <a:pt x="309716" y="228427"/>
                  </a:cubicBezTo>
                  <a:cubicBezTo>
                    <a:pt x="344959" y="236047"/>
                    <a:pt x="348769" y="242714"/>
                    <a:pt x="346864" y="249382"/>
                  </a:cubicBezTo>
                  <a:cubicBezTo>
                    <a:pt x="344959" y="256049"/>
                    <a:pt x="338291" y="259859"/>
                    <a:pt x="303049" y="252239"/>
                  </a:cubicBezTo>
                  <a:cubicBezTo>
                    <a:pt x="287809" y="249382"/>
                    <a:pt x="270664" y="242714"/>
                    <a:pt x="256376" y="236999"/>
                  </a:cubicBezTo>
                  <a:cubicBezTo>
                    <a:pt x="256376" y="236047"/>
                    <a:pt x="257329" y="234142"/>
                    <a:pt x="257329" y="233189"/>
                  </a:cubicBezTo>
                  <a:cubicBezTo>
                    <a:pt x="260186" y="220807"/>
                    <a:pt x="257329" y="208424"/>
                    <a:pt x="251614" y="197947"/>
                  </a:cubicBezTo>
                  <a:cubicBezTo>
                    <a:pt x="264949" y="188422"/>
                    <a:pt x="280189" y="178897"/>
                    <a:pt x="293524" y="171277"/>
                  </a:cubicBezTo>
                  <a:cubicBezTo>
                    <a:pt x="325909" y="155084"/>
                    <a:pt x="333529" y="156989"/>
                    <a:pt x="336386" y="162704"/>
                  </a:cubicBezTo>
                  <a:cubicBezTo>
                    <a:pt x="340197" y="168420"/>
                    <a:pt x="337339" y="176039"/>
                    <a:pt x="304954" y="192232"/>
                  </a:cubicBezTo>
                  <a:cubicBezTo>
                    <a:pt x="296382" y="196995"/>
                    <a:pt x="285904" y="200804"/>
                    <a:pt x="276379" y="204614"/>
                  </a:cubicBezTo>
                  <a:cubicBezTo>
                    <a:pt x="290666" y="200804"/>
                    <a:pt x="305907" y="197947"/>
                    <a:pt x="318289" y="196042"/>
                  </a:cubicBezTo>
                  <a:cubicBezTo>
                    <a:pt x="359247" y="191279"/>
                    <a:pt x="365914" y="196042"/>
                    <a:pt x="366866" y="203662"/>
                  </a:cubicBezTo>
                  <a:cubicBezTo>
                    <a:pt x="368772" y="209377"/>
                    <a:pt x="363057" y="216045"/>
                    <a:pt x="322099" y="2217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7770376" y="4229571"/>
              <a:ext cx="161925" cy="190500"/>
            </a:xfrm>
            <a:custGeom>
              <a:avLst/>
              <a:gdLst>
                <a:gd name="connsiteX0" fmla="*/ 142994 w 161925"/>
                <a:gd name="connsiteY0" fmla="*/ 9054 h 190500"/>
                <a:gd name="connsiteX1" fmla="*/ 22026 w 161925"/>
                <a:gd name="connsiteY1" fmla="*/ 70967 h 190500"/>
                <a:gd name="connsiteX2" fmla="*/ 26789 w 161925"/>
                <a:gd name="connsiteY2" fmla="*/ 169074 h 190500"/>
                <a:gd name="connsiteX3" fmla="*/ 46791 w 161925"/>
                <a:gd name="connsiteY3" fmla="*/ 130022 h 190500"/>
                <a:gd name="connsiteX4" fmla="*/ 110609 w 161925"/>
                <a:gd name="connsiteY4" fmla="*/ 60489 h 190500"/>
                <a:gd name="connsiteX5" fmla="*/ 73461 w 161925"/>
                <a:gd name="connsiteY5" fmla="*/ 147167 h 190500"/>
                <a:gd name="connsiteX6" fmla="*/ 45839 w 161925"/>
                <a:gd name="connsiteY6" fmla="*/ 181457 h 190500"/>
                <a:gd name="connsiteX7" fmla="*/ 137279 w 161925"/>
                <a:gd name="connsiteY7" fmla="*/ 145262 h 190500"/>
                <a:gd name="connsiteX8" fmla="*/ 142994 w 161925"/>
                <a:gd name="connsiteY8" fmla="*/ 9054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925" h="190500">
                  <a:moveTo>
                    <a:pt x="142994" y="9054"/>
                  </a:moveTo>
                  <a:cubicBezTo>
                    <a:pt x="126801" y="-1423"/>
                    <a:pt x="45839" y="32867"/>
                    <a:pt x="22026" y="70967"/>
                  </a:cubicBezTo>
                  <a:cubicBezTo>
                    <a:pt x="119" y="105257"/>
                    <a:pt x="2976" y="146214"/>
                    <a:pt x="26789" y="169074"/>
                  </a:cubicBezTo>
                  <a:cubicBezTo>
                    <a:pt x="30599" y="158597"/>
                    <a:pt x="37266" y="144310"/>
                    <a:pt x="46791" y="130022"/>
                  </a:cubicBezTo>
                  <a:cubicBezTo>
                    <a:pt x="65841" y="100495"/>
                    <a:pt x="106799" y="58585"/>
                    <a:pt x="110609" y="60489"/>
                  </a:cubicBezTo>
                  <a:cubicBezTo>
                    <a:pt x="114419" y="63347"/>
                    <a:pt x="92511" y="117639"/>
                    <a:pt x="73461" y="147167"/>
                  </a:cubicBezTo>
                  <a:cubicBezTo>
                    <a:pt x="63936" y="161454"/>
                    <a:pt x="54411" y="173837"/>
                    <a:pt x="45839" y="181457"/>
                  </a:cubicBezTo>
                  <a:cubicBezTo>
                    <a:pt x="76319" y="193839"/>
                    <a:pt x="115371" y="179552"/>
                    <a:pt x="137279" y="145262"/>
                  </a:cubicBezTo>
                  <a:cubicBezTo>
                    <a:pt x="161091" y="107162"/>
                    <a:pt x="160139" y="19532"/>
                    <a:pt x="142994" y="90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7051786" y="4553563"/>
              <a:ext cx="114300" cy="123825"/>
            </a:xfrm>
            <a:custGeom>
              <a:avLst/>
              <a:gdLst>
                <a:gd name="connsiteX0" fmla="*/ 12906 w 114300"/>
                <a:gd name="connsiteY0" fmla="*/ 8912 h 123825"/>
                <a:gd name="connsiteX1" fmla="*/ 24336 w 114300"/>
                <a:gd name="connsiteY1" fmla="*/ 97495 h 123825"/>
                <a:gd name="connsiteX2" fmla="*/ 86249 w 114300"/>
                <a:gd name="connsiteY2" fmla="*/ 115592 h 123825"/>
                <a:gd name="connsiteX3" fmla="*/ 66246 w 114300"/>
                <a:gd name="connsiteY3" fmla="*/ 94637 h 123825"/>
                <a:gd name="connsiteX4" fmla="*/ 36719 w 114300"/>
                <a:gd name="connsiteY4" fmla="*/ 40345 h 123825"/>
                <a:gd name="connsiteX5" fmla="*/ 82439 w 114300"/>
                <a:gd name="connsiteY5" fmla="*/ 82255 h 123825"/>
                <a:gd name="connsiteX6" fmla="*/ 97679 w 114300"/>
                <a:gd name="connsiteY6" fmla="*/ 107020 h 123825"/>
                <a:gd name="connsiteX7" fmla="*/ 94821 w 114300"/>
                <a:gd name="connsiteY7" fmla="*/ 42250 h 123825"/>
                <a:gd name="connsiteX8" fmla="*/ 12906 w 114300"/>
                <a:gd name="connsiteY8" fmla="*/ 8912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0" h="123825">
                  <a:moveTo>
                    <a:pt x="12906" y="8912"/>
                  </a:moveTo>
                  <a:cubicBezTo>
                    <a:pt x="2429" y="16532"/>
                    <a:pt x="6239" y="73682"/>
                    <a:pt x="24336" y="97495"/>
                  </a:cubicBezTo>
                  <a:cubicBezTo>
                    <a:pt x="40529" y="118450"/>
                    <a:pt x="67199" y="126070"/>
                    <a:pt x="86249" y="115592"/>
                  </a:cubicBezTo>
                  <a:cubicBezTo>
                    <a:pt x="80534" y="110830"/>
                    <a:pt x="72914" y="104162"/>
                    <a:pt x="66246" y="94637"/>
                  </a:cubicBezTo>
                  <a:cubicBezTo>
                    <a:pt x="51959" y="76540"/>
                    <a:pt x="34814" y="42250"/>
                    <a:pt x="36719" y="40345"/>
                  </a:cubicBezTo>
                  <a:cubicBezTo>
                    <a:pt x="38624" y="38440"/>
                    <a:pt x="68151" y="64157"/>
                    <a:pt x="82439" y="82255"/>
                  </a:cubicBezTo>
                  <a:cubicBezTo>
                    <a:pt x="89106" y="90827"/>
                    <a:pt x="94821" y="100352"/>
                    <a:pt x="97679" y="107020"/>
                  </a:cubicBezTo>
                  <a:cubicBezTo>
                    <a:pt x="111966" y="90827"/>
                    <a:pt x="111014" y="63205"/>
                    <a:pt x="94821" y="42250"/>
                  </a:cubicBezTo>
                  <a:cubicBezTo>
                    <a:pt x="77676" y="19390"/>
                    <a:pt x="22431" y="1292"/>
                    <a:pt x="12906" y="89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7234714" y="5101939"/>
              <a:ext cx="161925" cy="161925"/>
            </a:xfrm>
            <a:custGeom>
              <a:avLst/>
              <a:gdLst>
                <a:gd name="connsiteX0" fmla="*/ 150019 w 161925"/>
                <a:gd name="connsiteY0" fmla="*/ 37751 h 161925"/>
                <a:gd name="connsiteX1" fmla="*/ 113824 w 161925"/>
                <a:gd name="connsiteY1" fmla="*/ 28226 h 161925"/>
                <a:gd name="connsiteX2" fmla="*/ 102394 w 161925"/>
                <a:gd name="connsiteY2" fmla="*/ 33941 h 161925"/>
                <a:gd name="connsiteX3" fmla="*/ 62389 w 161925"/>
                <a:gd name="connsiteY3" fmla="*/ 8223 h 161925"/>
                <a:gd name="connsiteX4" fmla="*/ 43339 w 161925"/>
                <a:gd name="connsiteY4" fmla="*/ 52038 h 161925"/>
                <a:gd name="connsiteX5" fmla="*/ 30956 w 161925"/>
                <a:gd name="connsiteY5" fmla="*/ 53943 h 161925"/>
                <a:gd name="connsiteX6" fmla="*/ 7144 w 161925"/>
                <a:gd name="connsiteY6" fmla="*/ 82518 h 161925"/>
                <a:gd name="connsiteX7" fmla="*/ 18574 w 161925"/>
                <a:gd name="connsiteY7" fmla="*/ 105378 h 161925"/>
                <a:gd name="connsiteX8" fmla="*/ 43339 w 161925"/>
                <a:gd name="connsiteY8" fmla="*/ 113951 h 161925"/>
                <a:gd name="connsiteX9" fmla="*/ 61436 w 161925"/>
                <a:gd name="connsiteY9" fmla="*/ 157766 h 161925"/>
                <a:gd name="connsiteX10" fmla="*/ 78581 w 161925"/>
                <a:gd name="connsiteY10" fmla="*/ 157766 h 161925"/>
                <a:gd name="connsiteX11" fmla="*/ 102394 w 161925"/>
                <a:gd name="connsiteY11" fmla="*/ 133001 h 161925"/>
                <a:gd name="connsiteX12" fmla="*/ 135731 w 161925"/>
                <a:gd name="connsiteY12" fmla="*/ 139668 h 161925"/>
                <a:gd name="connsiteX13" fmla="*/ 150019 w 161925"/>
                <a:gd name="connsiteY13" fmla="*/ 130143 h 161925"/>
                <a:gd name="connsiteX14" fmla="*/ 139541 w 161925"/>
                <a:gd name="connsiteY14" fmla="*/ 83471 h 161925"/>
                <a:gd name="connsiteX15" fmla="*/ 154781 w 161925"/>
                <a:gd name="connsiteY15" fmla="*/ 62516 h 161925"/>
                <a:gd name="connsiteX16" fmla="*/ 150019 w 161925"/>
                <a:gd name="connsiteY16" fmla="*/ 37751 h 161925"/>
                <a:gd name="connsiteX17" fmla="*/ 35719 w 161925"/>
                <a:gd name="connsiteY17" fmla="*/ 97758 h 161925"/>
                <a:gd name="connsiteX18" fmla="*/ 48101 w 161925"/>
                <a:gd name="connsiteY18" fmla="*/ 89186 h 161925"/>
                <a:gd name="connsiteX19" fmla="*/ 58579 w 161925"/>
                <a:gd name="connsiteY19" fmla="*/ 86328 h 161925"/>
                <a:gd name="connsiteX20" fmla="*/ 43339 w 161925"/>
                <a:gd name="connsiteY20" fmla="*/ 87281 h 161925"/>
                <a:gd name="connsiteX21" fmla="*/ 26194 w 161925"/>
                <a:gd name="connsiteY21" fmla="*/ 82518 h 161925"/>
                <a:gd name="connsiteX22" fmla="*/ 43339 w 161925"/>
                <a:gd name="connsiteY22" fmla="*/ 77756 h 161925"/>
                <a:gd name="connsiteX23" fmla="*/ 58579 w 161925"/>
                <a:gd name="connsiteY23" fmla="*/ 78708 h 161925"/>
                <a:gd name="connsiteX24" fmla="*/ 48101 w 161925"/>
                <a:gd name="connsiteY24" fmla="*/ 75851 h 161925"/>
                <a:gd name="connsiteX25" fmla="*/ 35719 w 161925"/>
                <a:gd name="connsiteY25" fmla="*/ 66326 h 161925"/>
                <a:gd name="connsiteX26" fmla="*/ 51911 w 161925"/>
                <a:gd name="connsiteY26" fmla="*/ 67278 h 161925"/>
                <a:gd name="connsiteX27" fmla="*/ 68104 w 161925"/>
                <a:gd name="connsiteY27" fmla="*/ 74898 h 161925"/>
                <a:gd name="connsiteX28" fmla="*/ 67151 w 161925"/>
                <a:gd name="connsiteY28" fmla="*/ 88233 h 161925"/>
                <a:gd name="connsiteX29" fmla="*/ 68104 w 161925"/>
                <a:gd name="connsiteY29" fmla="*/ 89186 h 161925"/>
                <a:gd name="connsiteX30" fmla="*/ 51911 w 161925"/>
                <a:gd name="connsiteY30" fmla="*/ 96806 h 161925"/>
                <a:gd name="connsiteX31" fmla="*/ 35719 w 161925"/>
                <a:gd name="connsiteY31" fmla="*/ 97758 h 161925"/>
                <a:gd name="connsiteX32" fmla="*/ 88106 w 161925"/>
                <a:gd name="connsiteY32" fmla="*/ 119666 h 161925"/>
                <a:gd name="connsiteX33" fmla="*/ 84296 w 161925"/>
                <a:gd name="connsiteY33" fmla="*/ 134906 h 161925"/>
                <a:gd name="connsiteX34" fmla="*/ 79534 w 161925"/>
                <a:gd name="connsiteY34" fmla="*/ 120618 h 161925"/>
                <a:gd name="connsiteX35" fmla="*/ 80486 w 161925"/>
                <a:gd name="connsiteY35" fmla="*/ 109188 h 161925"/>
                <a:gd name="connsiteX36" fmla="*/ 76676 w 161925"/>
                <a:gd name="connsiteY36" fmla="*/ 124428 h 161925"/>
                <a:gd name="connsiteX37" fmla="*/ 66199 w 161925"/>
                <a:gd name="connsiteY37" fmla="*/ 138716 h 161925"/>
                <a:gd name="connsiteX38" fmla="*/ 67151 w 161925"/>
                <a:gd name="connsiteY38" fmla="*/ 120618 h 161925"/>
                <a:gd name="connsiteX39" fmla="*/ 72866 w 161925"/>
                <a:gd name="connsiteY39" fmla="*/ 106331 h 161925"/>
                <a:gd name="connsiteX40" fmla="*/ 66199 w 161925"/>
                <a:gd name="connsiteY40" fmla="*/ 115856 h 161925"/>
                <a:gd name="connsiteX41" fmla="*/ 53816 w 161925"/>
                <a:gd name="connsiteY41" fmla="*/ 124428 h 161925"/>
                <a:gd name="connsiteX42" fmla="*/ 59531 w 161925"/>
                <a:gd name="connsiteY42" fmla="*/ 110141 h 161925"/>
                <a:gd name="connsiteX43" fmla="*/ 71914 w 161925"/>
                <a:gd name="connsiteY43" fmla="*/ 96806 h 161925"/>
                <a:gd name="connsiteX44" fmla="*/ 85249 w 161925"/>
                <a:gd name="connsiteY44" fmla="*/ 101568 h 161925"/>
                <a:gd name="connsiteX45" fmla="*/ 88106 w 161925"/>
                <a:gd name="connsiteY45" fmla="*/ 119666 h 161925"/>
                <a:gd name="connsiteX46" fmla="*/ 73819 w 161925"/>
                <a:gd name="connsiteY46" fmla="*/ 68231 h 161925"/>
                <a:gd name="connsiteX47" fmla="*/ 61436 w 161925"/>
                <a:gd name="connsiteY47" fmla="*/ 54896 h 161925"/>
                <a:gd name="connsiteX48" fmla="*/ 55721 w 161925"/>
                <a:gd name="connsiteY48" fmla="*/ 39656 h 161925"/>
                <a:gd name="connsiteX49" fmla="*/ 68104 w 161925"/>
                <a:gd name="connsiteY49" fmla="*/ 49181 h 161925"/>
                <a:gd name="connsiteX50" fmla="*/ 73819 w 161925"/>
                <a:gd name="connsiteY50" fmla="*/ 58706 h 161925"/>
                <a:gd name="connsiteX51" fmla="*/ 68104 w 161925"/>
                <a:gd name="connsiteY51" fmla="*/ 44418 h 161925"/>
                <a:gd name="connsiteX52" fmla="*/ 68104 w 161925"/>
                <a:gd name="connsiteY52" fmla="*/ 26321 h 161925"/>
                <a:gd name="connsiteX53" fmla="*/ 77629 w 161925"/>
                <a:gd name="connsiteY53" fmla="*/ 41561 h 161925"/>
                <a:gd name="connsiteX54" fmla="*/ 81439 w 161925"/>
                <a:gd name="connsiteY54" fmla="*/ 56801 h 161925"/>
                <a:gd name="connsiteX55" fmla="*/ 81439 w 161925"/>
                <a:gd name="connsiteY55" fmla="*/ 45371 h 161925"/>
                <a:gd name="connsiteX56" fmla="*/ 86201 w 161925"/>
                <a:gd name="connsiteY56" fmla="*/ 31083 h 161925"/>
                <a:gd name="connsiteX57" fmla="*/ 90011 w 161925"/>
                <a:gd name="connsiteY57" fmla="*/ 46323 h 161925"/>
                <a:gd name="connsiteX58" fmla="*/ 87154 w 161925"/>
                <a:gd name="connsiteY58" fmla="*/ 64421 h 161925"/>
                <a:gd name="connsiteX59" fmla="*/ 79534 w 161925"/>
                <a:gd name="connsiteY59" fmla="*/ 65373 h 161925"/>
                <a:gd name="connsiteX60" fmla="*/ 73819 w 161925"/>
                <a:gd name="connsiteY60" fmla="*/ 68231 h 161925"/>
                <a:gd name="connsiteX61" fmla="*/ 134779 w 161925"/>
                <a:gd name="connsiteY61" fmla="*/ 99663 h 161925"/>
                <a:gd name="connsiteX62" fmla="*/ 119539 w 161925"/>
                <a:gd name="connsiteY62" fmla="*/ 99663 h 161925"/>
                <a:gd name="connsiteX63" fmla="*/ 109061 w 161925"/>
                <a:gd name="connsiteY63" fmla="*/ 95853 h 161925"/>
                <a:gd name="connsiteX64" fmla="*/ 122396 w 161925"/>
                <a:gd name="connsiteY64" fmla="*/ 104426 h 161925"/>
                <a:gd name="connsiteX65" fmla="*/ 132874 w 161925"/>
                <a:gd name="connsiteY65" fmla="*/ 118713 h 161925"/>
                <a:gd name="connsiteX66" fmla="*/ 116681 w 161925"/>
                <a:gd name="connsiteY66" fmla="*/ 112046 h 161925"/>
                <a:gd name="connsiteX67" fmla="*/ 105251 w 161925"/>
                <a:gd name="connsiteY67" fmla="*/ 101568 h 161925"/>
                <a:gd name="connsiteX68" fmla="*/ 111919 w 161925"/>
                <a:gd name="connsiteY68" fmla="*/ 110141 h 161925"/>
                <a:gd name="connsiteX69" fmla="*/ 116681 w 161925"/>
                <a:gd name="connsiteY69" fmla="*/ 124428 h 161925"/>
                <a:gd name="connsiteX70" fmla="*/ 104299 w 161925"/>
                <a:gd name="connsiteY70" fmla="*/ 113951 h 161925"/>
                <a:gd name="connsiteX71" fmla="*/ 95726 w 161925"/>
                <a:gd name="connsiteY71" fmla="*/ 97758 h 161925"/>
                <a:gd name="connsiteX72" fmla="*/ 104299 w 161925"/>
                <a:gd name="connsiteY72" fmla="*/ 86328 h 161925"/>
                <a:gd name="connsiteX73" fmla="*/ 121444 w 161925"/>
                <a:gd name="connsiteY73" fmla="*/ 90138 h 161925"/>
                <a:gd name="connsiteX74" fmla="*/ 134779 w 161925"/>
                <a:gd name="connsiteY74" fmla="*/ 99663 h 161925"/>
                <a:gd name="connsiteX75" fmla="*/ 122396 w 161925"/>
                <a:gd name="connsiteY75" fmla="*/ 62516 h 161925"/>
                <a:gd name="connsiteX76" fmla="*/ 109061 w 161925"/>
                <a:gd name="connsiteY76" fmla="*/ 70136 h 161925"/>
                <a:gd name="connsiteX77" fmla="*/ 119539 w 161925"/>
                <a:gd name="connsiteY77" fmla="*/ 66326 h 161925"/>
                <a:gd name="connsiteX78" fmla="*/ 134779 w 161925"/>
                <a:gd name="connsiteY78" fmla="*/ 66326 h 161925"/>
                <a:gd name="connsiteX79" fmla="*/ 121444 w 161925"/>
                <a:gd name="connsiteY79" fmla="*/ 74898 h 161925"/>
                <a:gd name="connsiteX80" fmla="*/ 103346 w 161925"/>
                <a:gd name="connsiteY80" fmla="*/ 77756 h 161925"/>
                <a:gd name="connsiteX81" fmla="*/ 103346 w 161925"/>
                <a:gd name="connsiteY81" fmla="*/ 76803 h 161925"/>
                <a:gd name="connsiteX82" fmla="*/ 95726 w 161925"/>
                <a:gd name="connsiteY82" fmla="*/ 66326 h 161925"/>
                <a:gd name="connsiteX83" fmla="*/ 104299 w 161925"/>
                <a:gd name="connsiteY83" fmla="*/ 51086 h 161925"/>
                <a:gd name="connsiteX84" fmla="*/ 116681 w 161925"/>
                <a:gd name="connsiteY84" fmla="*/ 40608 h 161925"/>
                <a:gd name="connsiteX85" fmla="*/ 111919 w 161925"/>
                <a:gd name="connsiteY85" fmla="*/ 54896 h 161925"/>
                <a:gd name="connsiteX86" fmla="*/ 105251 w 161925"/>
                <a:gd name="connsiteY86" fmla="*/ 63468 h 161925"/>
                <a:gd name="connsiteX87" fmla="*/ 117634 w 161925"/>
                <a:gd name="connsiteY87" fmla="*/ 53943 h 161925"/>
                <a:gd name="connsiteX88" fmla="*/ 134779 w 161925"/>
                <a:gd name="connsiteY88" fmla="*/ 48228 h 161925"/>
                <a:gd name="connsiteX89" fmla="*/ 122396 w 161925"/>
                <a:gd name="connsiteY89" fmla="*/ 62516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61925" h="161925">
                  <a:moveTo>
                    <a:pt x="150019" y="37751"/>
                  </a:moveTo>
                  <a:cubicBezTo>
                    <a:pt x="142399" y="27273"/>
                    <a:pt x="128111" y="23463"/>
                    <a:pt x="113824" y="28226"/>
                  </a:cubicBezTo>
                  <a:cubicBezTo>
                    <a:pt x="110014" y="29178"/>
                    <a:pt x="106204" y="31083"/>
                    <a:pt x="102394" y="33941"/>
                  </a:cubicBezTo>
                  <a:cubicBezTo>
                    <a:pt x="95726" y="14891"/>
                    <a:pt x="78581" y="3461"/>
                    <a:pt x="62389" y="8223"/>
                  </a:cubicBezTo>
                  <a:cubicBezTo>
                    <a:pt x="46196" y="12986"/>
                    <a:pt x="38576" y="32988"/>
                    <a:pt x="43339" y="52038"/>
                  </a:cubicBezTo>
                  <a:cubicBezTo>
                    <a:pt x="38576" y="52038"/>
                    <a:pt x="34766" y="52991"/>
                    <a:pt x="30956" y="53943"/>
                  </a:cubicBezTo>
                  <a:cubicBezTo>
                    <a:pt x="16669" y="58706"/>
                    <a:pt x="7144" y="69183"/>
                    <a:pt x="7144" y="82518"/>
                  </a:cubicBezTo>
                  <a:cubicBezTo>
                    <a:pt x="7144" y="91091"/>
                    <a:pt x="10954" y="98711"/>
                    <a:pt x="18574" y="105378"/>
                  </a:cubicBezTo>
                  <a:cubicBezTo>
                    <a:pt x="25241" y="111093"/>
                    <a:pt x="33814" y="113951"/>
                    <a:pt x="43339" y="113951"/>
                  </a:cubicBezTo>
                  <a:cubicBezTo>
                    <a:pt x="37624" y="133001"/>
                    <a:pt x="45244" y="153003"/>
                    <a:pt x="61436" y="157766"/>
                  </a:cubicBezTo>
                  <a:cubicBezTo>
                    <a:pt x="67151" y="159671"/>
                    <a:pt x="72866" y="159671"/>
                    <a:pt x="78581" y="157766"/>
                  </a:cubicBezTo>
                  <a:cubicBezTo>
                    <a:pt x="89059" y="154908"/>
                    <a:pt x="98584" y="145383"/>
                    <a:pt x="102394" y="133001"/>
                  </a:cubicBezTo>
                  <a:cubicBezTo>
                    <a:pt x="112871" y="140621"/>
                    <a:pt x="125254" y="142526"/>
                    <a:pt x="135731" y="139668"/>
                  </a:cubicBezTo>
                  <a:cubicBezTo>
                    <a:pt x="141446" y="137763"/>
                    <a:pt x="146209" y="134906"/>
                    <a:pt x="150019" y="130143"/>
                  </a:cubicBezTo>
                  <a:cubicBezTo>
                    <a:pt x="159544" y="116808"/>
                    <a:pt x="155734" y="95853"/>
                    <a:pt x="139541" y="83471"/>
                  </a:cubicBezTo>
                  <a:cubicBezTo>
                    <a:pt x="147161" y="77756"/>
                    <a:pt x="151924" y="70136"/>
                    <a:pt x="154781" y="62516"/>
                  </a:cubicBezTo>
                  <a:cubicBezTo>
                    <a:pt x="155734" y="52991"/>
                    <a:pt x="154781" y="44418"/>
                    <a:pt x="150019" y="37751"/>
                  </a:cubicBezTo>
                  <a:close/>
                  <a:moveTo>
                    <a:pt x="35719" y="97758"/>
                  </a:moveTo>
                  <a:cubicBezTo>
                    <a:pt x="34766" y="95853"/>
                    <a:pt x="35719" y="92996"/>
                    <a:pt x="48101" y="89186"/>
                  </a:cubicBezTo>
                  <a:cubicBezTo>
                    <a:pt x="50959" y="88233"/>
                    <a:pt x="54769" y="87281"/>
                    <a:pt x="58579" y="86328"/>
                  </a:cubicBezTo>
                  <a:cubicBezTo>
                    <a:pt x="52864" y="87281"/>
                    <a:pt x="48101" y="87281"/>
                    <a:pt x="43339" y="87281"/>
                  </a:cubicBezTo>
                  <a:cubicBezTo>
                    <a:pt x="28099" y="87281"/>
                    <a:pt x="26194" y="84423"/>
                    <a:pt x="26194" y="82518"/>
                  </a:cubicBezTo>
                  <a:cubicBezTo>
                    <a:pt x="26194" y="79661"/>
                    <a:pt x="29051" y="77756"/>
                    <a:pt x="43339" y="77756"/>
                  </a:cubicBezTo>
                  <a:cubicBezTo>
                    <a:pt x="48101" y="77756"/>
                    <a:pt x="53816" y="78708"/>
                    <a:pt x="58579" y="78708"/>
                  </a:cubicBezTo>
                  <a:cubicBezTo>
                    <a:pt x="54769" y="77756"/>
                    <a:pt x="50959" y="76803"/>
                    <a:pt x="48101" y="75851"/>
                  </a:cubicBezTo>
                  <a:cubicBezTo>
                    <a:pt x="35719" y="71088"/>
                    <a:pt x="34766" y="69183"/>
                    <a:pt x="35719" y="66326"/>
                  </a:cubicBezTo>
                  <a:cubicBezTo>
                    <a:pt x="36671" y="64421"/>
                    <a:pt x="39529" y="63468"/>
                    <a:pt x="51911" y="67278"/>
                  </a:cubicBezTo>
                  <a:cubicBezTo>
                    <a:pt x="56674" y="69183"/>
                    <a:pt x="63341" y="72041"/>
                    <a:pt x="68104" y="74898"/>
                  </a:cubicBezTo>
                  <a:cubicBezTo>
                    <a:pt x="66199" y="78708"/>
                    <a:pt x="66199" y="83471"/>
                    <a:pt x="67151" y="88233"/>
                  </a:cubicBezTo>
                  <a:cubicBezTo>
                    <a:pt x="67151" y="88233"/>
                    <a:pt x="67151" y="89186"/>
                    <a:pt x="68104" y="89186"/>
                  </a:cubicBezTo>
                  <a:cubicBezTo>
                    <a:pt x="63341" y="92043"/>
                    <a:pt x="56674" y="94901"/>
                    <a:pt x="51911" y="96806"/>
                  </a:cubicBezTo>
                  <a:cubicBezTo>
                    <a:pt x="39529" y="101568"/>
                    <a:pt x="36671" y="99663"/>
                    <a:pt x="35719" y="97758"/>
                  </a:cubicBezTo>
                  <a:close/>
                  <a:moveTo>
                    <a:pt x="88106" y="119666"/>
                  </a:moveTo>
                  <a:cubicBezTo>
                    <a:pt x="88106" y="133001"/>
                    <a:pt x="86201" y="134906"/>
                    <a:pt x="84296" y="134906"/>
                  </a:cubicBezTo>
                  <a:cubicBezTo>
                    <a:pt x="81439" y="134906"/>
                    <a:pt x="79534" y="133001"/>
                    <a:pt x="79534" y="120618"/>
                  </a:cubicBezTo>
                  <a:cubicBezTo>
                    <a:pt x="79534" y="116808"/>
                    <a:pt x="79534" y="112998"/>
                    <a:pt x="80486" y="109188"/>
                  </a:cubicBezTo>
                  <a:cubicBezTo>
                    <a:pt x="79534" y="113951"/>
                    <a:pt x="78581" y="119666"/>
                    <a:pt x="76676" y="124428"/>
                  </a:cubicBezTo>
                  <a:cubicBezTo>
                    <a:pt x="71914" y="138716"/>
                    <a:pt x="69056" y="139668"/>
                    <a:pt x="66199" y="138716"/>
                  </a:cubicBezTo>
                  <a:cubicBezTo>
                    <a:pt x="63341" y="137763"/>
                    <a:pt x="62389" y="134906"/>
                    <a:pt x="67151" y="120618"/>
                  </a:cubicBezTo>
                  <a:cubicBezTo>
                    <a:pt x="69056" y="115856"/>
                    <a:pt x="70961" y="111093"/>
                    <a:pt x="72866" y="106331"/>
                  </a:cubicBezTo>
                  <a:cubicBezTo>
                    <a:pt x="70961" y="109188"/>
                    <a:pt x="69056" y="112998"/>
                    <a:pt x="66199" y="115856"/>
                  </a:cubicBezTo>
                  <a:cubicBezTo>
                    <a:pt x="58579" y="126333"/>
                    <a:pt x="55721" y="126333"/>
                    <a:pt x="53816" y="124428"/>
                  </a:cubicBezTo>
                  <a:cubicBezTo>
                    <a:pt x="51911" y="122523"/>
                    <a:pt x="51911" y="119666"/>
                    <a:pt x="59531" y="110141"/>
                  </a:cubicBezTo>
                  <a:cubicBezTo>
                    <a:pt x="63341" y="105378"/>
                    <a:pt x="68104" y="101568"/>
                    <a:pt x="71914" y="96806"/>
                  </a:cubicBezTo>
                  <a:cubicBezTo>
                    <a:pt x="75724" y="99663"/>
                    <a:pt x="80486" y="101568"/>
                    <a:pt x="85249" y="101568"/>
                  </a:cubicBezTo>
                  <a:cubicBezTo>
                    <a:pt x="87154" y="107283"/>
                    <a:pt x="88106" y="113951"/>
                    <a:pt x="88106" y="119666"/>
                  </a:cubicBezTo>
                  <a:close/>
                  <a:moveTo>
                    <a:pt x="73819" y="68231"/>
                  </a:moveTo>
                  <a:cubicBezTo>
                    <a:pt x="70009" y="64421"/>
                    <a:pt x="65246" y="59658"/>
                    <a:pt x="61436" y="54896"/>
                  </a:cubicBezTo>
                  <a:cubicBezTo>
                    <a:pt x="53816" y="44418"/>
                    <a:pt x="53816" y="41561"/>
                    <a:pt x="55721" y="39656"/>
                  </a:cubicBezTo>
                  <a:cubicBezTo>
                    <a:pt x="57626" y="37751"/>
                    <a:pt x="60484" y="38703"/>
                    <a:pt x="68104" y="49181"/>
                  </a:cubicBezTo>
                  <a:cubicBezTo>
                    <a:pt x="70009" y="52038"/>
                    <a:pt x="71914" y="54896"/>
                    <a:pt x="73819" y="58706"/>
                  </a:cubicBezTo>
                  <a:cubicBezTo>
                    <a:pt x="71914" y="53943"/>
                    <a:pt x="69056" y="49181"/>
                    <a:pt x="68104" y="44418"/>
                  </a:cubicBezTo>
                  <a:cubicBezTo>
                    <a:pt x="63341" y="30131"/>
                    <a:pt x="65246" y="27273"/>
                    <a:pt x="68104" y="26321"/>
                  </a:cubicBezTo>
                  <a:cubicBezTo>
                    <a:pt x="70961" y="25368"/>
                    <a:pt x="73819" y="27273"/>
                    <a:pt x="77629" y="41561"/>
                  </a:cubicBezTo>
                  <a:cubicBezTo>
                    <a:pt x="78581" y="46323"/>
                    <a:pt x="80486" y="51086"/>
                    <a:pt x="81439" y="56801"/>
                  </a:cubicBezTo>
                  <a:cubicBezTo>
                    <a:pt x="81439" y="52991"/>
                    <a:pt x="81439" y="49181"/>
                    <a:pt x="81439" y="45371"/>
                  </a:cubicBezTo>
                  <a:cubicBezTo>
                    <a:pt x="82391" y="32036"/>
                    <a:pt x="84296" y="30131"/>
                    <a:pt x="86201" y="31083"/>
                  </a:cubicBezTo>
                  <a:cubicBezTo>
                    <a:pt x="89059" y="31083"/>
                    <a:pt x="90011" y="33941"/>
                    <a:pt x="90011" y="46323"/>
                  </a:cubicBezTo>
                  <a:cubicBezTo>
                    <a:pt x="90011" y="52038"/>
                    <a:pt x="89059" y="58706"/>
                    <a:pt x="87154" y="64421"/>
                  </a:cubicBezTo>
                  <a:cubicBezTo>
                    <a:pt x="85249" y="64421"/>
                    <a:pt x="82391" y="64421"/>
                    <a:pt x="79534" y="65373"/>
                  </a:cubicBezTo>
                  <a:cubicBezTo>
                    <a:pt x="77629" y="65373"/>
                    <a:pt x="75724" y="67278"/>
                    <a:pt x="73819" y="68231"/>
                  </a:cubicBezTo>
                  <a:close/>
                  <a:moveTo>
                    <a:pt x="134779" y="99663"/>
                  </a:moveTo>
                  <a:cubicBezTo>
                    <a:pt x="133826" y="101568"/>
                    <a:pt x="131921" y="103473"/>
                    <a:pt x="119539" y="99663"/>
                  </a:cubicBezTo>
                  <a:cubicBezTo>
                    <a:pt x="116681" y="98711"/>
                    <a:pt x="112871" y="96806"/>
                    <a:pt x="109061" y="95853"/>
                  </a:cubicBezTo>
                  <a:cubicBezTo>
                    <a:pt x="113824" y="98711"/>
                    <a:pt x="118586" y="101568"/>
                    <a:pt x="122396" y="104426"/>
                  </a:cubicBezTo>
                  <a:cubicBezTo>
                    <a:pt x="133826" y="112998"/>
                    <a:pt x="134779" y="116808"/>
                    <a:pt x="132874" y="118713"/>
                  </a:cubicBezTo>
                  <a:cubicBezTo>
                    <a:pt x="130969" y="120618"/>
                    <a:pt x="128111" y="121571"/>
                    <a:pt x="116681" y="112046"/>
                  </a:cubicBezTo>
                  <a:cubicBezTo>
                    <a:pt x="112871" y="109188"/>
                    <a:pt x="109061" y="105378"/>
                    <a:pt x="105251" y="101568"/>
                  </a:cubicBezTo>
                  <a:cubicBezTo>
                    <a:pt x="108109" y="104426"/>
                    <a:pt x="110014" y="107283"/>
                    <a:pt x="111919" y="110141"/>
                  </a:cubicBezTo>
                  <a:cubicBezTo>
                    <a:pt x="119539" y="120618"/>
                    <a:pt x="118586" y="123476"/>
                    <a:pt x="116681" y="124428"/>
                  </a:cubicBezTo>
                  <a:cubicBezTo>
                    <a:pt x="114776" y="125381"/>
                    <a:pt x="111919" y="124428"/>
                    <a:pt x="104299" y="113951"/>
                  </a:cubicBezTo>
                  <a:cubicBezTo>
                    <a:pt x="101441" y="109188"/>
                    <a:pt x="98584" y="103473"/>
                    <a:pt x="95726" y="97758"/>
                  </a:cubicBezTo>
                  <a:cubicBezTo>
                    <a:pt x="100489" y="94901"/>
                    <a:pt x="103346" y="91091"/>
                    <a:pt x="104299" y="86328"/>
                  </a:cubicBezTo>
                  <a:cubicBezTo>
                    <a:pt x="110014" y="87281"/>
                    <a:pt x="116681" y="88233"/>
                    <a:pt x="121444" y="90138"/>
                  </a:cubicBezTo>
                  <a:cubicBezTo>
                    <a:pt x="133826" y="94901"/>
                    <a:pt x="134779" y="97758"/>
                    <a:pt x="134779" y="99663"/>
                  </a:cubicBezTo>
                  <a:close/>
                  <a:moveTo>
                    <a:pt x="122396" y="62516"/>
                  </a:moveTo>
                  <a:cubicBezTo>
                    <a:pt x="118586" y="65373"/>
                    <a:pt x="113824" y="68231"/>
                    <a:pt x="109061" y="70136"/>
                  </a:cubicBezTo>
                  <a:cubicBezTo>
                    <a:pt x="112871" y="68231"/>
                    <a:pt x="116681" y="67278"/>
                    <a:pt x="119539" y="66326"/>
                  </a:cubicBezTo>
                  <a:cubicBezTo>
                    <a:pt x="131921" y="62516"/>
                    <a:pt x="134779" y="64421"/>
                    <a:pt x="134779" y="66326"/>
                  </a:cubicBezTo>
                  <a:cubicBezTo>
                    <a:pt x="135731" y="68231"/>
                    <a:pt x="133826" y="71088"/>
                    <a:pt x="121444" y="74898"/>
                  </a:cubicBezTo>
                  <a:cubicBezTo>
                    <a:pt x="115729" y="76803"/>
                    <a:pt x="110014" y="77756"/>
                    <a:pt x="103346" y="77756"/>
                  </a:cubicBezTo>
                  <a:cubicBezTo>
                    <a:pt x="103346" y="77756"/>
                    <a:pt x="103346" y="76803"/>
                    <a:pt x="103346" y="76803"/>
                  </a:cubicBezTo>
                  <a:cubicBezTo>
                    <a:pt x="102394" y="72041"/>
                    <a:pt x="99536" y="69183"/>
                    <a:pt x="95726" y="66326"/>
                  </a:cubicBezTo>
                  <a:cubicBezTo>
                    <a:pt x="98584" y="61563"/>
                    <a:pt x="101441" y="54896"/>
                    <a:pt x="104299" y="51086"/>
                  </a:cubicBezTo>
                  <a:cubicBezTo>
                    <a:pt x="111919" y="40608"/>
                    <a:pt x="114776" y="39656"/>
                    <a:pt x="116681" y="40608"/>
                  </a:cubicBezTo>
                  <a:cubicBezTo>
                    <a:pt x="118586" y="41561"/>
                    <a:pt x="119539" y="44418"/>
                    <a:pt x="111919" y="54896"/>
                  </a:cubicBezTo>
                  <a:cubicBezTo>
                    <a:pt x="110014" y="57753"/>
                    <a:pt x="107156" y="60611"/>
                    <a:pt x="105251" y="63468"/>
                  </a:cubicBezTo>
                  <a:cubicBezTo>
                    <a:pt x="109061" y="59658"/>
                    <a:pt x="113824" y="55848"/>
                    <a:pt x="117634" y="53943"/>
                  </a:cubicBezTo>
                  <a:cubicBezTo>
                    <a:pt x="130016" y="45371"/>
                    <a:pt x="132874" y="45371"/>
                    <a:pt x="134779" y="48228"/>
                  </a:cubicBezTo>
                  <a:cubicBezTo>
                    <a:pt x="136684" y="51086"/>
                    <a:pt x="133826" y="53943"/>
                    <a:pt x="122396" y="625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44393" y="1546695"/>
            <a:ext cx="5480050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碧 玉 </a:t>
            </a: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妆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成 一 树 高，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1622390" y="1184569"/>
            <a:ext cx="1592044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zhuāng</a:t>
            </a:r>
            <a:endParaRPr kumimoji="0" lang="en-US" altLang="zh-CN" sz="32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13" name="文本框 1"/>
          <p:cNvSpPr txBox="1"/>
          <p:nvPr/>
        </p:nvSpPr>
        <p:spPr>
          <a:xfrm>
            <a:off x="1939781" y="2699220"/>
            <a:ext cx="957262" cy="10541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妆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/>
          <p:nvPr/>
        </p:nvSpPr>
        <p:spPr>
          <a:xfrm>
            <a:off x="2928793" y="2542058"/>
            <a:ext cx="317500" cy="1368425"/>
          </a:xfrm>
          <a:prstGeom prst="leftBrace">
            <a:avLst>
              <a:gd name="adj1" fmla="val 25823"/>
              <a:gd name="adj2" fmla="val 50000"/>
            </a:avLst>
          </a:prstGeom>
          <a:noFill/>
          <a:ln w="28575" cap="flat" cmpd="sng">
            <a:solidFill>
              <a:srgbClr val="56A9DD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eaLnBrk="1" hangingPunct="1"/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78043" y="2396008"/>
            <a:ext cx="1212850" cy="14716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化</a:t>
            </a: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妆</a:t>
            </a:r>
            <a:endParaRPr lang="en-US" altLang="zh-CN" sz="4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梳</a:t>
            </a: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妆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1697038" y="631792"/>
            <a:ext cx="1989138" cy="5842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三拼音节</a:t>
            </a:r>
            <a:endParaRPr kumimoji="0" lang="en-US" altLang="zh-CN" sz="32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3" grpId="0"/>
      <p:bldP spid="14" grpId="0" animBg="1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276600" y="2932113"/>
            <a:ext cx="2117725" cy="10541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丝 绦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58874" y="2236788"/>
            <a:ext cx="7178675" cy="6064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观察这两个字有什么相同的地方？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0964" name="文本框 1"/>
          <p:cNvSpPr txBox="1"/>
          <p:nvPr/>
        </p:nvSpPr>
        <p:spPr>
          <a:xfrm>
            <a:off x="506413" y="1090613"/>
            <a:ext cx="7921625" cy="793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万 条 垂 下 绿 丝 绦。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5267325" y="823913"/>
            <a:ext cx="660400" cy="58578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sī</a:t>
            </a:r>
            <a:endParaRPr kumimoji="0" lang="en-US" altLang="zh-CN" sz="32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4886325" y="400051"/>
            <a:ext cx="1547813" cy="5842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平舌音</a:t>
            </a:r>
            <a:endParaRPr kumimoji="0" lang="en-US" altLang="zh-CN" sz="32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441700" y="3192463"/>
            <a:ext cx="336550" cy="63817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72000" tIns="0" rIns="0" bIns="36000" rtlCol="0" anchor="ctr">
            <a:noAutofit/>
          </a:bodyPr>
          <a:lstStyle/>
          <a:p>
            <a:pPr algn="l" eaLnBrk="1" hangingPunct="1">
              <a:spcBef>
                <a:spcPct val="50000"/>
              </a:spcBef>
            </a:pPr>
            <a:endParaRPr kumimoji="1"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488338" y="3192463"/>
            <a:ext cx="336550" cy="63817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72000" tIns="0" rIns="0" bIns="36000" rtlCol="0" anchor="ctr">
            <a:noAutofit/>
          </a:bodyPr>
          <a:lstStyle/>
          <a:p>
            <a:pPr algn="l" eaLnBrk="1" hangingPunct="1">
              <a:spcBef>
                <a:spcPct val="50000"/>
              </a:spcBef>
            </a:pPr>
            <a:endParaRPr kumimoji="1"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12" grpId="0"/>
      <p:bldP spid="4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框 1"/>
          <p:cNvSpPr txBox="1"/>
          <p:nvPr/>
        </p:nvSpPr>
        <p:spPr>
          <a:xfrm>
            <a:off x="3513138" y="3052763"/>
            <a:ext cx="2117725" cy="10541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裁 载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任意多边形: 形状 14"/>
          <p:cNvSpPr/>
          <p:nvPr/>
        </p:nvSpPr>
        <p:spPr>
          <a:xfrm>
            <a:off x="3662363" y="3549015"/>
            <a:ext cx="1528763" cy="428625"/>
          </a:xfrm>
          <a:custGeom>
            <a:avLst/>
            <a:gdLst>
              <a:gd name="connsiteX0" fmla="*/ 1412234 w 1529088"/>
              <a:gd name="connsiteY0" fmla="*/ 361831 h 428785"/>
              <a:gd name="connsiteX1" fmla="*/ 1411727 w 1529088"/>
              <a:gd name="connsiteY1" fmla="*/ 363438 h 428785"/>
              <a:gd name="connsiteX2" fmla="*/ 1411185 w 1529088"/>
              <a:gd name="connsiteY2" fmla="*/ 363157 h 428785"/>
              <a:gd name="connsiteX3" fmla="*/ 203704 w 1529088"/>
              <a:gd name="connsiteY3" fmla="*/ 201512 h 428785"/>
              <a:gd name="connsiteX4" fmla="*/ 184897 w 1529088"/>
              <a:gd name="connsiteY4" fmla="*/ 221124 h 428785"/>
              <a:gd name="connsiteX5" fmla="*/ 203710 w 1529088"/>
              <a:gd name="connsiteY5" fmla="*/ 250774 h 428785"/>
              <a:gd name="connsiteX6" fmla="*/ 199338 w 1529088"/>
              <a:gd name="connsiteY6" fmla="*/ 299840 h 428785"/>
              <a:gd name="connsiteX7" fmla="*/ 212872 w 1529088"/>
              <a:gd name="connsiteY7" fmla="*/ 318002 h 428785"/>
              <a:gd name="connsiteX8" fmla="*/ 261032 w 1529088"/>
              <a:gd name="connsiteY8" fmla="*/ 284446 h 428785"/>
              <a:gd name="connsiteX9" fmla="*/ 273892 w 1529088"/>
              <a:gd name="connsiteY9" fmla="*/ 277820 h 428785"/>
              <a:gd name="connsiteX10" fmla="*/ 279027 w 1529088"/>
              <a:gd name="connsiteY10" fmla="*/ 277575 h 428785"/>
              <a:gd name="connsiteX11" fmla="*/ 264414 w 1529088"/>
              <a:gd name="connsiteY11" fmla="*/ 263321 h 428785"/>
              <a:gd name="connsiteX12" fmla="*/ 212384 w 1529088"/>
              <a:gd name="connsiteY12" fmla="*/ 211544 h 428785"/>
              <a:gd name="connsiteX13" fmla="*/ 206315 w 1529088"/>
              <a:gd name="connsiteY13" fmla="*/ 204942 h 428785"/>
              <a:gd name="connsiteX14" fmla="*/ 1341768 w 1529088"/>
              <a:gd name="connsiteY14" fmla="*/ 113616 h 428785"/>
              <a:gd name="connsiteX15" fmla="*/ 1335847 w 1529088"/>
              <a:gd name="connsiteY15" fmla="*/ 123760 h 428785"/>
              <a:gd name="connsiteX16" fmla="*/ 1315005 w 1529088"/>
              <a:gd name="connsiteY16" fmla="*/ 154687 h 428785"/>
              <a:gd name="connsiteX17" fmla="*/ 1305145 w 1529088"/>
              <a:gd name="connsiteY17" fmla="*/ 165686 h 428785"/>
              <a:gd name="connsiteX18" fmla="*/ 1354584 w 1529088"/>
              <a:gd name="connsiteY18" fmla="*/ 158477 h 428785"/>
              <a:gd name="connsiteX19" fmla="*/ 1342910 w 1529088"/>
              <a:gd name="connsiteY19" fmla="*/ 117619 h 428785"/>
              <a:gd name="connsiteX20" fmla="*/ 178475 w 1529088"/>
              <a:gd name="connsiteY20" fmla="*/ 52016 h 428785"/>
              <a:gd name="connsiteX21" fmla="*/ 200262 w 1529088"/>
              <a:gd name="connsiteY21" fmla="*/ 56605 h 428785"/>
              <a:gd name="connsiteX22" fmla="*/ 224360 w 1529088"/>
              <a:gd name="connsiteY22" fmla="*/ 65483 h 428785"/>
              <a:gd name="connsiteX23" fmla="*/ 237405 w 1529088"/>
              <a:gd name="connsiteY23" fmla="*/ 98527 h 428785"/>
              <a:gd name="connsiteX24" fmla="*/ 285286 w 1529088"/>
              <a:gd name="connsiteY24" fmla="*/ 85551 h 428785"/>
              <a:gd name="connsiteX25" fmla="*/ 331772 w 1529088"/>
              <a:gd name="connsiteY25" fmla="*/ 98574 h 428785"/>
              <a:gd name="connsiteX26" fmla="*/ 306285 w 1529088"/>
              <a:gd name="connsiteY26" fmla="*/ 127921 h 428785"/>
              <a:gd name="connsiteX27" fmla="*/ 211174 w 1529088"/>
              <a:gd name="connsiteY27" fmla="*/ 145175 h 428785"/>
              <a:gd name="connsiteX28" fmla="*/ 225755 w 1529088"/>
              <a:gd name="connsiteY28" fmla="*/ 180173 h 428785"/>
              <a:gd name="connsiteX29" fmla="*/ 218475 w 1529088"/>
              <a:gd name="connsiteY29" fmla="*/ 187076 h 428785"/>
              <a:gd name="connsiteX30" fmla="*/ 241655 w 1529088"/>
              <a:gd name="connsiteY30" fmla="*/ 191382 h 428785"/>
              <a:gd name="connsiteX31" fmla="*/ 265729 w 1529088"/>
              <a:gd name="connsiteY31" fmla="*/ 200660 h 428785"/>
              <a:gd name="connsiteX32" fmla="*/ 304192 w 1529088"/>
              <a:gd name="connsiteY32" fmla="*/ 157082 h 428785"/>
              <a:gd name="connsiteX33" fmla="*/ 329679 w 1529088"/>
              <a:gd name="connsiteY33" fmla="*/ 143571 h 428785"/>
              <a:gd name="connsiteX34" fmla="*/ 364886 w 1529088"/>
              <a:gd name="connsiteY34" fmla="*/ 174523 h 428785"/>
              <a:gd name="connsiteX35" fmla="*/ 355887 w 1529088"/>
              <a:gd name="connsiteY35" fmla="*/ 193568 h 428785"/>
              <a:gd name="connsiteX36" fmla="*/ 287030 w 1529088"/>
              <a:gd name="connsiteY36" fmla="*/ 224612 h 428785"/>
              <a:gd name="connsiteX37" fmla="*/ 335562 w 1529088"/>
              <a:gd name="connsiteY37" fmla="*/ 255564 h 428785"/>
              <a:gd name="connsiteX38" fmla="*/ 340353 w 1529088"/>
              <a:gd name="connsiteY38" fmla="*/ 301422 h 428785"/>
              <a:gd name="connsiteX39" fmla="*/ 286309 w 1529088"/>
              <a:gd name="connsiteY39" fmla="*/ 284679 h 428785"/>
              <a:gd name="connsiteX40" fmla="*/ 280786 w 1529088"/>
              <a:gd name="connsiteY40" fmla="*/ 279291 h 428785"/>
              <a:gd name="connsiteX41" fmla="*/ 281193 w 1529088"/>
              <a:gd name="connsiteY41" fmla="*/ 283482 h 428785"/>
              <a:gd name="connsiteX42" fmla="*/ 275636 w 1529088"/>
              <a:gd name="connsiteY42" fmla="*/ 295771 h 428785"/>
              <a:gd name="connsiteX43" fmla="*/ 230569 w 1529088"/>
              <a:gd name="connsiteY43" fmla="*/ 354465 h 428785"/>
              <a:gd name="connsiteX44" fmla="*/ 180851 w 1529088"/>
              <a:gd name="connsiteY44" fmla="*/ 409834 h 428785"/>
              <a:gd name="connsiteX45" fmla="*/ 145876 w 1529088"/>
              <a:gd name="connsiteY45" fmla="*/ 424879 h 428785"/>
              <a:gd name="connsiteX46" fmla="*/ 128040 w 1529088"/>
              <a:gd name="connsiteY46" fmla="*/ 395230 h 428785"/>
              <a:gd name="connsiteX47" fmla="*/ 140783 w 1529088"/>
              <a:gd name="connsiteY47" fmla="*/ 358790 h 428785"/>
              <a:gd name="connsiteX48" fmla="*/ 153364 w 1529088"/>
              <a:gd name="connsiteY48" fmla="*/ 244797 h 428785"/>
              <a:gd name="connsiteX49" fmla="*/ 33395 w 1529088"/>
              <a:gd name="connsiteY49" fmla="*/ 318816 h 428785"/>
              <a:gd name="connsiteX50" fmla="*/ 19628 w 1529088"/>
              <a:gd name="connsiteY50" fmla="*/ 303863 h 428785"/>
              <a:gd name="connsiteX51" fmla="*/ 116157 w 1529088"/>
              <a:gd name="connsiteY51" fmla="*/ 225333 h 428785"/>
              <a:gd name="connsiteX52" fmla="*/ 178711 w 1529088"/>
              <a:gd name="connsiteY52" fmla="*/ 154338 h 428785"/>
              <a:gd name="connsiteX53" fmla="*/ 129924 w 1529088"/>
              <a:gd name="connsiteY53" fmla="*/ 167314 h 428785"/>
              <a:gd name="connsiteX54" fmla="*/ 70276 w 1529088"/>
              <a:gd name="connsiteY54" fmla="*/ 153989 h 428785"/>
              <a:gd name="connsiteX55" fmla="*/ 85880 w 1529088"/>
              <a:gd name="connsiteY55" fmla="*/ 127665 h 428785"/>
              <a:gd name="connsiteX56" fmla="*/ 207872 w 1529088"/>
              <a:gd name="connsiteY56" fmla="*/ 107875 h 428785"/>
              <a:gd name="connsiteX57" fmla="*/ 175497 w 1529088"/>
              <a:gd name="connsiteY57" fmla="*/ 75681 h 428785"/>
              <a:gd name="connsiteX58" fmla="*/ 162416 w 1529088"/>
              <a:gd name="connsiteY58" fmla="*/ 56700 h 428785"/>
              <a:gd name="connsiteX59" fmla="*/ 208771 w 1529088"/>
              <a:gd name="connsiteY59" fmla="*/ 43180 h 428785"/>
              <a:gd name="connsiteX60" fmla="*/ 213579 w 1529088"/>
              <a:gd name="connsiteY60" fmla="*/ 43909 h 428785"/>
              <a:gd name="connsiteX61" fmla="*/ 196537 w 1529088"/>
              <a:gd name="connsiteY61" fmla="*/ 47612 h 428785"/>
              <a:gd name="connsiteX62" fmla="*/ 184620 w 1529088"/>
              <a:gd name="connsiteY62" fmla="*/ 50224 h 428785"/>
              <a:gd name="connsiteX63" fmla="*/ 1377171 w 1529088"/>
              <a:gd name="connsiteY63" fmla="*/ 0 h 428785"/>
              <a:gd name="connsiteX64" fmla="*/ 1406330 w 1529088"/>
              <a:gd name="connsiteY64" fmla="*/ 648 h 428785"/>
              <a:gd name="connsiteX65" fmla="*/ 1378257 w 1529088"/>
              <a:gd name="connsiteY65" fmla="*/ 5324 h 428785"/>
              <a:gd name="connsiteX66" fmla="*/ 1395953 w 1529088"/>
              <a:gd name="connsiteY66" fmla="*/ 33717 h 428785"/>
              <a:gd name="connsiteX67" fmla="*/ 1366583 w 1529088"/>
              <a:gd name="connsiteY67" fmla="*/ 60576 h 428785"/>
              <a:gd name="connsiteX68" fmla="*/ 1437602 w 1529088"/>
              <a:gd name="connsiteY68" fmla="*/ 44693 h 428785"/>
              <a:gd name="connsiteX69" fmla="*/ 1491622 w 1529088"/>
              <a:gd name="connsiteY69" fmla="*/ 57948 h 428785"/>
              <a:gd name="connsiteX70" fmla="*/ 1472135 w 1529088"/>
              <a:gd name="connsiteY70" fmla="*/ 88784 h 428785"/>
              <a:gd name="connsiteX71" fmla="*/ 1384717 w 1529088"/>
              <a:gd name="connsiteY71" fmla="*/ 101746 h 428785"/>
              <a:gd name="connsiteX72" fmla="*/ 1361691 w 1529088"/>
              <a:gd name="connsiteY72" fmla="*/ 104862 h 428785"/>
              <a:gd name="connsiteX73" fmla="*/ 1372257 w 1529088"/>
              <a:gd name="connsiteY73" fmla="*/ 107108 h 428785"/>
              <a:gd name="connsiteX74" fmla="*/ 1410162 w 1529088"/>
              <a:gd name="connsiteY74" fmla="*/ 130339 h 428785"/>
              <a:gd name="connsiteX75" fmla="*/ 1404534 w 1529088"/>
              <a:gd name="connsiteY75" fmla="*/ 145222 h 428785"/>
              <a:gd name="connsiteX76" fmla="*/ 1452996 w 1529088"/>
              <a:gd name="connsiteY76" fmla="*/ 136571 h 428785"/>
              <a:gd name="connsiteX77" fmla="*/ 1492064 w 1529088"/>
              <a:gd name="connsiteY77" fmla="*/ 151710 h 428785"/>
              <a:gd name="connsiteX78" fmla="*/ 1479995 w 1529088"/>
              <a:gd name="connsiteY78" fmla="*/ 176615 h 428785"/>
              <a:gd name="connsiteX79" fmla="*/ 1404023 w 1529088"/>
              <a:gd name="connsiteY79" fmla="*/ 188150 h 428785"/>
              <a:gd name="connsiteX80" fmla="*/ 1401604 w 1529088"/>
              <a:gd name="connsiteY80" fmla="*/ 226938 h 428785"/>
              <a:gd name="connsiteX81" fmla="*/ 1502575 w 1529088"/>
              <a:gd name="connsiteY81" fmla="*/ 209567 h 428785"/>
              <a:gd name="connsiteX82" fmla="*/ 1519992 w 1529088"/>
              <a:gd name="connsiteY82" fmla="*/ 223892 h 428785"/>
              <a:gd name="connsiteX83" fmla="*/ 1401604 w 1529088"/>
              <a:gd name="connsiteY83" fmla="*/ 269028 h 428785"/>
              <a:gd name="connsiteX84" fmla="*/ 1400069 w 1529088"/>
              <a:gd name="connsiteY84" fmla="*/ 337861 h 428785"/>
              <a:gd name="connsiteX85" fmla="*/ 1392582 w 1529088"/>
              <a:gd name="connsiteY85" fmla="*/ 400369 h 428785"/>
              <a:gd name="connsiteX86" fmla="*/ 1361839 w 1529088"/>
              <a:gd name="connsiteY86" fmla="*/ 406392 h 428785"/>
              <a:gd name="connsiteX87" fmla="*/ 1342887 w 1529088"/>
              <a:gd name="connsiteY87" fmla="*/ 353488 h 428785"/>
              <a:gd name="connsiteX88" fmla="*/ 1354584 w 1529088"/>
              <a:gd name="connsiteY88" fmla="*/ 279818 h 428785"/>
              <a:gd name="connsiteX89" fmla="*/ 1263868 w 1529088"/>
              <a:gd name="connsiteY89" fmla="*/ 314561 h 428785"/>
              <a:gd name="connsiteX90" fmla="*/ 1212476 w 1529088"/>
              <a:gd name="connsiteY90" fmla="*/ 288399 h 428785"/>
              <a:gd name="connsiteX91" fmla="*/ 1221173 w 1529088"/>
              <a:gd name="connsiteY91" fmla="*/ 256169 h 428785"/>
              <a:gd name="connsiteX92" fmla="*/ 1354584 w 1529088"/>
              <a:gd name="connsiteY92" fmla="*/ 237542 h 428785"/>
              <a:gd name="connsiteX93" fmla="*/ 1354584 w 1529088"/>
              <a:gd name="connsiteY93" fmla="*/ 195172 h 428785"/>
              <a:gd name="connsiteX94" fmla="*/ 1274984 w 1529088"/>
              <a:gd name="connsiteY94" fmla="*/ 219752 h 428785"/>
              <a:gd name="connsiteX95" fmla="*/ 1244032 w 1529088"/>
              <a:gd name="connsiteY95" fmla="*/ 201567 h 428785"/>
              <a:gd name="connsiteX96" fmla="*/ 1251567 w 1529088"/>
              <a:gd name="connsiteY96" fmla="*/ 161988 h 428785"/>
              <a:gd name="connsiteX97" fmla="*/ 1296215 w 1529088"/>
              <a:gd name="connsiteY97" fmla="*/ 113456 h 428785"/>
              <a:gd name="connsiteX98" fmla="*/ 1235475 w 1529088"/>
              <a:gd name="connsiteY98" fmla="*/ 103759 h 428785"/>
              <a:gd name="connsiteX99" fmla="*/ 1241405 w 1529088"/>
              <a:gd name="connsiteY99" fmla="*/ 80365 h 428785"/>
              <a:gd name="connsiteX100" fmla="*/ 1309749 w 1529088"/>
              <a:gd name="connsiteY100" fmla="*/ 70668 h 428785"/>
              <a:gd name="connsiteX101" fmla="*/ 1329609 w 1529088"/>
              <a:gd name="connsiteY101" fmla="*/ 14253 h 428785"/>
              <a:gd name="connsiteX102" fmla="*/ 1307242 w 1529088"/>
              <a:gd name="connsiteY102" fmla="*/ 19629 h 428785"/>
              <a:gd name="connsiteX0-1" fmla="*/ 1412234 w 1529088"/>
              <a:gd name="connsiteY0-2" fmla="*/ 488818 h 555772"/>
              <a:gd name="connsiteX1-3" fmla="*/ 1411727 w 1529088"/>
              <a:gd name="connsiteY1-4" fmla="*/ 490425 h 555772"/>
              <a:gd name="connsiteX2-5" fmla="*/ 1411185 w 1529088"/>
              <a:gd name="connsiteY2-6" fmla="*/ 490144 h 555772"/>
              <a:gd name="connsiteX3-7" fmla="*/ 1412234 w 1529088"/>
              <a:gd name="connsiteY3-8" fmla="*/ 488818 h 555772"/>
              <a:gd name="connsiteX4-9" fmla="*/ 203704 w 1529088"/>
              <a:gd name="connsiteY4-10" fmla="*/ 328499 h 555772"/>
              <a:gd name="connsiteX5-11" fmla="*/ 184897 w 1529088"/>
              <a:gd name="connsiteY5-12" fmla="*/ 348111 h 555772"/>
              <a:gd name="connsiteX6-13" fmla="*/ 203710 w 1529088"/>
              <a:gd name="connsiteY6-14" fmla="*/ 377761 h 555772"/>
              <a:gd name="connsiteX7-15" fmla="*/ 199338 w 1529088"/>
              <a:gd name="connsiteY7-16" fmla="*/ 426827 h 555772"/>
              <a:gd name="connsiteX8-17" fmla="*/ 212872 w 1529088"/>
              <a:gd name="connsiteY8-18" fmla="*/ 444989 h 555772"/>
              <a:gd name="connsiteX9-19" fmla="*/ 261032 w 1529088"/>
              <a:gd name="connsiteY9-20" fmla="*/ 411433 h 555772"/>
              <a:gd name="connsiteX10-21" fmla="*/ 273892 w 1529088"/>
              <a:gd name="connsiteY10-22" fmla="*/ 404807 h 555772"/>
              <a:gd name="connsiteX11-23" fmla="*/ 279027 w 1529088"/>
              <a:gd name="connsiteY11-24" fmla="*/ 404562 h 555772"/>
              <a:gd name="connsiteX12-25" fmla="*/ 264414 w 1529088"/>
              <a:gd name="connsiteY12-26" fmla="*/ 390308 h 555772"/>
              <a:gd name="connsiteX13-27" fmla="*/ 212384 w 1529088"/>
              <a:gd name="connsiteY13-28" fmla="*/ 338531 h 555772"/>
              <a:gd name="connsiteX14-29" fmla="*/ 206315 w 1529088"/>
              <a:gd name="connsiteY14-30" fmla="*/ 331929 h 555772"/>
              <a:gd name="connsiteX15-31" fmla="*/ 203704 w 1529088"/>
              <a:gd name="connsiteY15-32" fmla="*/ 328499 h 555772"/>
              <a:gd name="connsiteX16-33" fmla="*/ 1341768 w 1529088"/>
              <a:gd name="connsiteY16-34" fmla="*/ 240603 h 555772"/>
              <a:gd name="connsiteX17-35" fmla="*/ 1335847 w 1529088"/>
              <a:gd name="connsiteY17-36" fmla="*/ 250747 h 555772"/>
              <a:gd name="connsiteX18-37" fmla="*/ 1315005 w 1529088"/>
              <a:gd name="connsiteY18-38" fmla="*/ 281674 h 555772"/>
              <a:gd name="connsiteX19-39" fmla="*/ 1305145 w 1529088"/>
              <a:gd name="connsiteY19-40" fmla="*/ 292673 h 555772"/>
              <a:gd name="connsiteX20-41" fmla="*/ 1354584 w 1529088"/>
              <a:gd name="connsiteY20-42" fmla="*/ 285464 h 555772"/>
              <a:gd name="connsiteX21-43" fmla="*/ 1342910 w 1529088"/>
              <a:gd name="connsiteY21-44" fmla="*/ 244606 h 555772"/>
              <a:gd name="connsiteX22-45" fmla="*/ 1341768 w 1529088"/>
              <a:gd name="connsiteY22-46" fmla="*/ 240603 h 555772"/>
              <a:gd name="connsiteX23-47" fmla="*/ 178475 w 1529088"/>
              <a:gd name="connsiteY23-48" fmla="*/ 179003 h 555772"/>
              <a:gd name="connsiteX24-49" fmla="*/ 200262 w 1529088"/>
              <a:gd name="connsiteY24-50" fmla="*/ 183592 h 555772"/>
              <a:gd name="connsiteX25-51" fmla="*/ 224360 w 1529088"/>
              <a:gd name="connsiteY25-52" fmla="*/ 192470 h 555772"/>
              <a:gd name="connsiteX26-53" fmla="*/ 237405 w 1529088"/>
              <a:gd name="connsiteY26-54" fmla="*/ 225514 h 555772"/>
              <a:gd name="connsiteX27-55" fmla="*/ 285286 w 1529088"/>
              <a:gd name="connsiteY27-56" fmla="*/ 212538 h 555772"/>
              <a:gd name="connsiteX28-57" fmla="*/ 331772 w 1529088"/>
              <a:gd name="connsiteY28-58" fmla="*/ 225561 h 555772"/>
              <a:gd name="connsiteX29-59" fmla="*/ 306285 w 1529088"/>
              <a:gd name="connsiteY29-60" fmla="*/ 254908 h 555772"/>
              <a:gd name="connsiteX30-61" fmla="*/ 211174 w 1529088"/>
              <a:gd name="connsiteY30-62" fmla="*/ 272162 h 555772"/>
              <a:gd name="connsiteX31-63" fmla="*/ 225755 w 1529088"/>
              <a:gd name="connsiteY31-64" fmla="*/ 307160 h 555772"/>
              <a:gd name="connsiteX32-65" fmla="*/ 218475 w 1529088"/>
              <a:gd name="connsiteY32-66" fmla="*/ 314063 h 555772"/>
              <a:gd name="connsiteX33-67" fmla="*/ 241655 w 1529088"/>
              <a:gd name="connsiteY33-68" fmla="*/ 318369 h 555772"/>
              <a:gd name="connsiteX34-69" fmla="*/ 265729 w 1529088"/>
              <a:gd name="connsiteY34-70" fmla="*/ 327647 h 555772"/>
              <a:gd name="connsiteX35-71" fmla="*/ 304192 w 1529088"/>
              <a:gd name="connsiteY35-72" fmla="*/ 284069 h 555772"/>
              <a:gd name="connsiteX36-73" fmla="*/ 329679 w 1529088"/>
              <a:gd name="connsiteY36-74" fmla="*/ 270558 h 555772"/>
              <a:gd name="connsiteX37-75" fmla="*/ 364886 w 1529088"/>
              <a:gd name="connsiteY37-76" fmla="*/ 301510 h 555772"/>
              <a:gd name="connsiteX38-77" fmla="*/ 355887 w 1529088"/>
              <a:gd name="connsiteY38-78" fmla="*/ 320555 h 555772"/>
              <a:gd name="connsiteX39-79" fmla="*/ 287030 w 1529088"/>
              <a:gd name="connsiteY39-80" fmla="*/ 351599 h 555772"/>
              <a:gd name="connsiteX40-81" fmla="*/ 335562 w 1529088"/>
              <a:gd name="connsiteY40-82" fmla="*/ 382551 h 555772"/>
              <a:gd name="connsiteX41-83" fmla="*/ 340353 w 1529088"/>
              <a:gd name="connsiteY41-84" fmla="*/ 428409 h 555772"/>
              <a:gd name="connsiteX42-85" fmla="*/ 286309 w 1529088"/>
              <a:gd name="connsiteY42-86" fmla="*/ 411666 h 555772"/>
              <a:gd name="connsiteX43-87" fmla="*/ 280786 w 1529088"/>
              <a:gd name="connsiteY43-88" fmla="*/ 406278 h 555772"/>
              <a:gd name="connsiteX44-89" fmla="*/ 281193 w 1529088"/>
              <a:gd name="connsiteY44-90" fmla="*/ 410469 h 555772"/>
              <a:gd name="connsiteX45-91" fmla="*/ 275636 w 1529088"/>
              <a:gd name="connsiteY45-92" fmla="*/ 422758 h 555772"/>
              <a:gd name="connsiteX46-93" fmla="*/ 230569 w 1529088"/>
              <a:gd name="connsiteY46-94" fmla="*/ 481452 h 555772"/>
              <a:gd name="connsiteX47-95" fmla="*/ 180851 w 1529088"/>
              <a:gd name="connsiteY47-96" fmla="*/ 536821 h 555772"/>
              <a:gd name="connsiteX48-97" fmla="*/ 145876 w 1529088"/>
              <a:gd name="connsiteY48-98" fmla="*/ 551866 h 555772"/>
              <a:gd name="connsiteX49-99" fmla="*/ 128040 w 1529088"/>
              <a:gd name="connsiteY49-100" fmla="*/ 522217 h 555772"/>
              <a:gd name="connsiteX50-101" fmla="*/ 140783 w 1529088"/>
              <a:gd name="connsiteY50-102" fmla="*/ 485777 h 555772"/>
              <a:gd name="connsiteX51-103" fmla="*/ 153364 w 1529088"/>
              <a:gd name="connsiteY51-104" fmla="*/ 371784 h 555772"/>
              <a:gd name="connsiteX52-105" fmla="*/ 33395 w 1529088"/>
              <a:gd name="connsiteY52-106" fmla="*/ 445803 h 555772"/>
              <a:gd name="connsiteX53-107" fmla="*/ 19628 w 1529088"/>
              <a:gd name="connsiteY53-108" fmla="*/ 430850 h 555772"/>
              <a:gd name="connsiteX54-109" fmla="*/ 116157 w 1529088"/>
              <a:gd name="connsiteY54-110" fmla="*/ 352320 h 555772"/>
              <a:gd name="connsiteX55-111" fmla="*/ 178711 w 1529088"/>
              <a:gd name="connsiteY55-112" fmla="*/ 281325 h 555772"/>
              <a:gd name="connsiteX56-113" fmla="*/ 129924 w 1529088"/>
              <a:gd name="connsiteY56-114" fmla="*/ 294301 h 555772"/>
              <a:gd name="connsiteX57-115" fmla="*/ 70276 w 1529088"/>
              <a:gd name="connsiteY57-116" fmla="*/ 280976 h 555772"/>
              <a:gd name="connsiteX58-117" fmla="*/ 85880 w 1529088"/>
              <a:gd name="connsiteY58-118" fmla="*/ 254652 h 555772"/>
              <a:gd name="connsiteX59-119" fmla="*/ 207872 w 1529088"/>
              <a:gd name="connsiteY59-120" fmla="*/ 234862 h 555772"/>
              <a:gd name="connsiteX60-121" fmla="*/ 175497 w 1529088"/>
              <a:gd name="connsiteY60-122" fmla="*/ 202668 h 555772"/>
              <a:gd name="connsiteX61-123" fmla="*/ 162416 w 1529088"/>
              <a:gd name="connsiteY61-124" fmla="*/ 183687 h 555772"/>
              <a:gd name="connsiteX62-125" fmla="*/ 178475 w 1529088"/>
              <a:gd name="connsiteY62-126" fmla="*/ 179003 h 555772"/>
              <a:gd name="connsiteX63-127" fmla="*/ 208771 w 1529088"/>
              <a:gd name="connsiteY63-128" fmla="*/ 170167 h 555772"/>
              <a:gd name="connsiteX64-129" fmla="*/ 213579 w 1529088"/>
              <a:gd name="connsiteY64-130" fmla="*/ 170896 h 555772"/>
              <a:gd name="connsiteX65-131" fmla="*/ 196537 w 1529088"/>
              <a:gd name="connsiteY65-132" fmla="*/ 174599 h 555772"/>
              <a:gd name="connsiteX66-133" fmla="*/ 184620 w 1529088"/>
              <a:gd name="connsiteY66-134" fmla="*/ 177211 h 555772"/>
              <a:gd name="connsiteX67-135" fmla="*/ 208771 w 1529088"/>
              <a:gd name="connsiteY67-136" fmla="*/ 170167 h 555772"/>
              <a:gd name="connsiteX68-137" fmla="*/ 1377171 w 1529088"/>
              <a:gd name="connsiteY68-138" fmla="*/ 126987 h 555772"/>
              <a:gd name="connsiteX69-139" fmla="*/ 1503485 w 1529088"/>
              <a:gd name="connsiteY69-140" fmla="*/ 0 h 555772"/>
              <a:gd name="connsiteX70-141" fmla="*/ 1378257 w 1529088"/>
              <a:gd name="connsiteY70-142" fmla="*/ 132311 h 555772"/>
              <a:gd name="connsiteX71-143" fmla="*/ 1395953 w 1529088"/>
              <a:gd name="connsiteY71-144" fmla="*/ 160704 h 555772"/>
              <a:gd name="connsiteX72-145" fmla="*/ 1366583 w 1529088"/>
              <a:gd name="connsiteY72-146" fmla="*/ 187563 h 555772"/>
              <a:gd name="connsiteX73-147" fmla="*/ 1437602 w 1529088"/>
              <a:gd name="connsiteY73-148" fmla="*/ 171680 h 555772"/>
              <a:gd name="connsiteX74-149" fmla="*/ 1491622 w 1529088"/>
              <a:gd name="connsiteY74-150" fmla="*/ 184935 h 555772"/>
              <a:gd name="connsiteX75-151" fmla="*/ 1472135 w 1529088"/>
              <a:gd name="connsiteY75-152" fmla="*/ 215771 h 555772"/>
              <a:gd name="connsiteX76-153" fmla="*/ 1384717 w 1529088"/>
              <a:gd name="connsiteY76-154" fmla="*/ 228733 h 555772"/>
              <a:gd name="connsiteX77-155" fmla="*/ 1361691 w 1529088"/>
              <a:gd name="connsiteY77-156" fmla="*/ 231849 h 555772"/>
              <a:gd name="connsiteX78-157" fmla="*/ 1372257 w 1529088"/>
              <a:gd name="connsiteY78-158" fmla="*/ 234095 h 555772"/>
              <a:gd name="connsiteX79-159" fmla="*/ 1410162 w 1529088"/>
              <a:gd name="connsiteY79-160" fmla="*/ 257326 h 555772"/>
              <a:gd name="connsiteX80-161" fmla="*/ 1404534 w 1529088"/>
              <a:gd name="connsiteY80-162" fmla="*/ 272209 h 555772"/>
              <a:gd name="connsiteX81-163" fmla="*/ 1452996 w 1529088"/>
              <a:gd name="connsiteY81-164" fmla="*/ 263558 h 555772"/>
              <a:gd name="connsiteX82-165" fmla="*/ 1492064 w 1529088"/>
              <a:gd name="connsiteY82-166" fmla="*/ 278697 h 555772"/>
              <a:gd name="connsiteX83-167" fmla="*/ 1479995 w 1529088"/>
              <a:gd name="connsiteY83-168" fmla="*/ 303602 h 555772"/>
              <a:gd name="connsiteX84-169" fmla="*/ 1404023 w 1529088"/>
              <a:gd name="connsiteY84-170" fmla="*/ 315137 h 555772"/>
              <a:gd name="connsiteX85-171" fmla="*/ 1401604 w 1529088"/>
              <a:gd name="connsiteY85-172" fmla="*/ 353925 h 555772"/>
              <a:gd name="connsiteX86-173" fmla="*/ 1502575 w 1529088"/>
              <a:gd name="connsiteY86-174" fmla="*/ 336554 h 555772"/>
              <a:gd name="connsiteX87-175" fmla="*/ 1519992 w 1529088"/>
              <a:gd name="connsiteY87-176" fmla="*/ 350879 h 555772"/>
              <a:gd name="connsiteX88-177" fmla="*/ 1401604 w 1529088"/>
              <a:gd name="connsiteY88-178" fmla="*/ 396015 h 555772"/>
              <a:gd name="connsiteX89-179" fmla="*/ 1400069 w 1529088"/>
              <a:gd name="connsiteY89-180" fmla="*/ 464848 h 555772"/>
              <a:gd name="connsiteX90-181" fmla="*/ 1392582 w 1529088"/>
              <a:gd name="connsiteY90-182" fmla="*/ 527356 h 555772"/>
              <a:gd name="connsiteX91-183" fmla="*/ 1361839 w 1529088"/>
              <a:gd name="connsiteY91-184" fmla="*/ 533379 h 555772"/>
              <a:gd name="connsiteX92-185" fmla="*/ 1342887 w 1529088"/>
              <a:gd name="connsiteY92-186" fmla="*/ 480475 h 555772"/>
              <a:gd name="connsiteX93-187" fmla="*/ 1354584 w 1529088"/>
              <a:gd name="connsiteY93-188" fmla="*/ 406805 h 555772"/>
              <a:gd name="connsiteX94-189" fmla="*/ 1263868 w 1529088"/>
              <a:gd name="connsiteY94-190" fmla="*/ 441548 h 555772"/>
              <a:gd name="connsiteX95-191" fmla="*/ 1212476 w 1529088"/>
              <a:gd name="connsiteY95-192" fmla="*/ 415386 h 555772"/>
              <a:gd name="connsiteX96-193" fmla="*/ 1221173 w 1529088"/>
              <a:gd name="connsiteY96-194" fmla="*/ 383156 h 555772"/>
              <a:gd name="connsiteX97-195" fmla="*/ 1354584 w 1529088"/>
              <a:gd name="connsiteY97-196" fmla="*/ 364529 h 555772"/>
              <a:gd name="connsiteX98-197" fmla="*/ 1354584 w 1529088"/>
              <a:gd name="connsiteY98-198" fmla="*/ 322159 h 555772"/>
              <a:gd name="connsiteX99-199" fmla="*/ 1274984 w 1529088"/>
              <a:gd name="connsiteY99-200" fmla="*/ 346739 h 555772"/>
              <a:gd name="connsiteX100-201" fmla="*/ 1244032 w 1529088"/>
              <a:gd name="connsiteY100-202" fmla="*/ 328554 h 555772"/>
              <a:gd name="connsiteX101-203" fmla="*/ 1251567 w 1529088"/>
              <a:gd name="connsiteY101-204" fmla="*/ 288975 h 555772"/>
              <a:gd name="connsiteX102-205" fmla="*/ 1296215 w 1529088"/>
              <a:gd name="connsiteY102-206" fmla="*/ 240443 h 555772"/>
              <a:gd name="connsiteX103" fmla="*/ 1235475 w 1529088"/>
              <a:gd name="connsiteY103" fmla="*/ 230746 h 555772"/>
              <a:gd name="connsiteX104" fmla="*/ 1241405 w 1529088"/>
              <a:gd name="connsiteY104" fmla="*/ 207352 h 555772"/>
              <a:gd name="connsiteX105" fmla="*/ 1309749 w 1529088"/>
              <a:gd name="connsiteY105" fmla="*/ 197655 h 555772"/>
              <a:gd name="connsiteX106" fmla="*/ 1329609 w 1529088"/>
              <a:gd name="connsiteY106" fmla="*/ 141240 h 555772"/>
              <a:gd name="connsiteX107" fmla="*/ 1307242 w 1529088"/>
              <a:gd name="connsiteY107" fmla="*/ 146616 h 555772"/>
              <a:gd name="connsiteX108" fmla="*/ 1377171 w 1529088"/>
              <a:gd name="connsiteY108" fmla="*/ 126987 h 555772"/>
              <a:gd name="connsiteX0-207" fmla="*/ 1412234 w 1529088"/>
              <a:gd name="connsiteY0-208" fmla="*/ 361831 h 428785"/>
              <a:gd name="connsiteX1-209" fmla="*/ 1411727 w 1529088"/>
              <a:gd name="connsiteY1-210" fmla="*/ 363438 h 428785"/>
              <a:gd name="connsiteX2-211" fmla="*/ 1411185 w 1529088"/>
              <a:gd name="connsiteY2-212" fmla="*/ 363157 h 428785"/>
              <a:gd name="connsiteX3-213" fmla="*/ 1412234 w 1529088"/>
              <a:gd name="connsiteY3-214" fmla="*/ 361831 h 428785"/>
              <a:gd name="connsiteX4-215" fmla="*/ 203704 w 1529088"/>
              <a:gd name="connsiteY4-216" fmla="*/ 201512 h 428785"/>
              <a:gd name="connsiteX5-217" fmla="*/ 184897 w 1529088"/>
              <a:gd name="connsiteY5-218" fmla="*/ 221124 h 428785"/>
              <a:gd name="connsiteX6-219" fmla="*/ 203710 w 1529088"/>
              <a:gd name="connsiteY6-220" fmla="*/ 250774 h 428785"/>
              <a:gd name="connsiteX7-221" fmla="*/ 199338 w 1529088"/>
              <a:gd name="connsiteY7-222" fmla="*/ 299840 h 428785"/>
              <a:gd name="connsiteX8-223" fmla="*/ 212872 w 1529088"/>
              <a:gd name="connsiteY8-224" fmla="*/ 318002 h 428785"/>
              <a:gd name="connsiteX9-225" fmla="*/ 261032 w 1529088"/>
              <a:gd name="connsiteY9-226" fmla="*/ 284446 h 428785"/>
              <a:gd name="connsiteX10-227" fmla="*/ 273892 w 1529088"/>
              <a:gd name="connsiteY10-228" fmla="*/ 277820 h 428785"/>
              <a:gd name="connsiteX11-229" fmla="*/ 279027 w 1529088"/>
              <a:gd name="connsiteY11-230" fmla="*/ 277575 h 428785"/>
              <a:gd name="connsiteX12-231" fmla="*/ 264414 w 1529088"/>
              <a:gd name="connsiteY12-232" fmla="*/ 263321 h 428785"/>
              <a:gd name="connsiteX13-233" fmla="*/ 212384 w 1529088"/>
              <a:gd name="connsiteY13-234" fmla="*/ 211544 h 428785"/>
              <a:gd name="connsiteX14-235" fmla="*/ 206315 w 1529088"/>
              <a:gd name="connsiteY14-236" fmla="*/ 204942 h 428785"/>
              <a:gd name="connsiteX15-237" fmla="*/ 203704 w 1529088"/>
              <a:gd name="connsiteY15-238" fmla="*/ 201512 h 428785"/>
              <a:gd name="connsiteX16-239" fmla="*/ 1341768 w 1529088"/>
              <a:gd name="connsiteY16-240" fmla="*/ 113616 h 428785"/>
              <a:gd name="connsiteX17-241" fmla="*/ 1335847 w 1529088"/>
              <a:gd name="connsiteY17-242" fmla="*/ 123760 h 428785"/>
              <a:gd name="connsiteX18-243" fmla="*/ 1315005 w 1529088"/>
              <a:gd name="connsiteY18-244" fmla="*/ 154687 h 428785"/>
              <a:gd name="connsiteX19-245" fmla="*/ 1305145 w 1529088"/>
              <a:gd name="connsiteY19-246" fmla="*/ 165686 h 428785"/>
              <a:gd name="connsiteX20-247" fmla="*/ 1354584 w 1529088"/>
              <a:gd name="connsiteY20-248" fmla="*/ 158477 h 428785"/>
              <a:gd name="connsiteX21-249" fmla="*/ 1342910 w 1529088"/>
              <a:gd name="connsiteY21-250" fmla="*/ 117619 h 428785"/>
              <a:gd name="connsiteX22-251" fmla="*/ 1341768 w 1529088"/>
              <a:gd name="connsiteY22-252" fmla="*/ 113616 h 428785"/>
              <a:gd name="connsiteX23-253" fmla="*/ 178475 w 1529088"/>
              <a:gd name="connsiteY23-254" fmla="*/ 52016 h 428785"/>
              <a:gd name="connsiteX24-255" fmla="*/ 200262 w 1529088"/>
              <a:gd name="connsiteY24-256" fmla="*/ 56605 h 428785"/>
              <a:gd name="connsiteX25-257" fmla="*/ 224360 w 1529088"/>
              <a:gd name="connsiteY25-258" fmla="*/ 65483 h 428785"/>
              <a:gd name="connsiteX26-259" fmla="*/ 237405 w 1529088"/>
              <a:gd name="connsiteY26-260" fmla="*/ 98527 h 428785"/>
              <a:gd name="connsiteX27-261" fmla="*/ 285286 w 1529088"/>
              <a:gd name="connsiteY27-262" fmla="*/ 85551 h 428785"/>
              <a:gd name="connsiteX28-263" fmla="*/ 331772 w 1529088"/>
              <a:gd name="connsiteY28-264" fmla="*/ 98574 h 428785"/>
              <a:gd name="connsiteX29-265" fmla="*/ 306285 w 1529088"/>
              <a:gd name="connsiteY29-266" fmla="*/ 127921 h 428785"/>
              <a:gd name="connsiteX30-267" fmla="*/ 211174 w 1529088"/>
              <a:gd name="connsiteY30-268" fmla="*/ 145175 h 428785"/>
              <a:gd name="connsiteX31-269" fmla="*/ 225755 w 1529088"/>
              <a:gd name="connsiteY31-270" fmla="*/ 180173 h 428785"/>
              <a:gd name="connsiteX32-271" fmla="*/ 218475 w 1529088"/>
              <a:gd name="connsiteY32-272" fmla="*/ 187076 h 428785"/>
              <a:gd name="connsiteX33-273" fmla="*/ 241655 w 1529088"/>
              <a:gd name="connsiteY33-274" fmla="*/ 191382 h 428785"/>
              <a:gd name="connsiteX34-275" fmla="*/ 265729 w 1529088"/>
              <a:gd name="connsiteY34-276" fmla="*/ 200660 h 428785"/>
              <a:gd name="connsiteX35-277" fmla="*/ 304192 w 1529088"/>
              <a:gd name="connsiteY35-278" fmla="*/ 157082 h 428785"/>
              <a:gd name="connsiteX36-279" fmla="*/ 329679 w 1529088"/>
              <a:gd name="connsiteY36-280" fmla="*/ 143571 h 428785"/>
              <a:gd name="connsiteX37-281" fmla="*/ 364886 w 1529088"/>
              <a:gd name="connsiteY37-282" fmla="*/ 174523 h 428785"/>
              <a:gd name="connsiteX38-283" fmla="*/ 355887 w 1529088"/>
              <a:gd name="connsiteY38-284" fmla="*/ 193568 h 428785"/>
              <a:gd name="connsiteX39-285" fmla="*/ 287030 w 1529088"/>
              <a:gd name="connsiteY39-286" fmla="*/ 224612 h 428785"/>
              <a:gd name="connsiteX40-287" fmla="*/ 335562 w 1529088"/>
              <a:gd name="connsiteY40-288" fmla="*/ 255564 h 428785"/>
              <a:gd name="connsiteX41-289" fmla="*/ 340353 w 1529088"/>
              <a:gd name="connsiteY41-290" fmla="*/ 301422 h 428785"/>
              <a:gd name="connsiteX42-291" fmla="*/ 286309 w 1529088"/>
              <a:gd name="connsiteY42-292" fmla="*/ 284679 h 428785"/>
              <a:gd name="connsiteX43-293" fmla="*/ 280786 w 1529088"/>
              <a:gd name="connsiteY43-294" fmla="*/ 279291 h 428785"/>
              <a:gd name="connsiteX44-295" fmla="*/ 281193 w 1529088"/>
              <a:gd name="connsiteY44-296" fmla="*/ 283482 h 428785"/>
              <a:gd name="connsiteX45-297" fmla="*/ 275636 w 1529088"/>
              <a:gd name="connsiteY45-298" fmla="*/ 295771 h 428785"/>
              <a:gd name="connsiteX46-299" fmla="*/ 230569 w 1529088"/>
              <a:gd name="connsiteY46-300" fmla="*/ 354465 h 428785"/>
              <a:gd name="connsiteX47-301" fmla="*/ 180851 w 1529088"/>
              <a:gd name="connsiteY47-302" fmla="*/ 409834 h 428785"/>
              <a:gd name="connsiteX48-303" fmla="*/ 145876 w 1529088"/>
              <a:gd name="connsiteY48-304" fmla="*/ 424879 h 428785"/>
              <a:gd name="connsiteX49-305" fmla="*/ 128040 w 1529088"/>
              <a:gd name="connsiteY49-306" fmla="*/ 395230 h 428785"/>
              <a:gd name="connsiteX50-307" fmla="*/ 140783 w 1529088"/>
              <a:gd name="connsiteY50-308" fmla="*/ 358790 h 428785"/>
              <a:gd name="connsiteX51-309" fmla="*/ 153364 w 1529088"/>
              <a:gd name="connsiteY51-310" fmla="*/ 244797 h 428785"/>
              <a:gd name="connsiteX52-311" fmla="*/ 33395 w 1529088"/>
              <a:gd name="connsiteY52-312" fmla="*/ 318816 h 428785"/>
              <a:gd name="connsiteX53-313" fmla="*/ 19628 w 1529088"/>
              <a:gd name="connsiteY53-314" fmla="*/ 303863 h 428785"/>
              <a:gd name="connsiteX54-315" fmla="*/ 116157 w 1529088"/>
              <a:gd name="connsiteY54-316" fmla="*/ 225333 h 428785"/>
              <a:gd name="connsiteX55-317" fmla="*/ 178711 w 1529088"/>
              <a:gd name="connsiteY55-318" fmla="*/ 154338 h 428785"/>
              <a:gd name="connsiteX56-319" fmla="*/ 129924 w 1529088"/>
              <a:gd name="connsiteY56-320" fmla="*/ 167314 h 428785"/>
              <a:gd name="connsiteX57-321" fmla="*/ 70276 w 1529088"/>
              <a:gd name="connsiteY57-322" fmla="*/ 153989 h 428785"/>
              <a:gd name="connsiteX58-323" fmla="*/ 85880 w 1529088"/>
              <a:gd name="connsiteY58-324" fmla="*/ 127665 h 428785"/>
              <a:gd name="connsiteX59-325" fmla="*/ 207872 w 1529088"/>
              <a:gd name="connsiteY59-326" fmla="*/ 107875 h 428785"/>
              <a:gd name="connsiteX60-327" fmla="*/ 175497 w 1529088"/>
              <a:gd name="connsiteY60-328" fmla="*/ 75681 h 428785"/>
              <a:gd name="connsiteX61-329" fmla="*/ 162416 w 1529088"/>
              <a:gd name="connsiteY61-330" fmla="*/ 56700 h 428785"/>
              <a:gd name="connsiteX62-331" fmla="*/ 178475 w 1529088"/>
              <a:gd name="connsiteY62-332" fmla="*/ 52016 h 428785"/>
              <a:gd name="connsiteX63-333" fmla="*/ 208771 w 1529088"/>
              <a:gd name="connsiteY63-334" fmla="*/ 43180 h 428785"/>
              <a:gd name="connsiteX64-335" fmla="*/ 213579 w 1529088"/>
              <a:gd name="connsiteY64-336" fmla="*/ 43909 h 428785"/>
              <a:gd name="connsiteX65-337" fmla="*/ 196537 w 1529088"/>
              <a:gd name="connsiteY65-338" fmla="*/ 47612 h 428785"/>
              <a:gd name="connsiteX66-339" fmla="*/ 184620 w 1529088"/>
              <a:gd name="connsiteY66-340" fmla="*/ 50224 h 428785"/>
              <a:gd name="connsiteX67-341" fmla="*/ 208771 w 1529088"/>
              <a:gd name="connsiteY67-342" fmla="*/ 43180 h 428785"/>
              <a:gd name="connsiteX68-343" fmla="*/ 1377171 w 1529088"/>
              <a:gd name="connsiteY68-344" fmla="*/ 0 h 428785"/>
              <a:gd name="connsiteX69-345" fmla="*/ 1378257 w 1529088"/>
              <a:gd name="connsiteY69-346" fmla="*/ 5324 h 428785"/>
              <a:gd name="connsiteX70-347" fmla="*/ 1395953 w 1529088"/>
              <a:gd name="connsiteY70-348" fmla="*/ 33717 h 428785"/>
              <a:gd name="connsiteX71-349" fmla="*/ 1366583 w 1529088"/>
              <a:gd name="connsiteY71-350" fmla="*/ 60576 h 428785"/>
              <a:gd name="connsiteX72-351" fmla="*/ 1437602 w 1529088"/>
              <a:gd name="connsiteY72-352" fmla="*/ 44693 h 428785"/>
              <a:gd name="connsiteX73-353" fmla="*/ 1491622 w 1529088"/>
              <a:gd name="connsiteY73-354" fmla="*/ 57948 h 428785"/>
              <a:gd name="connsiteX74-355" fmla="*/ 1472135 w 1529088"/>
              <a:gd name="connsiteY74-356" fmla="*/ 88784 h 428785"/>
              <a:gd name="connsiteX75-357" fmla="*/ 1384717 w 1529088"/>
              <a:gd name="connsiteY75-358" fmla="*/ 101746 h 428785"/>
              <a:gd name="connsiteX76-359" fmla="*/ 1361691 w 1529088"/>
              <a:gd name="connsiteY76-360" fmla="*/ 104862 h 428785"/>
              <a:gd name="connsiteX77-361" fmla="*/ 1372257 w 1529088"/>
              <a:gd name="connsiteY77-362" fmla="*/ 107108 h 428785"/>
              <a:gd name="connsiteX78-363" fmla="*/ 1410162 w 1529088"/>
              <a:gd name="connsiteY78-364" fmla="*/ 130339 h 428785"/>
              <a:gd name="connsiteX79-365" fmla="*/ 1404534 w 1529088"/>
              <a:gd name="connsiteY79-366" fmla="*/ 145222 h 428785"/>
              <a:gd name="connsiteX80-367" fmla="*/ 1452996 w 1529088"/>
              <a:gd name="connsiteY80-368" fmla="*/ 136571 h 428785"/>
              <a:gd name="connsiteX81-369" fmla="*/ 1492064 w 1529088"/>
              <a:gd name="connsiteY81-370" fmla="*/ 151710 h 428785"/>
              <a:gd name="connsiteX82-371" fmla="*/ 1479995 w 1529088"/>
              <a:gd name="connsiteY82-372" fmla="*/ 176615 h 428785"/>
              <a:gd name="connsiteX83-373" fmla="*/ 1404023 w 1529088"/>
              <a:gd name="connsiteY83-374" fmla="*/ 188150 h 428785"/>
              <a:gd name="connsiteX84-375" fmla="*/ 1401604 w 1529088"/>
              <a:gd name="connsiteY84-376" fmla="*/ 226938 h 428785"/>
              <a:gd name="connsiteX85-377" fmla="*/ 1502575 w 1529088"/>
              <a:gd name="connsiteY85-378" fmla="*/ 209567 h 428785"/>
              <a:gd name="connsiteX86-379" fmla="*/ 1519992 w 1529088"/>
              <a:gd name="connsiteY86-380" fmla="*/ 223892 h 428785"/>
              <a:gd name="connsiteX87-381" fmla="*/ 1401604 w 1529088"/>
              <a:gd name="connsiteY87-382" fmla="*/ 269028 h 428785"/>
              <a:gd name="connsiteX88-383" fmla="*/ 1400069 w 1529088"/>
              <a:gd name="connsiteY88-384" fmla="*/ 337861 h 428785"/>
              <a:gd name="connsiteX89-385" fmla="*/ 1392582 w 1529088"/>
              <a:gd name="connsiteY89-386" fmla="*/ 400369 h 428785"/>
              <a:gd name="connsiteX90-387" fmla="*/ 1361839 w 1529088"/>
              <a:gd name="connsiteY90-388" fmla="*/ 406392 h 428785"/>
              <a:gd name="connsiteX91-389" fmla="*/ 1342887 w 1529088"/>
              <a:gd name="connsiteY91-390" fmla="*/ 353488 h 428785"/>
              <a:gd name="connsiteX92-391" fmla="*/ 1354584 w 1529088"/>
              <a:gd name="connsiteY92-392" fmla="*/ 279818 h 428785"/>
              <a:gd name="connsiteX93-393" fmla="*/ 1263868 w 1529088"/>
              <a:gd name="connsiteY93-394" fmla="*/ 314561 h 428785"/>
              <a:gd name="connsiteX94-395" fmla="*/ 1212476 w 1529088"/>
              <a:gd name="connsiteY94-396" fmla="*/ 288399 h 428785"/>
              <a:gd name="connsiteX95-397" fmla="*/ 1221173 w 1529088"/>
              <a:gd name="connsiteY95-398" fmla="*/ 256169 h 428785"/>
              <a:gd name="connsiteX96-399" fmla="*/ 1354584 w 1529088"/>
              <a:gd name="connsiteY96-400" fmla="*/ 237542 h 428785"/>
              <a:gd name="connsiteX97-401" fmla="*/ 1354584 w 1529088"/>
              <a:gd name="connsiteY97-402" fmla="*/ 195172 h 428785"/>
              <a:gd name="connsiteX98-403" fmla="*/ 1274984 w 1529088"/>
              <a:gd name="connsiteY98-404" fmla="*/ 219752 h 428785"/>
              <a:gd name="connsiteX99-405" fmla="*/ 1244032 w 1529088"/>
              <a:gd name="connsiteY99-406" fmla="*/ 201567 h 428785"/>
              <a:gd name="connsiteX100-407" fmla="*/ 1251567 w 1529088"/>
              <a:gd name="connsiteY100-408" fmla="*/ 161988 h 428785"/>
              <a:gd name="connsiteX101-409" fmla="*/ 1296215 w 1529088"/>
              <a:gd name="connsiteY101-410" fmla="*/ 113456 h 428785"/>
              <a:gd name="connsiteX102-411" fmla="*/ 1235475 w 1529088"/>
              <a:gd name="connsiteY102-412" fmla="*/ 103759 h 428785"/>
              <a:gd name="connsiteX103-413" fmla="*/ 1241405 w 1529088"/>
              <a:gd name="connsiteY103-414" fmla="*/ 80365 h 428785"/>
              <a:gd name="connsiteX104-415" fmla="*/ 1309749 w 1529088"/>
              <a:gd name="connsiteY104-416" fmla="*/ 70668 h 428785"/>
              <a:gd name="connsiteX105-417" fmla="*/ 1329609 w 1529088"/>
              <a:gd name="connsiteY105-418" fmla="*/ 14253 h 428785"/>
              <a:gd name="connsiteX106-419" fmla="*/ 1307242 w 1529088"/>
              <a:gd name="connsiteY106-420" fmla="*/ 19629 h 428785"/>
              <a:gd name="connsiteX107-421" fmla="*/ 1377171 w 1529088"/>
              <a:gd name="connsiteY107-422" fmla="*/ 0 h 428785"/>
              <a:gd name="connsiteX0-423" fmla="*/ 1412234 w 1529088"/>
              <a:gd name="connsiteY0-424" fmla="*/ 478671 h 545625"/>
              <a:gd name="connsiteX1-425" fmla="*/ 1411727 w 1529088"/>
              <a:gd name="connsiteY1-426" fmla="*/ 480278 h 545625"/>
              <a:gd name="connsiteX2-427" fmla="*/ 1411185 w 1529088"/>
              <a:gd name="connsiteY2-428" fmla="*/ 479997 h 545625"/>
              <a:gd name="connsiteX3-429" fmla="*/ 1412234 w 1529088"/>
              <a:gd name="connsiteY3-430" fmla="*/ 478671 h 545625"/>
              <a:gd name="connsiteX4-431" fmla="*/ 203704 w 1529088"/>
              <a:gd name="connsiteY4-432" fmla="*/ 318352 h 545625"/>
              <a:gd name="connsiteX5-433" fmla="*/ 184897 w 1529088"/>
              <a:gd name="connsiteY5-434" fmla="*/ 337964 h 545625"/>
              <a:gd name="connsiteX6-435" fmla="*/ 203710 w 1529088"/>
              <a:gd name="connsiteY6-436" fmla="*/ 367614 h 545625"/>
              <a:gd name="connsiteX7-437" fmla="*/ 199338 w 1529088"/>
              <a:gd name="connsiteY7-438" fmla="*/ 416680 h 545625"/>
              <a:gd name="connsiteX8-439" fmla="*/ 212872 w 1529088"/>
              <a:gd name="connsiteY8-440" fmla="*/ 434842 h 545625"/>
              <a:gd name="connsiteX9-441" fmla="*/ 261032 w 1529088"/>
              <a:gd name="connsiteY9-442" fmla="*/ 401286 h 545625"/>
              <a:gd name="connsiteX10-443" fmla="*/ 273892 w 1529088"/>
              <a:gd name="connsiteY10-444" fmla="*/ 394660 h 545625"/>
              <a:gd name="connsiteX11-445" fmla="*/ 279027 w 1529088"/>
              <a:gd name="connsiteY11-446" fmla="*/ 394415 h 545625"/>
              <a:gd name="connsiteX12-447" fmla="*/ 264414 w 1529088"/>
              <a:gd name="connsiteY12-448" fmla="*/ 380161 h 545625"/>
              <a:gd name="connsiteX13-449" fmla="*/ 212384 w 1529088"/>
              <a:gd name="connsiteY13-450" fmla="*/ 328384 h 545625"/>
              <a:gd name="connsiteX14-451" fmla="*/ 206315 w 1529088"/>
              <a:gd name="connsiteY14-452" fmla="*/ 321782 h 545625"/>
              <a:gd name="connsiteX15-453" fmla="*/ 203704 w 1529088"/>
              <a:gd name="connsiteY15-454" fmla="*/ 318352 h 545625"/>
              <a:gd name="connsiteX16-455" fmla="*/ 1341768 w 1529088"/>
              <a:gd name="connsiteY16-456" fmla="*/ 230456 h 545625"/>
              <a:gd name="connsiteX17-457" fmla="*/ 1335847 w 1529088"/>
              <a:gd name="connsiteY17-458" fmla="*/ 240600 h 545625"/>
              <a:gd name="connsiteX18-459" fmla="*/ 1315005 w 1529088"/>
              <a:gd name="connsiteY18-460" fmla="*/ 271527 h 545625"/>
              <a:gd name="connsiteX19-461" fmla="*/ 1305145 w 1529088"/>
              <a:gd name="connsiteY19-462" fmla="*/ 282526 h 545625"/>
              <a:gd name="connsiteX20-463" fmla="*/ 1354584 w 1529088"/>
              <a:gd name="connsiteY20-464" fmla="*/ 275317 h 545625"/>
              <a:gd name="connsiteX21-465" fmla="*/ 1342910 w 1529088"/>
              <a:gd name="connsiteY21-466" fmla="*/ 234459 h 545625"/>
              <a:gd name="connsiteX22-467" fmla="*/ 1341768 w 1529088"/>
              <a:gd name="connsiteY22-468" fmla="*/ 230456 h 545625"/>
              <a:gd name="connsiteX23-469" fmla="*/ 178475 w 1529088"/>
              <a:gd name="connsiteY23-470" fmla="*/ 168856 h 545625"/>
              <a:gd name="connsiteX24-471" fmla="*/ 200262 w 1529088"/>
              <a:gd name="connsiteY24-472" fmla="*/ 173445 h 545625"/>
              <a:gd name="connsiteX25-473" fmla="*/ 224360 w 1529088"/>
              <a:gd name="connsiteY25-474" fmla="*/ 182323 h 545625"/>
              <a:gd name="connsiteX26-475" fmla="*/ 237405 w 1529088"/>
              <a:gd name="connsiteY26-476" fmla="*/ 215367 h 545625"/>
              <a:gd name="connsiteX27-477" fmla="*/ 285286 w 1529088"/>
              <a:gd name="connsiteY27-478" fmla="*/ 202391 h 545625"/>
              <a:gd name="connsiteX28-479" fmla="*/ 331772 w 1529088"/>
              <a:gd name="connsiteY28-480" fmla="*/ 215414 h 545625"/>
              <a:gd name="connsiteX29-481" fmla="*/ 306285 w 1529088"/>
              <a:gd name="connsiteY29-482" fmla="*/ 244761 h 545625"/>
              <a:gd name="connsiteX30-483" fmla="*/ 211174 w 1529088"/>
              <a:gd name="connsiteY30-484" fmla="*/ 262015 h 545625"/>
              <a:gd name="connsiteX31-485" fmla="*/ 225755 w 1529088"/>
              <a:gd name="connsiteY31-486" fmla="*/ 297013 h 545625"/>
              <a:gd name="connsiteX32-487" fmla="*/ 218475 w 1529088"/>
              <a:gd name="connsiteY32-488" fmla="*/ 303916 h 545625"/>
              <a:gd name="connsiteX33-489" fmla="*/ 241655 w 1529088"/>
              <a:gd name="connsiteY33-490" fmla="*/ 308222 h 545625"/>
              <a:gd name="connsiteX34-491" fmla="*/ 265729 w 1529088"/>
              <a:gd name="connsiteY34-492" fmla="*/ 317500 h 545625"/>
              <a:gd name="connsiteX35-493" fmla="*/ 304192 w 1529088"/>
              <a:gd name="connsiteY35-494" fmla="*/ 273922 h 545625"/>
              <a:gd name="connsiteX36-495" fmla="*/ 329679 w 1529088"/>
              <a:gd name="connsiteY36-496" fmla="*/ 260411 h 545625"/>
              <a:gd name="connsiteX37-497" fmla="*/ 364886 w 1529088"/>
              <a:gd name="connsiteY37-498" fmla="*/ 291363 h 545625"/>
              <a:gd name="connsiteX38-499" fmla="*/ 355887 w 1529088"/>
              <a:gd name="connsiteY38-500" fmla="*/ 310408 h 545625"/>
              <a:gd name="connsiteX39-501" fmla="*/ 287030 w 1529088"/>
              <a:gd name="connsiteY39-502" fmla="*/ 341452 h 545625"/>
              <a:gd name="connsiteX40-503" fmla="*/ 335562 w 1529088"/>
              <a:gd name="connsiteY40-504" fmla="*/ 372404 h 545625"/>
              <a:gd name="connsiteX41-505" fmla="*/ 340353 w 1529088"/>
              <a:gd name="connsiteY41-506" fmla="*/ 418262 h 545625"/>
              <a:gd name="connsiteX42-507" fmla="*/ 286309 w 1529088"/>
              <a:gd name="connsiteY42-508" fmla="*/ 401519 h 545625"/>
              <a:gd name="connsiteX43-509" fmla="*/ 280786 w 1529088"/>
              <a:gd name="connsiteY43-510" fmla="*/ 396131 h 545625"/>
              <a:gd name="connsiteX44-511" fmla="*/ 281193 w 1529088"/>
              <a:gd name="connsiteY44-512" fmla="*/ 400322 h 545625"/>
              <a:gd name="connsiteX45-513" fmla="*/ 275636 w 1529088"/>
              <a:gd name="connsiteY45-514" fmla="*/ 412611 h 545625"/>
              <a:gd name="connsiteX46-515" fmla="*/ 230569 w 1529088"/>
              <a:gd name="connsiteY46-516" fmla="*/ 471305 h 545625"/>
              <a:gd name="connsiteX47-517" fmla="*/ 180851 w 1529088"/>
              <a:gd name="connsiteY47-518" fmla="*/ 526674 h 545625"/>
              <a:gd name="connsiteX48-519" fmla="*/ 145876 w 1529088"/>
              <a:gd name="connsiteY48-520" fmla="*/ 541719 h 545625"/>
              <a:gd name="connsiteX49-521" fmla="*/ 128040 w 1529088"/>
              <a:gd name="connsiteY49-522" fmla="*/ 512070 h 545625"/>
              <a:gd name="connsiteX50-523" fmla="*/ 140783 w 1529088"/>
              <a:gd name="connsiteY50-524" fmla="*/ 475630 h 545625"/>
              <a:gd name="connsiteX51-525" fmla="*/ 153364 w 1529088"/>
              <a:gd name="connsiteY51-526" fmla="*/ 361637 h 545625"/>
              <a:gd name="connsiteX52-527" fmla="*/ 33395 w 1529088"/>
              <a:gd name="connsiteY52-528" fmla="*/ 435656 h 545625"/>
              <a:gd name="connsiteX53-529" fmla="*/ 19628 w 1529088"/>
              <a:gd name="connsiteY53-530" fmla="*/ 420703 h 545625"/>
              <a:gd name="connsiteX54-531" fmla="*/ 116157 w 1529088"/>
              <a:gd name="connsiteY54-532" fmla="*/ 342173 h 545625"/>
              <a:gd name="connsiteX55-533" fmla="*/ 178711 w 1529088"/>
              <a:gd name="connsiteY55-534" fmla="*/ 271178 h 545625"/>
              <a:gd name="connsiteX56-535" fmla="*/ 129924 w 1529088"/>
              <a:gd name="connsiteY56-536" fmla="*/ 284154 h 545625"/>
              <a:gd name="connsiteX57-537" fmla="*/ 70276 w 1529088"/>
              <a:gd name="connsiteY57-538" fmla="*/ 270829 h 545625"/>
              <a:gd name="connsiteX58-539" fmla="*/ 85880 w 1529088"/>
              <a:gd name="connsiteY58-540" fmla="*/ 244505 h 545625"/>
              <a:gd name="connsiteX59-541" fmla="*/ 207872 w 1529088"/>
              <a:gd name="connsiteY59-542" fmla="*/ 224715 h 545625"/>
              <a:gd name="connsiteX60-543" fmla="*/ 175497 w 1529088"/>
              <a:gd name="connsiteY60-544" fmla="*/ 192521 h 545625"/>
              <a:gd name="connsiteX61-545" fmla="*/ 162416 w 1529088"/>
              <a:gd name="connsiteY61-546" fmla="*/ 173540 h 545625"/>
              <a:gd name="connsiteX62-547" fmla="*/ 178475 w 1529088"/>
              <a:gd name="connsiteY62-548" fmla="*/ 168856 h 545625"/>
              <a:gd name="connsiteX63-549" fmla="*/ 460231 w 1529088"/>
              <a:gd name="connsiteY63-550" fmla="*/ 0 h 545625"/>
              <a:gd name="connsiteX64-551" fmla="*/ 213579 w 1529088"/>
              <a:gd name="connsiteY64-552" fmla="*/ 160749 h 545625"/>
              <a:gd name="connsiteX65-553" fmla="*/ 196537 w 1529088"/>
              <a:gd name="connsiteY65-554" fmla="*/ 164452 h 545625"/>
              <a:gd name="connsiteX66-555" fmla="*/ 184620 w 1529088"/>
              <a:gd name="connsiteY66-556" fmla="*/ 167064 h 545625"/>
              <a:gd name="connsiteX67-557" fmla="*/ 460231 w 1529088"/>
              <a:gd name="connsiteY67-558" fmla="*/ 0 h 545625"/>
              <a:gd name="connsiteX68-559" fmla="*/ 1377171 w 1529088"/>
              <a:gd name="connsiteY68-560" fmla="*/ 116840 h 545625"/>
              <a:gd name="connsiteX69-561" fmla="*/ 1378257 w 1529088"/>
              <a:gd name="connsiteY69-562" fmla="*/ 122164 h 545625"/>
              <a:gd name="connsiteX70-563" fmla="*/ 1395953 w 1529088"/>
              <a:gd name="connsiteY70-564" fmla="*/ 150557 h 545625"/>
              <a:gd name="connsiteX71-565" fmla="*/ 1366583 w 1529088"/>
              <a:gd name="connsiteY71-566" fmla="*/ 177416 h 545625"/>
              <a:gd name="connsiteX72-567" fmla="*/ 1437602 w 1529088"/>
              <a:gd name="connsiteY72-568" fmla="*/ 161533 h 545625"/>
              <a:gd name="connsiteX73-569" fmla="*/ 1491622 w 1529088"/>
              <a:gd name="connsiteY73-570" fmla="*/ 174788 h 545625"/>
              <a:gd name="connsiteX74-571" fmla="*/ 1472135 w 1529088"/>
              <a:gd name="connsiteY74-572" fmla="*/ 205624 h 545625"/>
              <a:gd name="connsiteX75-573" fmla="*/ 1384717 w 1529088"/>
              <a:gd name="connsiteY75-574" fmla="*/ 218586 h 545625"/>
              <a:gd name="connsiteX76-575" fmla="*/ 1361691 w 1529088"/>
              <a:gd name="connsiteY76-576" fmla="*/ 221702 h 545625"/>
              <a:gd name="connsiteX77-577" fmla="*/ 1372257 w 1529088"/>
              <a:gd name="connsiteY77-578" fmla="*/ 223948 h 545625"/>
              <a:gd name="connsiteX78-579" fmla="*/ 1410162 w 1529088"/>
              <a:gd name="connsiteY78-580" fmla="*/ 247179 h 545625"/>
              <a:gd name="connsiteX79-581" fmla="*/ 1404534 w 1529088"/>
              <a:gd name="connsiteY79-582" fmla="*/ 262062 h 545625"/>
              <a:gd name="connsiteX80-583" fmla="*/ 1452996 w 1529088"/>
              <a:gd name="connsiteY80-584" fmla="*/ 253411 h 545625"/>
              <a:gd name="connsiteX81-585" fmla="*/ 1492064 w 1529088"/>
              <a:gd name="connsiteY81-586" fmla="*/ 268550 h 545625"/>
              <a:gd name="connsiteX82-587" fmla="*/ 1479995 w 1529088"/>
              <a:gd name="connsiteY82-588" fmla="*/ 293455 h 545625"/>
              <a:gd name="connsiteX83-589" fmla="*/ 1404023 w 1529088"/>
              <a:gd name="connsiteY83-590" fmla="*/ 304990 h 545625"/>
              <a:gd name="connsiteX84-591" fmla="*/ 1401604 w 1529088"/>
              <a:gd name="connsiteY84-592" fmla="*/ 343778 h 545625"/>
              <a:gd name="connsiteX85-593" fmla="*/ 1502575 w 1529088"/>
              <a:gd name="connsiteY85-594" fmla="*/ 326407 h 545625"/>
              <a:gd name="connsiteX86-595" fmla="*/ 1519992 w 1529088"/>
              <a:gd name="connsiteY86-596" fmla="*/ 340732 h 545625"/>
              <a:gd name="connsiteX87-597" fmla="*/ 1401604 w 1529088"/>
              <a:gd name="connsiteY87-598" fmla="*/ 385868 h 545625"/>
              <a:gd name="connsiteX88-599" fmla="*/ 1400069 w 1529088"/>
              <a:gd name="connsiteY88-600" fmla="*/ 454701 h 545625"/>
              <a:gd name="connsiteX89-601" fmla="*/ 1392582 w 1529088"/>
              <a:gd name="connsiteY89-602" fmla="*/ 517209 h 545625"/>
              <a:gd name="connsiteX90-603" fmla="*/ 1361839 w 1529088"/>
              <a:gd name="connsiteY90-604" fmla="*/ 523232 h 545625"/>
              <a:gd name="connsiteX91-605" fmla="*/ 1342887 w 1529088"/>
              <a:gd name="connsiteY91-606" fmla="*/ 470328 h 545625"/>
              <a:gd name="connsiteX92-607" fmla="*/ 1354584 w 1529088"/>
              <a:gd name="connsiteY92-608" fmla="*/ 396658 h 545625"/>
              <a:gd name="connsiteX93-609" fmla="*/ 1263868 w 1529088"/>
              <a:gd name="connsiteY93-610" fmla="*/ 431401 h 545625"/>
              <a:gd name="connsiteX94-611" fmla="*/ 1212476 w 1529088"/>
              <a:gd name="connsiteY94-612" fmla="*/ 405239 h 545625"/>
              <a:gd name="connsiteX95-613" fmla="*/ 1221173 w 1529088"/>
              <a:gd name="connsiteY95-614" fmla="*/ 373009 h 545625"/>
              <a:gd name="connsiteX96-615" fmla="*/ 1354584 w 1529088"/>
              <a:gd name="connsiteY96-616" fmla="*/ 354382 h 545625"/>
              <a:gd name="connsiteX97-617" fmla="*/ 1354584 w 1529088"/>
              <a:gd name="connsiteY97-618" fmla="*/ 312012 h 545625"/>
              <a:gd name="connsiteX98-619" fmla="*/ 1274984 w 1529088"/>
              <a:gd name="connsiteY98-620" fmla="*/ 336592 h 545625"/>
              <a:gd name="connsiteX99-621" fmla="*/ 1244032 w 1529088"/>
              <a:gd name="connsiteY99-622" fmla="*/ 318407 h 545625"/>
              <a:gd name="connsiteX100-623" fmla="*/ 1251567 w 1529088"/>
              <a:gd name="connsiteY100-624" fmla="*/ 278828 h 545625"/>
              <a:gd name="connsiteX101-625" fmla="*/ 1296215 w 1529088"/>
              <a:gd name="connsiteY101-626" fmla="*/ 230296 h 545625"/>
              <a:gd name="connsiteX102-627" fmla="*/ 1235475 w 1529088"/>
              <a:gd name="connsiteY102-628" fmla="*/ 220599 h 545625"/>
              <a:gd name="connsiteX103-629" fmla="*/ 1241405 w 1529088"/>
              <a:gd name="connsiteY103-630" fmla="*/ 197205 h 545625"/>
              <a:gd name="connsiteX104-631" fmla="*/ 1309749 w 1529088"/>
              <a:gd name="connsiteY104-632" fmla="*/ 187508 h 545625"/>
              <a:gd name="connsiteX105-633" fmla="*/ 1329609 w 1529088"/>
              <a:gd name="connsiteY105-634" fmla="*/ 131093 h 545625"/>
              <a:gd name="connsiteX106-635" fmla="*/ 1307242 w 1529088"/>
              <a:gd name="connsiteY106-636" fmla="*/ 136469 h 545625"/>
              <a:gd name="connsiteX107-637" fmla="*/ 1377171 w 1529088"/>
              <a:gd name="connsiteY107-638" fmla="*/ 116840 h 545625"/>
              <a:gd name="connsiteX0-639" fmla="*/ 1412234 w 1529088"/>
              <a:gd name="connsiteY0-640" fmla="*/ 361831 h 428785"/>
              <a:gd name="connsiteX1-641" fmla="*/ 1411727 w 1529088"/>
              <a:gd name="connsiteY1-642" fmla="*/ 363438 h 428785"/>
              <a:gd name="connsiteX2-643" fmla="*/ 1411185 w 1529088"/>
              <a:gd name="connsiteY2-644" fmla="*/ 363157 h 428785"/>
              <a:gd name="connsiteX3-645" fmla="*/ 1412234 w 1529088"/>
              <a:gd name="connsiteY3-646" fmla="*/ 361831 h 428785"/>
              <a:gd name="connsiteX4-647" fmla="*/ 203704 w 1529088"/>
              <a:gd name="connsiteY4-648" fmla="*/ 201512 h 428785"/>
              <a:gd name="connsiteX5-649" fmla="*/ 184897 w 1529088"/>
              <a:gd name="connsiteY5-650" fmla="*/ 221124 h 428785"/>
              <a:gd name="connsiteX6-651" fmla="*/ 203710 w 1529088"/>
              <a:gd name="connsiteY6-652" fmla="*/ 250774 h 428785"/>
              <a:gd name="connsiteX7-653" fmla="*/ 199338 w 1529088"/>
              <a:gd name="connsiteY7-654" fmla="*/ 299840 h 428785"/>
              <a:gd name="connsiteX8-655" fmla="*/ 212872 w 1529088"/>
              <a:gd name="connsiteY8-656" fmla="*/ 318002 h 428785"/>
              <a:gd name="connsiteX9-657" fmla="*/ 261032 w 1529088"/>
              <a:gd name="connsiteY9-658" fmla="*/ 284446 h 428785"/>
              <a:gd name="connsiteX10-659" fmla="*/ 273892 w 1529088"/>
              <a:gd name="connsiteY10-660" fmla="*/ 277820 h 428785"/>
              <a:gd name="connsiteX11-661" fmla="*/ 279027 w 1529088"/>
              <a:gd name="connsiteY11-662" fmla="*/ 277575 h 428785"/>
              <a:gd name="connsiteX12-663" fmla="*/ 264414 w 1529088"/>
              <a:gd name="connsiteY12-664" fmla="*/ 263321 h 428785"/>
              <a:gd name="connsiteX13-665" fmla="*/ 212384 w 1529088"/>
              <a:gd name="connsiteY13-666" fmla="*/ 211544 h 428785"/>
              <a:gd name="connsiteX14-667" fmla="*/ 206315 w 1529088"/>
              <a:gd name="connsiteY14-668" fmla="*/ 204942 h 428785"/>
              <a:gd name="connsiteX15-669" fmla="*/ 203704 w 1529088"/>
              <a:gd name="connsiteY15-670" fmla="*/ 201512 h 428785"/>
              <a:gd name="connsiteX16-671" fmla="*/ 1341768 w 1529088"/>
              <a:gd name="connsiteY16-672" fmla="*/ 113616 h 428785"/>
              <a:gd name="connsiteX17-673" fmla="*/ 1335847 w 1529088"/>
              <a:gd name="connsiteY17-674" fmla="*/ 123760 h 428785"/>
              <a:gd name="connsiteX18-675" fmla="*/ 1315005 w 1529088"/>
              <a:gd name="connsiteY18-676" fmla="*/ 154687 h 428785"/>
              <a:gd name="connsiteX19-677" fmla="*/ 1305145 w 1529088"/>
              <a:gd name="connsiteY19-678" fmla="*/ 165686 h 428785"/>
              <a:gd name="connsiteX20-679" fmla="*/ 1354584 w 1529088"/>
              <a:gd name="connsiteY20-680" fmla="*/ 158477 h 428785"/>
              <a:gd name="connsiteX21-681" fmla="*/ 1342910 w 1529088"/>
              <a:gd name="connsiteY21-682" fmla="*/ 117619 h 428785"/>
              <a:gd name="connsiteX22-683" fmla="*/ 1341768 w 1529088"/>
              <a:gd name="connsiteY22-684" fmla="*/ 113616 h 428785"/>
              <a:gd name="connsiteX23-685" fmla="*/ 178475 w 1529088"/>
              <a:gd name="connsiteY23-686" fmla="*/ 52016 h 428785"/>
              <a:gd name="connsiteX24-687" fmla="*/ 200262 w 1529088"/>
              <a:gd name="connsiteY24-688" fmla="*/ 56605 h 428785"/>
              <a:gd name="connsiteX25-689" fmla="*/ 224360 w 1529088"/>
              <a:gd name="connsiteY25-690" fmla="*/ 65483 h 428785"/>
              <a:gd name="connsiteX26-691" fmla="*/ 237405 w 1529088"/>
              <a:gd name="connsiteY26-692" fmla="*/ 98527 h 428785"/>
              <a:gd name="connsiteX27-693" fmla="*/ 285286 w 1529088"/>
              <a:gd name="connsiteY27-694" fmla="*/ 85551 h 428785"/>
              <a:gd name="connsiteX28-695" fmla="*/ 331772 w 1529088"/>
              <a:gd name="connsiteY28-696" fmla="*/ 98574 h 428785"/>
              <a:gd name="connsiteX29-697" fmla="*/ 306285 w 1529088"/>
              <a:gd name="connsiteY29-698" fmla="*/ 127921 h 428785"/>
              <a:gd name="connsiteX30-699" fmla="*/ 211174 w 1529088"/>
              <a:gd name="connsiteY30-700" fmla="*/ 145175 h 428785"/>
              <a:gd name="connsiteX31-701" fmla="*/ 225755 w 1529088"/>
              <a:gd name="connsiteY31-702" fmla="*/ 180173 h 428785"/>
              <a:gd name="connsiteX32-703" fmla="*/ 218475 w 1529088"/>
              <a:gd name="connsiteY32-704" fmla="*/ 187076 h 428785"/>
              <a:gd name="connsiteX33-705" fmla="*/ 241655 w 1529088"/>
              <a:gd name="connsiteY33-706" fmla="*/ 191382 h 428785"/>
              <a:gd name="connsiteX34-707" fmla="*/ 265729 w 1529088"/>
              <a:gd name="connsiteY34-708" fmla="*/ 200660 h 428785"/>
              <a:gd name="connsiteX35-709" fmla="*/ 304192 w 1529088"/>
              <a:gd name="connsiteY35-710" fmla="*/ 157082 h 428785"/>
              <a:gd name="connsiteX36-711" fmla="*/ 329679 w 1529088"/>
              <a:gd name="connsiteY36-712" fmla="*/ 143571 h 428785"/>
              <a:gd name="connsiteX37-713" fmla="*/ 364886 w 1529088"/>
              <a:gd name="connsiteY37-714" fmla="*/ 174523 h 428785"/>
              <a:gd name="connsiteX38-715" fmla="*/ 355887 w 1529088"/>
              <a:gd name="connsiteY38-716" fmla="*/ 193568 h 428785"/>
              <a:gd name="connsiteX39-717" fmla="*/ 287030 w 1529088"/>
              <a:gd name="connsiteY39-718" fmla="*/ 224612 h 428785"/>
              <a:gd name="connsiteX40-719" fmla="*/ 335562 w 1529088"/>
              <a:gd name="connsiteY40-720" fmla="*/ 255564 h 428785"/>
              <a:gd name="connsiteX41-721" fmla="*/ 340353 w 1529088"/>
              <a:gd name="connsiteY41-722" fmla="*/ 301422 h 428785"/>
              <a:gd name="connsiteX42-723" fmla="*/ 286309 w 1529088"/>
              <a:gd name="connsiteY42-724" fmla="*/ 284679 h 428785"/>
              <a:gd name="connsiteX43-725" fmla="*/ 280786 w 1529088"/>
              <a:gd name="connsiteY43-726" fmla="*/ 279291 h 428785"/>
              <a:gd name="connsiteX44-727" fmla="*/ 281193 w 1529088"/>
              <a:gd name="connsiteY44-728" fmla="*/ 283482 h 428785"/>
              <a:gd name="connsiteX45-729" fmla="*/ 275636 w 1529088"/>
              <a:gd name="connsiteY45-730" fmla="*/ 295771 h 428785"/>
              <a:gd name="connsiteX46-731" fmla="*/ 230569 w 1529088"/>
              <a:gd name="connsiteY46-732" fmla="*/ 354465 h 428785"/>
              <a:gd name="connsiteX47-733" fmla="*/ 180851 w 1529088"/>
              <a:gd name="connsiteY47-734" fmla="*/ 409834 h 428785"/>
              <a:gd name="connsiteX48-735" fmla="*/ 145876 w 1529088"/>
              <a:gd name="connsiteY48-736" fmla="*/ 424879 h 428785"/>
              <a:gd name="connsiteX49-737" fmla="*/ 128040 w 1529088"/>
              <a:gd name="connsiteY49-738" fmla="*/ 395230 h 428785"/>
              <a:gd name="connsiteX50-739" fmla="*/ 140783 w 1529088"/>
              <a:gd name="connsiteY50-740" fmla="*/ 358790 h 428785"/>
              <a:gd name="connsiteX51-741" fmla="*/ 153364 w 1529088"/>
              <a:gd name="connsiteY51-742" fmla="*/ 244797 h 428785"/>
              <a:gd name="connsiteX52-743" fmla="*/ 33395 w 1529088"/>
              <a:gd name="connsiteY52-744" fmla="*/ 318816 h 428785"/>
              <a:gd name="connsiteX53-745" fmla="*/ 19628 w 1529088"/>
              <a:gd name="connsiteY53-746" fmla="*/ 303863 h 428785"/>
              <a:gd name="connsiteX54-747" fmla="*/ 116157 w 1529088"/>
              <a:gd name="connsiteY54-748" fmla="*/ 225333 h 428785"/>
              <a:gd name="connsiteX55-749" fmla="*/ 178711 w 1529088"/>
              <a:gd name="connsiteY55-750" fmla="*/ 154338 h 428785"/>
              <a:gd name="connsiteX56-751" fmla="*/ 129924 w 1529088"/>
              <a:gd name="connsiteY56-752" fmla="*/ 167314 h 428785"/>
              <a:gd name="connsiteX57-753" fmla="*/ 70276 w 1529088"/>
              <a:gd name="connsiteY57-754" fmla="*/ 153989 h 428785"/>
              <a:gd name="connsiteX58-755" fmla="*/ 85880 w 1529088"/>
              <a:gd name="connsiteY58-756" fmla="*/ 127665 h 428785"/>
              <a:gd name="connsiteX59-757" fmla="*/ 207872 w 1529088"/>
              <a:gd name="connsiteY59-758" fmla="*/ 107875 h 428785"/>
              <a:gd name="connsiteX60-759" fmla="*/ 175497 w 1529088"/>
              <a:gd name="connsiteY60-760" fmla="*/ 75681 h 428785"/>
              <a:gd name="connsiteX61-761" fmla="*/ 162416 w 1529088"/>
              <a:gd name="connsiteY61-762" fmla="*/ 56700 h 428785"/>
              <a:gd name="connsiteX62-763" fmla="*/ 178475 w 1529088"/>
              <a:gd name="connsiteY62-764" fmla="*/ 52016 h 428785"/>
              <a:gd name="connsiteX63-765" fmla="*/ 184620 w 1529088"/>
              <a:gd name="connsiteY63-766" fmla="*/ 50224 h 428785"/>
              <a:gd name="connsiteX64-767" fmla="*/ 213579 w 1529088"/>
              <a:gd name="connsiteY64-768" fmla="*/ 43909 h 428785"/>
              <a:gd name="connsiteX65-769" fmla="*/ 196537 w 1529088"/>
              <a:gd name="connsiteY65-770" fmla="*/ 47612 h 428785"/>
              <a:gd name="connsiteX66-771" fmla="*/ 184620 w 1529088"/>
              <a:gd name="connsiteY66-772" fmla="*/ 50224 h 428785"/>
              <a:gd name="connsiteX67-773" fmla="*/ 1377171 w 1529088"/>
              <a:gd name="connsiteY67-774" fmla="*/ 0 h 428785"/>
              <a:gd name="connsiteX68-775" fmla="*/ 1378257 w 1529088"/>
              <a:gd name="connsiteY68-776" fmla="*/ 5324 h 428785"/>
              <a:gd name="connsiteX69-777" fmla="*/ 1395953 w 1529088"/>
              <a:gd name="connsiteY69-778" fmla="*/ 33717 h 428785"/>
              <a:gd name="connsiteX70-779" fmla="*/ 1366583 w 1529088"/>
              <a:gd name="connsiteY70-780" fmla="*/ 60576 h 428785"/>
              <a:gd name="connsiteX71-781" fmla="*/ 1437602 w 1529088"/>
              <a:gd name="connsiteY71-782" fmla="*/ 44693 h 428785"/>
              <a:gd name="connsiteX72-783" fmla="*/ 1491622 w 1529088"/>
              <a:gd name="connsiteY72-784" fmla="*/ 57948 h 428785"/>
              <a:gd name="connsiteX73-785" fmla="*/ 1472135 w 1529088"/>
              <a:gd name="connsiteY73-786" fmla="*/ 88784 h 428785"/>
              <a:gd name="connsiteX74-787" fmla="*/ 1384717 w 1529088"/>
              <a:gd name="connsiteY74-788" fmla="*/ 101746 h 428785"/>
              <a:gd name="connsiteX75-789" fmla="*/ 1361691 w 1529088"/>
              <a:gd name="connsiteY75-790" fmla="*/ 104862 h 428785"/>
              <a:gd name="connsiteX76-791" fmla="*/ 1372257 w 1529088"/>
              <a:gd name="connsiteY76-792" fmla="*/ 107108 h 428785"/>
              <a:gd name="connsiteX77-793" fmla="*/ 1410162 w 1529088"/>
              <a:gd name="connsiteY77-794" fmla="*/ 130339 h 428785"/>
              <a:gd name="connsiteX78-795" fmla="*/ 1404534 w 1529088"/>
              <a:gd name="connsiteY78-796" fmla="*/ 145222 h 428785"/>
              <a:gd name="connsiteX79-797" fmla="*/ 1452996 w 1529088"/>
              <a:gd name="connsiteY79-798" fmla="*/ 136571 h 428785"/>
              <a:gd name="connsiteX80-799" fmla="*/ 1492064 w 1529088"/>
              <a:gd name="connsiteY80-800" fmla="*/ 151710 h 428785"/>
              <a:gd name="connsiteX81-801" fmla="*/ 1479995 w 1529088"/>
              <a:gd name="connsiteY81-802" fmla="*/ 176615 h 428785"/>
              <a:gd name="connsiteX82-803" fmla="*/ 1404023 w 1529088"/>
              <a:gd name="connsiteY82-804" fmla="*/ 188150 h 428785"/>
              <a:gd name="connsiteX83-805" fmla="*/ 1401604 w 1529088"/>
              <a:gd name="connsiteY83-806" fmla="*/ 226938 h 428785"/>
              <a:gd name="connsiteX84-807" fmla="*/ 1502575 w 1529088"/>
              <a:gd name="connsiteY84-808" fmla="*/ 209567 h 428785"/>
              <a:gd name="connsiteX85-809" fmla="*/ 1519992 w 1529088"/>
              <a:gd name="connsiteY85-810" fmla="*/ 223892 h 428785"/>
              <a:gd name="connsiteX86-811" fmla="*/ 1401604 w 1529088"/>
              <a:gd name="connsiteY86-812" fmla="*/ 269028 h 428785"/>
              <a:gd name="connsiteX87-813" fmla="*/ 1400069 w 1529088"/>
              <a:gd name="connsiteY87-814" fmla="*/ 337861 h 428785"/>
              <a:gd name="connsiteX88-815" fmla="*/ 1392582 w 1529088"/>
              <a:gd name="connsiteY88-816" fmla="*/ 400369 h 428785"/>
              <a:gd name="connsiteX89-817" fmla="*/ 1361839 w 1529088"/>
              <a:gd name="connsiteY89-818" fmla="*/ 406392 h 428785"/>
              <a:gd name="connsiteX90-819" fmla="*/ 1342887 w 1529088"/>
              <a:gd name="connsiteY90-820" fmla="*/ 353488 h 428785"/>
              <a:gd name="connsiteX91-821" fmla="*/ 1354584 w 1529088"/>
              <a:gd name="connsiteY91-822" fmla="*/ 279818 h 428785"/>
              <a:gd name="connsiteX92-823" fmla="*/ 1263868 w 1529088"/>
              <a:gd name="connsiteY92-824" fmla="*/ 314561 h 428785"/>
              <a:gd name="connsiteX93-825" fmla="*/ 1212476 w 1529088"/>
              <a:gd name="connsiteY93-826" fmla="*/ 288399 h 428785"/>
              <a:gd name="connsiteX94-827" fmla="*/ 1221173 w 1529088"/>
              <a:gd name="connsiteY94-828" fmla="*/ 256169 h 428785"/>
              <a:gd name="connsiteX95-829" fmla="*/ 1354584 w 1529088"/>
              <a:gd name="connsiteY95-830" fmla="*/ 237542 h 428785"/>
              <a:gd name="connsiteX96-831" fmla="*/ 1354584 w 1529088"/>
              <a:gd name="connsiteY96-832" fmla="*/ 195172 h 428785"/>
              <a:gd name="connsiteX97-833" fmla="*/ 1274984 w 1529088"/>
              <a:gd name="connsiteY97-834" fmla="*/ 219752 h 428785"/>
              <a:gd name="connsiteX98-835" fmla="*/ 1244032 w 1529088"/>
              <a:gd name="connsiteY98-836" fmla="*/ 201567 h 428785"/>
              <a:gd name="connsiteX99-837" fmla="*/ 1251567 w 1529088"/>
              <a:gd name="connsiteY99-838" fmla="*/ 161988 h 428785"/>
              <a:gd name="connsiteX100-839" fmla="*/ 1296215 w 1529088"/>
              <a:gd name="connsiteY100-840" fmla="*/ 113456 h 428785"/>
              <a:gd name="connsiteX101-841" fmla="*/ 1235475 w 1529088"/>
              <a:gd name="connsiteY101-842" fmla="*/ 103759 h 428785"/>
              <a:gd name="connsiteX102-843" fmla="*/ 1241405 w 1529088"/>
              <a:gd name="connsiteY102-844" fmla="*/ 80365 h 428785"/>
              <a:gd name="connsiteX103-845" fmla="*/ 1309749 w 1529088"/>
              <a:gd name="connsiteY103-846" fmla="*/ 70668 h 428785"/>
              <a:gd name="connsiteX104-847" fmla="*/ 1329609 w 1529088"/>
              <a:gd name="connsiteY104-848" fmla="*/ 14253 h 428785"/>
              <a:gd name="connsiteX105-849" fmla="*/ 1307242 w 1529088"/>
              <a:gd name="connsiteY105-850" fmla="*/ 19629 h 428785"/>
              <a:gd name="connsiteX106-851" fmla="*/ 1377171 w 1529088"/>
              <a:gd name="connsiteY106-852" fmla="*/ 0 h 428785"/>
              <a:gd name="connsiteX0-853" fmla="*/ 1412234 w 1529088"/>
              <a:gd name="connsiteY0-854" fmla="*/ 361831 h 428785"/>
              <a:gd name="connsiteX1-855" fmla="*/ 1411727 w 1529088"/>
              <a:gd name="connsiteY1-856" fmla="*/ 363438 h 428785"/>
              <a:gd name="connsiteX2-857" fmla="*/ 1411185 w 1529088"/>
              <a:gd name="connsiteY2-858" fmla="*/ 363157 h 428785"/>
              <a:gd name="connsiteX3-859" fmla="*/ 1412234 w 1529088"/>
              <a:gd name="connsiteY3-860" fmla="*/ 361831 h 428785"/>
              <a:gd name="connsiteX4-861" fmla="*/ 203704 w 1529088"/>
              <a:gd name="connsiteY4-862" fmla="*/ 201512 h 428785"/>
              <a:gd name="connsiteX5-863" fmla="*/ 184897 w 1529088"/>
              <a:gd name="connsiteY5-864" fmla="*/ 221124 h 428785"/>
              <a:gd name="connsiteX6-865" fmla="*/ 203710 w 1529088"/>
              <a:gd name="connsiteY6-866" fmla="*/ 250774 h 428785"/>
              <a:gd name="connsiteX7-867" fmla="*/ 199338 w 1529088"/>
              <a:gd name="connsiteY7-868" fmla="*/ 299840 h 428785"/>
              <a:gd name="connsiteX8-869" fmla="*/ 212872 w 1529088"/>
              <a:gd name="connsiteY8-870" fmla="*/ 318002 h 428785"/>
              <a:gd name="connsiteX9-871" fmla="*/ 261032 w 1529088"/>
              <a:gd name="connsiteY9-872" fmla="*/ 284446 h 428785"/>
              <a:gd name="connsiteX10-873" fmla="*/ 273892 w 1529088"/>
              <a:gd name="connsiteY10-874" fmla="*/ 277820 h 428785"/>
              <a:gd name="connsiteX11-875" fmla="*/ 279027 w 1529088"/>
              <a:gd name="connsiteY11-876" fmla="*/ 277575 h 428785"/>
              <a:gd name="connsiteX12-877" fmla="*/ 264414 w 1529088"/>
              <a:gd name="connsiteY12-878" fmla="*/ 263321 h 428785"/>
              <a:gd name="connsiteX13-879" fmla="*/ 212384 w 1529088"/>
              <a:gd name="connsiteY13-880" fmla="*/ 211544 h 428785"/>
              <a:gd name="connsiteX14-881" fmla="*/ 206315 w 1529088"/>
              <a:gd name="connsiteY14-882" fmla="*/ 204942 h 428785"/>
              <a:gd name="connsiteX15-883" fmla="*/ 203704 w 1529088"/>
              <a:gd name="connsiteY15-884" fmla="*/ 201512 h 428785"/>
              <a:gd name="connsiteX16-885" fmla="*/ 1341768 w 1529088"/>
              <a:gd name="connsiteY16-886" fmla="*/ 113616 h 428785"/>
              <a:gd name="connsiteX17-887" fmla="*/ 1335847 w 1529088"/>
              <a:gd name="connsiteY17-888" fmla="*/ 123760 h 428785"/>
              <a:gd name="connsiteX18-889" fmla="*/ 1315005 w 1529088"/>
              <a:gd name="connsiteY18-890" fmla="*/ 154687 h 428785"/>
              <a:gd name="connsiteX19-891" fmla="*/ 1305145 w 1529088"/>
              <a:gd name="connsiteY19-892" fmla="*/ 165686 h 428785"/>
              <a:gd name="connsiteX20-893" fmla="*/ 1354584 w 1529088"/>
              <a:gd name="connsiteY20-894" fmla="*/ 158477 h 428785"/>
              <a:gd name="connsiteX21-895" fmla="*/ 1342910 w 1529088"/>
              <a:gd name="connsiteY21-896" fmla="*/ 117619 h 428785"/>
              <a:gd name="connsiteX22-897" fmla="*/ 1341768 w 1529088"/>
              <a:gd name="connsiteY22-898" fmla="*/ 113616 h 428785"/>
              <a:gd name="connsiteX23-899" fmla="*/ 178475 w 1529088"/>
              <a:gd name="connsiteY23-900" fmla="*/ 52016 h 428785"/>
              <a:gd name="connsiteX24-901" fmla="*/ 200262 w 1529088"/>
              <a:gd name="connsiteY24-902" fmla="*/ 56605 h 428785"/>
              <a:gd name="connsiteX25-903" fmla="*/ 224360 w 1529088"/>
              <a:gd name="connsiteY25-904" fmla="*/ 65483 h 428785"/>
              <a:gd name="connsiteX26-905" fmla="*/ 237405 w 1529088"/>
              <a:gd name="connsiteY26-906" fmla="*/ 98527 h 428785"/>
              <a:gd name="connsiteX27-907" fmla="*/ 285286 w 1529088"/>
              <a:gd name="connsiteY27-908" fmla="*/ 85551 h 428785"/>
              <a:gd name="connsiteX28-909" fmla="*/ 331772 w 1529088"/>
              <a:gd name="connsiteY28-910" fmla="*/ 98574 h 428785"/>
              <a:gd name="connsiteX29-911" fmla="*/ 306285 w 1529088"/>
              <a:gd name="connsiteY29-912" fmla="*/ 127921 h 428785"/>
              <a:gd name="connsiteX30-913" fmla="*/ 211174 w 1529088"/>
              <a:gd name="connsiteY30-914" fmla="*/ 145175 h 428785"/>
              <a:gd name="connsiteX31-915" fmla="*/ 225755 w 1529088"/>
              <a:gd name="connsiteY31-916" fmla="*/ 180173 h 428785"/>
              <a:gd name="connsiteX32-917" fmla="*/ 218475 w 1529088"/>
              <a:gd name="connsiteY32-918" fmla="*/ 187076 h 428785"/>
              <a:gd name="connsiteX33-919" fmla="*/ 241655 w 1529088"/>
              <a:gd name="connsiteY33-920" fmla="*/ 191382 h 428785"/>
              <a:gd name="connsiteX34-921" fmla="*/ 265729 w 1529088"/>
              <a:gd name="connsiteY34-922" fmla="*/ 200660 h 428785"/>
              <a:gd name="connsiteX35-923" fmla="*/ 304192 w 1529088"/>
              <a:gd name="connsiteY35-924" fmla="*/ 157082 h 428785"/>
              <a:gd name="connsiteX36-925" fmla="*/ 329679 w 1529088"/>
              <a:gd name="connsiteY36-926" fmla="*/ 143571 h 428785"/>
              <a:gd name="connsiteX37-927" fmla="*/ 364886 w 1529088"/>
              <a:gd name="connsiteY37-928" fmla="*/ 174523 h 428785"/>
              <a:gd name="connsiteX38-929" fmla="*/ 355887 w 1529088"/>
              <a:gd name="connsiteY38-930" fmla="*/ 193568 h 428785"/>
              <a:gd name="connsiteX39-931" fmla="*/ 287030 w 1529088"/>
              <a:gd name="connsiteY39-932" fmla="*/ 224612 h 428785"/>
              <a:gd name="connsiteX40-933" fmla="*/ 335562 w 1529088"/>
              <a:gd name="connsiteY40-934" fmla="*/ 255564 h 428785"/>
              <a:gd name="connsiteX41-935" fmla="*/ 340353 w 1529088"/>
              <a:gd name="connsiteY41-936" fmla="*/ 301422 h 428785"/>
              <a:gd name="connsiteX42-937" fmla="*/ 286309 w 1529088"/>
              <a:gd name="connsiteY42-938" fmla="*/ 284679 h 428785"/>
              <a:gd name="connsiteX43-939" fmla="*/ 280786 w 1529088"/>
              <a:gd name="connsiteY43-940" fmla="*/ 279291 h 428785"/>
              <a:gd name="connsiteX44-941" fmla="*/ 281193 w 1529088"/>
              <a:gd name="connsiteY44-942" fmla="*/ 283482 h 428785"/>
              <a:gd name="connsiteX45-943" fmla="*/ 275636 w 1529088"/>
              <a:gd name="connsiteY45-944" fmla="*/ 295771 h 428785"/>
              <a:gd name="connsiteX46-945" fmla="*/ 230569 w 1529088"/>
              <a:gd name="connsiteY46-946" fmla="*/ 354465 h 428785"/>
              <a:gd name="connsiteX47-947" fmla="*/ 180851 w 1529088"/>
              <a:gd name="connsiteY47-948" fmla="*/ 409834 h 428785"/>
              <a:gd name="connsiteX48-949" fmla="*/ 145876 w 1529088"/>
              <a:gd name="connsiteY48-950" fmla="*/ 424879 h 428785"/>
              <a:gd name="connsiteX49-951" fmla="*/ 128040 w 1529088"/>
              <a:gd name="connsiteY49-952" fmla="*/ 395230 h 428785"/>
              <a:gd name="connsiteX50-953" fmla="*/ 140783 w 1529088"/>
              <a:gd name="connsiteY50-954" fmla="*/ 358790 h 428785"/>
              <a:gd name="connsiteX51-955" fmla="*/ 153364 w 1529088"/>
              <a:gd name="connsiteY51-956" fmla="*/ 244797 h 428785"/>
              <a:gd name="connsiteX52-957" fmla="*/ 33395 w 1529088"/>
              <a:gd name="connsiteY52-958" fmla="*/ 318816 h 428785"/>
              <a:gd name="connsiteX53-959" fmla="*/ 19628 w 1529088"/>
              <a:gd name="connsiteY53-960" fmla="*/ 303863 h 428785"/>
              <a:gd name="connsiteX54-961" fmla="*/ 116157 w 1529088"/>
              <a:gd name="connsiteY54-962" fmla="*/ 225333 h 428785"/>
              <a:gd name="connsiteX55-963" fmla="*/ 178711 w 1529088"/>
              <a:gd name="connsiteY55-964" fmla="*/ 154338 h 428785"/>
              <a:gd name="connsiteX56-965" fmla="*/ 129924 w 1529088"/>
              <a:gd name="connsiteY56-966" fmla="*/ 167314 h 428785"/>
              <a:gd name="connsiteX57-967" fmla="*/ 70276 w 1529088"/>
              <a:gd name="connsiteY57-968" fmla="*/ 153989 h 428785"/>
              <a:gd name="connsiteX58-969" fmla="*/ 85880 w 1529088"/>
              <a:gd name="connsiteY58-970" fmla="*/ 127665 h 428785"/>
              <a:gd name="connsiteX59-971" fmla="*/ 207872 w 1529088"/>
              <a:gd name="connsiteY59-972" fmla="*/ 107875 h 428785"/>
              <a:gd name="connsiteX60-973" fmla="*/ 175497 w 1529088"/>
              <a:gd name="connsiteY60-974" fmla="*/ 75681 h 428785"/>
              <a:gd name="connsiteX61-975" fmla="*/ 162416 w 1529088"/>
              <a:gd name="connsiteY61-976" fmla="*/ 56700 h 428785"/>
              <a:gd name="connsiteX62-977" fmla="*/ 178475 w 1529088"/>
              <a:gd name="connsiteY62-978" fmla="*/ 52016 h 428785"/>
              <a:gd name="connsiteX63-979" fmla="*/ 184620 w 1529088"/>
              <a:gd name="connsiteY63-980" fmla="*/ 50224 h 428785"/>
              <a:gd name="connsiteX64-981" fmla="*/ 213579 w 1529088"/>
              <a:gd name="connsiteY64-982" fmla="*/ 43909 h 428785"/>
              <a:gd name="connsiteX65-983" fmla="*/ 196537 w 1529088"/>
              <a:gd name="connsiteY65-984" fmla="*/ 47612 h 428785"/>
              <a:gd name="connsiteX66-985" fmla="*/ 184620 w 1529088"/>
              <a:gd name="connsiteY66-986" fmla="*/ 50224 h 428785"/>
              <a:gd name="connsiteX67-987" fmla="*/ 1377171 w 1529088"/>
              <a:gd name="connsiteY67-988" fmla="*/ 0 h 428785"/>
              <a:gd name="connsiteX68-989" fmla="*/ 1378257 w 1529088"/>
              <a:gd name="connsiteY68-990" fmla="*/ 5324 h 428785"/>
              <a:gd name="connsiteX69-991" fmla="*/ 1395953 w 1529088"/>
              <a:gd name="connsiteY69-992" fmla="*/ 33717 h 428785"/>
              <a:gd name="connsiteX70-993" fmla="*/ 1366583 w 1529088"/>
              <a:gd name="connsiteY70-994" fmla="*/ 60576 h 428785"/>
              <a:gd name="connsiteX71-995" fmla="*/ 1437602 w 1529088"/>
              <a:gd name="connsiteY71-996" fmla="*/ 44693 h 428785"/>
              <a:gd name="connsiteX72-997" fmla="*/ 1491622 w 1529088"/>
              <a:gd name="connsiteY72-998" fmla="*/ 57948 h 428785"/>
              <a:gd name="connsiteX73-999" fmla="*/ 1472135 w 1529088"/>
              <a:gd name="connsiteY73-1000" fmla="*/ 88784 h 428785"/>
              <a:gd name="connsiteX74-1001" fmla="*/ 1384717 w 1529088"/>
              <a:gd name="connsiteY74-1002" fmla="*/ 101746 h 428785"/>
              <a:gd name="connsiteX75-1003" fmla="*/ 1361691 w 1529088"/>
              <a:gd name="connsiteY75-1004" fmla="*/ 104862 h 428785"/>
              <a:gd name="connsiteX76-1005" fmla="*/ 1372257 w 1529088"/>
              <a:gd name="connsiteY76-1006" fmla="*/ 107108 h 428785"/>
              <a:gd name="connsiteX77-1007" fmla="*/ 1410162 w 1529088"/>
              <a:gd name="connsiteY77-1008" fmla="*/ 130339 h 428785"/>
              <a:gd name="connsiteX78-1009" fmla="*/ 1404534 w 1529088"/>
              <a:gd name="connsiteY78-1010" fmla="*/ 145222 h 428785"/>
              <a:gd name="connsiteX79-1011" fmla="*/ 1452996 w 1529088"/>
              <a:gd name="connsiteY79-1012" fmla="*/ 136571 h 428785"/>
              <a:gd name="connsiteX80-1013" fmla="*/ 1492064 w 1529088"/>
              <a:gd name="connsiteY80-1014" fmla="*/ 151710 h 428785"/>
              <a:gd name="connsiteX81-1015" fmla="*/ 1479995 w 1529088"/>
              <a:gd name="connsiteY81-1016" fmla="*/ 176615 h 428785"/>
              <a:gd name="connsiteX82-1017" fmla="*/ 1404023 w 1529088"/>
              <a:gd name="connsiteY82-1018" fmla="*/ 188150 h 428785"/>
              <a:gd name="connsiteX83-1019" fmla="*/ 1401604 w 1529088"/>
              <a:gd name="connsiteY83-1020" fmla="*/ 226938 h 428785"/>
              <a:gd name="connsiteX84-1021" fmla="*/ 1502575 w 1529088"/>
              <a:gd name="connsiteY84-1022" fmla="*/ 209567 h 428785"/>
              <a:gd name="connsiteX85-1023" fmla="*/ 1519992 w 1529088"/>
              <a:gd name="connsiteY85-1024" fmla="*/ 223892 h 428785"/>
              <a:gd name="connsiteX86-1025" fmla="*/ 1401604 w 1529088"/>
              <a:gd name="connsiteY86-1026" fmla="*/ 269028 h 428785"/>
              <a:gd name="connsiteX87-1027" fmla="*/ 1400069 w 1529088"/>
              <a:gd name="connsiteY87-1028" fmla="*/ 337861 h 428785"/>
              <a:gd name="connsiteX88-1029" fmla="*/ 1392582 w 1529088"/>
              <a:gd name="connsiteY88-1030" fmla="*/ 400369 h 428785"/>
              <a:gd name="connsiteX89-1031" fmla="*/ 1361839 w 1529088"/>
              <a:gd name="connsiteY89-1032" fmla="*/ 406392 h 428785"/>
              <a:gd name="connsiteX90-1033" fmla="*/ 1342887 w 1529088"/>
              <a:gd name="connsiteY90-1034" fmla="*/ 353488 h 428785"/>
              <a:gd name="connsiteX91-1035" fmla="*/ 1354584 w 1529088"/>
              <a:gd name="connsiteY91-1036" fmla="*/ 279818 h 428785"/>
              <a:gd name="connsiteX92-1037" fmla="*/ 1263868 w 1529088"/>
              <a:gd name="connsiteY92-1038" fmla="*/ 314561 h 428785"/>
              <a:gd name="connsiteX93-1039" fmla="*/ 1212476 w 1529088"/>
              <a:gd name="connsiteY93-1040" fmla="*/ 288399 h 428785"/>
              <a:gd name="connsiteX94-1041" fmla="*/ 1221173 w 1529088"/>
              <a:gd name="connsiteY94-1042" fmla="*/ 256169 h 428785"/>
              <a:gd name="connsiteX95-1043" fmla="*/ 1354584 w 1529088"/>
              <a:gd name="connsiteY95-1044" fmla="*/ 237542 h 428785"/>
              <a:gd name="connsiteX96-1045" fmla="*/ 1354584 w 1529088"/>
              <a:gd name="connsiteY96-1046" fmla="*/ 195172 h 428785"/>
              <a:gd name="connsiteX97-1047" fmla="*/ 1274984 w 1529088"/>
              <a:gd name="connsiteY97-1048" fmla="*/ 219752 h 428785"/>
              <a:gd name="connsiteX98-1049" fmla="*/ 1244032 w 1529088"/>
              <a:gd name="connsiteY98-1050" fmla="*/ 201567 h 428785"/>
              <a:gd name="connsiteX99-1051" fmla="*/ 1251567 w 1529088"/>
              <a:gd name="connsiteY99-1052" fmla="*/ 161988 h 428785"/>
              <a:gd name="connsiteX100-1053" fmla="*/ 1296215 w 1529088"/>
              <a:gd name="connsiteY100-1054" fmla="*/ 113456 h 428785"/>
              <a:gd name="connsiteX101-1055" fmla="*/ 1235475 w 1529088"/>
              <a:gd name="connsiteY101-1056" fmla="*/ 103759 h 428785"/>
              <a:gd name="connsiteX102-1057" fmla="*/ 1241405 w 1529088"/>
              <a:gd name="connsiteY102-1058" fmla="*/ 80365 h 428785"/>
              <a:gd name="connsiteX103-1059" fmla="*/ 1309749 w 1529088"/>
              <a:gd name="connsiteY103-1060" fmla="*/ 70668 h 428785"/>
              <a:gd name="connsiteX104-1061" fmla="*/ 1329609 w 1529088"/>
              <a:gd name="connsiteY104-1062" fmla="*/ 14253 h 428785"/>
              <a:gd name="connsiteX105-1063" fmla="*/ 1377171 w 1529088"/>
              <a:gd name="connsiteY105-1064" fmla="*/ 0 h 42878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153" y="connsiteY76-154"/>
              </a:cxn>
              <a:cxn ang="0">
                <a:pos x="connsiteX77-155" y="connsiteY77-156"/>
              </a:cxn>
              <a:cxn ang="0">
                <a:pos x="connsiteX78-157" y="connsiteY78-158"/>
              </a:cxn>
              <a:cxn ang="0">
                <a:pos x="connsiteX79-159" y="connsiteY79-160"/>
              </a:cxn>
              <a:cxn ang="0">
                <a:pos x="connsiteX80-161" y="connsiteY80-162"/>
              </a:cxn>
              <a:cxn ang="0">
                <a:pos x="connsiteX81-163" y="connsiteY81-164"/>
              </a:cxn>
              <a:cxn ang="0">
                <a:pos x="connsiteX82-165" y="connsiteY82-166"/>
              </a:cxn>
              <a:cxn ang="0">
                <a:pos x="connsiteX83-167" y="connsiteY83-168"/>
              </a:cxn>
              <a:cxn ang="0">
                <a:pos x="connsiteX84-169" y="connsiteY84-170"/>
              </a:cxn>
              <a:cxn ang="0">
                <a:pos x="connsiteX85-171" y="connsiteY85-172"/>
              </a:cxn>
              <a:cxn ang="0">
                <a:pos x="connsiteX86-173" y="connsiteY86-174"/>
              </a:cxn>
              <a:cxn ang="0">
                <a:pos x="connsiteX87-175" y="connsiteY87-176"/>
              </a:cxn>
              <a:cxn ang="0">
                <a:pos x="connsiteX88-177" y="connsiteY88-178"/>
              </a:cxn>
              <a:cxn ang="0">
                <a:pos x="connsiteX89-179" y="connsiteY89-180"/>
              </a:cxn>
              <a:cxn ang="0">
                <a:pos x="connsiteX90-181" y="connsiteY90-182"/>
              </a:cxn>
              <a:cxn ang="0">
                <a:pos x="connsiteX91-183" y="connsiteY91-184"/>
              </a:cxn>
              <a:cxn ang="0">
                <a:pos x="connsiteX92-185" y="connsiteY92-186"/>
              </a:cxn>
              <a:cxn ang="0">
                <a:pos x="connsiteX93-187" y="connsiteY93-188"/>
              </a:cxn>
              <a:cxn ang="0">
                <a:pos x="connsiteX94-189" y="connsiteY94-190"/>
              </a:cxn>
              <a:cxn ang="0">
                <a:pos x="connsiteX95-191" y="connsiteY95-192"/>
              </a:cxn>
              <a:cxn ang="0">
                <a:pos x="connsiteX96-193" y="connsiteY96-194"/>
              </a:cxn>
              <a:cxn ang="0">
                <a:pos x="connsiteX97-195" y="connsiteY97-196"/>
              </a:cxn>
              <a:cxn ang="0">
                <a:pos x="connsiteX98-197" y="connsiteY98-198"/>
              </a:cxn>
              <a:cxn ang="0">
                <a:pos x="connsiteX99-199" y="connsiteY99-200"/>
              </a:cxn>
              <a:cxn ang="0">
                <a:pos x="connsiteX100-201" y="connsiteY100-202"/>
              </a:cxn>
              <a:cxn ang="0">
                <a:pos x="connsiteX101-203" y="connsiteY101-204"/>
              </a:cxn>
              <a:cxn ang="0">
                <a:pos x="connsiteX102-205" y="connsiteY102-206"/>
              </a:cxn>
              <a:cxn ang="0">
                <a:pos x="connsiteX103-413" y="connsiteY103-414"/>
              </a:cxn>
              <a:cxn ang="0">
                <a:pos x="connsiteX104-415" y="connsiteY104-416"/>
              </a:cxn>
              <a:cxn ang="0">
                <a:pos x="connsiteX105-417" y="connsiteY105-418"/>
              </a:cxn>
            </a:cxnLst>
            <a:rect l="l" t="t" r="r" b="b"/>
            <a:pathLst>
              <a:path w="1529088" h="428785">
                <a:moveTo>
                  <a:pt x="1412234" y="361831"/>
                </a:moveTo>
                <a:lnTo>
                  <a:pt x="1411727" y="363438"/>
                </a:lnTo>
                <a:lnTo>
                  <a:pt x="1411185" y="363157"/>
                </a:lnTo>
                <a:lnTo>
                  <a:pt x="1412234" y="361831"/>
                </a:lnTo>
                <a:close/>
                <a:moveTo>
                  <a:pt x="203704" y="201512"/>
                </a:moveTo>
                <a:lnTo>
                  <a:pt x="184897" y="221124"/>
                </a:lnTo>
                <a:cubicBezTo>
                  <a:pt x="198509" y="229620"/>
                  <a:pt x="204780" y="239503"/>
                  <a:pt x="203710" y="250774"/>
                </a:cubicBezTo>
                <a:cubicBezTo>
                  <a:pt x="202640" y="262044"/>
                  <a:pt x="201183" y="278400"/>
                  <a:pt x="199338" y="299840"/>
                </a:cubicBezTo>
                <a:cubicBezTo>
                  <a:pt x="197493" y="321281"/>
                  <a:pt x="202005" y="327335"/>
                  <a:pt x="212872" y="318002"/>
                </a:cubicBezTo>
                <a:cubicBezTo>
                  <a:pt x="223740" y="308669"/>
                  <a:pt x="239793" y="297484"/>
                  <a:pt x="261032" y="284446"/>
                </a:cubicBezTo>
                <a:cubicBezTo>
                  <a:pt x="266342" y="281186"/>
                  <a:pt x="270628" y="278978"/>
                  <a:pt x="273892" y="277820"/>
                </a:cubicBezTo>
                <a:lnTo>
                  <a:pt x="279027" y="277575"/>
                </a:lnTo>
                <a:lnTo>
                  <a:pt x="264414" y="263321"/>
                </a:lnTo>
                <a:cubicBezTo>
                  <a:pt x="243656" y="242988"/>
                  <a:pt x="226313" y="225729"/>
                  <a:pt x="212384" y="211544"/>
                </a:cubicBezTo>
                <a:cubicBezTo>
                  <a:pt x="210062" y="209179"/>
                  <a:pt x="208039" y="206979"/>
                  <a:pt x="206315" y="204942"/>
                </a:cubicBezTo>
                <a:lnTo>
                  <a:pt x="203704" y="201512"/>
                </a:lnTo>
                <a:close/>
                <a:moveTo>
                  <a:pt x="1341768" y="113616"/>
                </a:moveTo>
                <a:lnTo>
                  <a:pt x="1335847" y="123760"/>
                </a:lnTo>
                <a:cubicBezTo>
                  <a:pt x="1326789" y="138878"/>
                  <a:pt x="1319842" y="149187"/>
                  <a:pt x="1315005" y="154687"/>
                </a:cubicBezTo>
                <a:cubicBezTo>
                  <a:pt x="1308556" y="162019"/>
                  <a:pt x="1305269" y="165686"/>
                  <a:pt x="1305145" y="165686"/>
                </a:cubicBezTo>
                <a:cubicBezTo>
                  <a:pt x="1312462" y="165686"/>
                  <a:pt x="1328942" y="163283"/>
                  <a:pt x="1354584" y="158477"/>
                </a:cubicBezTo>
                <a:cubicBezTo>
                  <a:pt x="1354584" y="145920"/>
                  <a:pt x="1350693" y="132300"/>
                  <a:pt x="1342910" y="117619"/>
                </a:cubicBezTo>
                <a:lnTo>
                  <a:pt x="1341768" y="113616"/>
                </a:lnTo>
                <a:close/>
                <a:moveTo>
                  <a:pt x="178475" y="52016"/>
                </a:moveTo>
                <a:lnTo>
                  <a:pt x="200262" y="56605"/>
                </a:lnTo>
                <a:cubicBezTo>
                  <a:pt x="209049" y="59090"/>
                  <a:pt x="217081" y="62049"/>
                  <a:pt x="224360" y="65483"/>
                </a:cubicBezTo>
                <a:cubicBezTo>
                  <a:pt x="238917" y="72350"/>
                  <a:pt x="243266" y="83365"/>
                  <a:pt x="237405" y="98527"/>
                </a:cubicBezTo>
                <a:cubicBezTo>
                  <a:pt x="253249" y="94837"/>
                  <a:pt x="269210" y="90512"/>
                  <a:pt x="285286" y="85551"/>
                </a:cubicBezTo>
                <a:cubicBezTo>
                  <a:pt x="301363" y="80590"/>
                  <a:pt x="316858" y="84931"/>
                  <a:pt x="331772" y="98574"/>
                </a:cubicBezTo>
                <a:cubicBezTo>
                  <a:pt x="346686" y="112216"/>
                  <a:pt x="338190" y="121999"/>
                  <a:pt x="306285" y="127921"/>
                </a:cubicBezTo>
                <a:lnTo>
                  <a:pt x="211174" y="145175"/>
                </a:lnTo>
                <a:cubicBezTo>
                  <a:pt x="230615" y="160027"/>
                  <a:pt x="235475" y="171693"/>
                  <a:pt x="225755" y="180173"/>
                </a:cubicBezTo>
                <a:lnTo>
                  <a:pt x="218475" y="187076"/>
                </a:lnTo>
                <a:lnTo>
                  <a:pt x="241655" y="191382"/>
                </a:lnTo>
                <a:cubicBezTo>
                  <a:pt x="250279" y="193785"/>
                  <a:pt x="258303" y="196878"/>
                  <a:pt x="265729" y="200660"/>
                </a:cubicBezTo>
                <a:cubicBezTo>
                  <a:pt x="291371" y="183731"/>
                  <a:pt x="304192" y="169205"/>
                  <a:pt x="304192" y="157082"/>
                </a:cubicBezTo>
                <a:cubicBezTo>
                  <a:pt x="304192" y="137486"/>
                  <a:pt x="312688" y="132982"/>
                  <a:pt x="329679" y="143571"/>
                </a:cubicBezTo>
                <a:cubicBezTo>
                  <a:pt x="346670" y="154159"/>
                  <a:pt x="358406" y="164477"/>
                  <a:pt x="364886" y="174523"/>
                </a:cubicBezTo>
                <a:cubicBezTo>
                  <a:pt x="371366" y="184568"/>
                  <a:pt x="368366" y="190917"/>
                  <a:pt x="355887" y="193568"/>
                </a:cubicBezTo>
                <a:cubicBezTo>
                  <a:pt x="343407" y="196219"/>
                  <a:pt x="320455" y="206567"/>
                  <a:pt x="287030" y="224612"/>
                </a:cubicBezTo>
                <a:cubicBezTo>
                  <a:pt x="310874" y="233356"/>
                  <a:pt x="327051" y="243673"/>
                  <a:pt x="335562" y="255564"/>
                </a:cubicBezTo>
                <a:cubicBezTo>
                  <a:pt x="344073" y="267455"/>
                  <a:pt x="345670" y="282741"/>
                  <a:pt x="340353" y="301422"/>
                </a:cubicBezTo>
                <a:cubicBezTo>
                  <a:pt x="335035" y="320103"/>
                  <a:pt x="317021" y="314522"/>
                  <a:pt x="286309" y="284679"/>
                </a:cubicBezTo>
                <a:lnTo>
                  <a:pt x="280786" y="279291"/>
                </a:lnTo>
                <a:cubicBezTo>
                  <a:pt x="280922" y="280688"/>
                  <a:pt x="281057" y="282085"/>
                  <a:pt x="281193" y="283482"/>
                </a:cubicBezTo>
                <a:cubicBezTo>
                  <a:pt x="280364" y="286528"/>
                  <a:pt x="278511" y="290624"/>
                  <a:pt x="275636" y="295771"/>
                </a:cubicBezTo>
                <a:cubicBezTo>
                  <a:pt x="264132" y="316359"/>
                  <a:pt x="249110" y="335924"/>
                  <a:pt x="230569" y="354465"/>
                </a:cubicBezTo>
                <a:cubicBezTo>
                  <a:pt x="212027" y="373007"/>
                  <a:pt x="195454" y="391463"/>
                  <a:pt x="180851" y="409834"/>
                </a:cubicBezTo>
                <a:cubicBezTo>
                  <a:pt x="166247" y="428205"/>
                  <a:pt x="154589" y="433220"/>
                  <a:pt x="145876" y="424879"/>
                </a:cubicBezTo>
                <a:cubicBezTo>
                  <a:pt x="137163" y="416539"/>
                  <a:pt x="131218" y="406656"/>
                  <a:pt x="128040" y="395230"/>
                </a:cubicBezTo>
                <a:cubicBezTo>
                  <a:pt x="124862" y="383804"/>
                  <a:pt x="129110" y="371658"/>
                  <a:pt x="140783" y="358790"/>
                </a:cubicBezTo>
                <a:cubicBezTo>
                  <a:pt x="152457" y="345923"/>
                  <a:pt x="156651" y="307925"/>
                  <a:pt x="153364" y="244797"/>
                </a:cubicBezTo>
                <a:cubicBezTo>
                  <a:pt x="112715" y="281229"/>
                  <a:pt x="72726" y="305902"/>
                  <a:pt x="33395" y="318816"/>
                </a:cubicBezTo>
                <a:cubicBezTo>
                  <a:pt x="-5936" y="331730"/>
                  <a:pt x="-10525" y="326746"/>
                  <a:pt x="19628" y="303863"/>
                </a:cubicBezTo>
                <a:cubicBezTo>
                  <a:pt x="49781" y="280981"/>
                  <a:pt x="81958" y="254804"/>
                  <a:pt x="116157" y="225333"/>
                </a:cubicBezTo>
                <a:cubicBezTo>
                  <a:pt x="150356" y="195862"/>
                  <a:pt x="171208" y="172197"/>
                  <a:pt x="178711" y="154338"/>
                </a:cubicBezTo>
                <a:lnTo>
                  <a:pt x="129924" y="167314"/>
                </a:lnTo>
                <a:cubicBezTo>
                  <a:pt x="111258" y="172275"/>
                  <a:pt x="91376" y="167833"/>
                  <a:pt x="70276" y="153989"/>
                </a:cubicBezTo>
                <a:cubicBezTo>
                  <a:pt x="49177" y="140145"/>
                  <a:pt x="54378" y="131370"/>
                  <a:pt x="85880" y="127665"/>
                </a:cubicBezTo>
                <a:cubicBezTo>
                  <a:pt x="117382" y="123960"/>
                  <a:pt x="158046" y="117363"/>
                  <a:pt x="207872" y="107875"/>
                </a:cubicBezTo>
                <a:cubicBezTo>
                  <a:pt x="193891" y="94979"/>
                  <a:pt x="183099" y="84247"/>
                  <a:pt x="175497" y="75681"/>
                </a:cubicBezTo>
                <a:lnTo>
                  <a:pt x="162416" y="56700"/>
                </a:lnTo>
                <a:lnTo>
                  <a:pt x="178475" y="52016"/>
                </a:lnTo>
                <a:close/>
                <a:moveTo>
                  <a:pt x="184620" y="50224"/>
                </a:moveTo>
                <a:lnTo>
                  <a:pt x="213579" y="43909"/>
                </a:lnTo>
                <a:lnTo>
                  <a:pt x="196537" y="47612"/>
                </a:lnTo>
                <a:lnTo>
                  <a:pt x="184620" y="50224"/>
                </a:lnTo>
                <a:close/>
                <a:moveTo>
                  <a:pt x="1377171" y="0"/>
                </a:moveTo>
                <a:lnTo>
                  <a:pt x="1378257" y="5324"/>
                </a:lnTo>
                <a:cubicBezTo>
                  <a:pt x="1395775" y="17571"/>
                  <a:pt x="1401674" y="27035"/>
                  <a:pt x="1395953" y="33717"/>
                </a:cubicBezTo>
                <a:cubicBezTo>
                  <a:pt x="1390233" y="40399"/>
                  <a:pt x="1380443" y="49352"/>
                  <a:pt x="1366583" y="60576"/>
                </a:cubicBezTo>
                <a:cubicBezTo>
                  <a:pt x="1393806" y="56917"/>
                  <a:pt x="1417479" y="51623"/>
                  <a:pt x="1437602" y="44693"/>
                </a:cubicBezTo>
                <a:cubicBezTo>
                  <a:pt x="1457725" y="37763"/>
                  <a:pt x="1475731" y="42182"/>
                  <a:pt x="1491622" y="57948"/>
                </a:cubicBezTo>
                <a:cubicBezTo>
                  <a:pt x="1507512" y="73715"/>
                  <a:pt x="1501017" y="83993"/>
                  <a:pt x="1472135" y="88784"/>
                </a:cubicBezTo>
                <a:cubicBezTo>
                  <a:pt x="1450473" y="92376"/>
                  <a:pt x="1421334" y="96697"/>
                  <a:pt x="1384717" y="101746"/>
                </a:cubicBezTo>
                <a:lnTo>
                  <a:pt x="1361691" y="104862"/>
                </a:lnTo>
                <a:lnTo>
                  <a:pt x="1372257" y="107108"/>
                </a:lnTo>
                <a:cubicBezTo>
                  <a:pt x="1399604" y="114782"/>
                  <a:pt x="1412239" y="122526"/>
                  <a:pt x="1410162" y="130339"/>
                </a:cubicBezTo>
                <a:cubicBezTo>
                  <a:pt x="1408084" y="138153"/>
                  <a:pt x="1406209" y="143114"/>
                  <a:pt x="1404534" y="145222"/>
                </a:cubicBezTo>
                <a:cubicBezTo>
                  <a:pt x="1422487" y="143424"/>
                  <a:pt x="1438641" y="140540"/>
                  <a:pt x="1452996" y="136571"/>
                </a:cubicBezTo>
                <a:cubicBezTo>
                  <a:pt x="1467352" y="132603"/>
                  <a:pt x="1480375" y="137649"/>
                  <a:pt x="1492064" y="151710"/>
                </a:cubicBezTo>
                <a:cubicBezTo>
                  <a:pt x="1503753" y="165771"/>
                  <a:pt x="1499730" y="174073"/>
                  <a:pt x="1479995" y="176615"/>
                </a:cubicBezTo>
                <a:cubicBezTo>
                  <a:pt x="1460260" y="179158"/>
                  <a:pt x="1434935" y="183003"/>
                  <a:pt x="1404023" y="188150"/>
                </a:cubicBezTo>
                <a:lnTo>
                  <a:pt x="1401604" y="226938"/>
                </a:lnTo>
                <a:cubicBezTo>
                  <a:pt x="1440889" y="219341"/>
                  <a:pt x="1474545" y="213551"/>
                  <a:pt x="1502575" y="209567"/>
                </a:cubicBezTo>
                <a:cubicBezTo>
                  <a:pt x="1530604" y="205583"/>
                  <a:pt x="1536410" y="210358"/>
                  <a:pt x="1519992" y="223892"/>
                </a:cubicBezTo>
                <a:cubicBezTo>
                  <a:pt x="1503575" y="237426"/>
                  <a:pt x="1464112" y="252471"/>
                  <a:pt x="1401604" y="269028"/>
                </a:cubicBezTo>
                <a:cubicBezTo>
                  <a:pt x="1401604" y="294050"/>
                  <a:pt x="1401093" y="316994"/>
                  <a:pt x="1400069" y="337861"/>
                </a:cubicBezTo>
                <a:cubicBezTo>
                  <a:pt x="1399046" y="358728"/>
                  <a:pt x="1396550" y="379564"/>
                  <a:pt x="1392582" y="400369"/>
                </a:cubicBezTo>
                <a:cubicBezTo>
                  <a:pt x="1388613" y="421174"/>
                  <a:pt x="1378365" y="423182"/>
                  <a:pt x="1361839" y="406392"/>
                </a:cubicBezTo>
                <a:cubicBezTo>
                  <a:pt x="1345313" y="389602"/>
                  <a:pt x="1338996" y="371968"/>
                  <a:pt x="1342887" y="353488"/>
                </a:cubicBezTo>
                <a:cubicBezTo>
                  <a:pt x="1346778" y="335009"/>
                  <a:pt x="1350677" y="310452"/>
                  <a:pt x="1354584" y="279818"/>
                </a:cubicBezTo>
                <a:cubicBezTo>
                  <a:pt x="1306370" y="296965"/>
                  <a:pt x="1276131" y="308545"/>
                  <a:pt x="1263868" y="314561"/>
                </a:cubicBezTo>
                <a:cubicBezTo>
                  <a:pt x="1251606" y="320576"/>
                  <a:pt x="1234475" y="311855"/>
                  <a:pt x="1212476" y="288399"/>
                </a:cubicBezTo>
                <a:cubicBezTo>
                  <a:pt x="1190478" y="264943"/>
                  <a:pt x="1193377" y="254200"/>
                  <a:pt x="1221173" y="256169"/>
                </a:cubicBezTo>
                <a:cubicBezTo>
                  <a:pt x="1248970" y="258138"/>
                  <a:pt x="1293440" y="251929"/>
                  <a:pt x="1354584" y="237542"/>
                </a:cubicBezTo>
                <a:lnTo>
                  <a:pt x="1354584" y="195172"/>
                </a:lnTo>
                <a:cubicBezTo>
                  <a:pt x="1316075" y="204598"/>
                  <a:pt x="1289541" y="212791"/>
                  <a:pt x="1274984" y="219752"/>
                </a:cubicBezTo>
                <a:cubicBezTo>
                  <a:pt x="1260427" y="226713"/>
                  <a:pt x="1250110" y="220651"/>
                  <a:pt x="1244032" y="201567"/>
                </a:cubicBezTo>
                <a:cubicBezTo>
                  <a:pt x="1237955" y="182483"/>
                  <a:pt x="1240467" y="169290"/>
                  <a:pt x="1251567" y="161988"/>
                </a:cubicBezTo>
                <a:cubicBezTo>
                  <a:pt x="1262667" y="154687"/>
                  <a:pt x="1277550" y="138509"/>
                  <a:pt x="1296215" y="113456"/>
                </a:cubicBezTo>
                <a:cubicBezTo>
                  <a:pt x="1271659" y="121239"/>
                  <a:pt x="1251412" y="118007"/>
                  <a:pt x="1235475" y="103759"/>
                </a:cubicBezTo>
                <a:cubicBezTo>
                  <a:pt x="1219538" y="89512"/>
                  <a:pt x="1221514" y="81714"/>
                  <a:pt x="1241405" y="80365"/>
                </a:cubicBezTo>
                <a:cubicBezTo>
                  <a:pt x="1261295" y="79017"/>
                  <a:pt x="1284077" y="75784"/>
                  <a:pt x="1309749" y="70668"/>
                </a:cubicBezTo>
                <a:cubicBezTo>
                  <a:pt x="1324074" y="40531"/>
                  <a:pt x="1330694" y="21726"/>
                  <a:pt x="1329609" y="14253"/>
                </a:cubicBezTo>
                <a:lnTo>
                  <a:pt x="1377171" y="0"/>
                </a:lnTo>
                <a:close/>
              </a:path>
            </a:pathLst>
          </a:custGeom>
          <a:solidFill>
            <a:srgbClr val="C00000"/>
          </a:solidFill>
          <a:ln w="19050">
            <a:noFill/>
          </a:ln>
          <a:effectLst/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2000" tIns="0" rIns="0" bIns="3600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35844" name="文本框 2"/>
          <p:cNvSpPr txBox="1"/>
          <p:nvPr/>
        </p:nvSpPr>
        <p:spPr>
          <a:xfrm>
            <a:off x="1158875" y="2239963"/>
            <a:ext cx="6002338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观察“裁”和“载”的异同。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790926" y="3772370"/>
            <a:ext cx="880515" cy="1034294"/>
            <a:chOff x="7051786" y="4229571"/>
            <a:chExt cx="880515" cy="1034293"/>
          </a:xfrm>
          <a:solidFill>
            <a:schemeClr val="accent3">
              <a:lumMod val="75000"/>
            </a:schemeClr>
          </a:solidFill>
        </p:grpSpPr>
        <p:sp>
          <p:nvSpPr>
            <p:cNvPr id="25" name="任意多边形: 形状 24"/>
            <p:cNvSpPr/>
            <p:nvPr/>
          </p:nvSpPr>
          <p:spPr>
            <a:xfrm>
              <a:off x="7376959" y="4448348"/>
              <a:ext cx="428625" cy="428625"/>
            </a:xfrm>
            <a:custGeom>
              <a:avLst/>
              <a:gdLst>
                <a:gd name="connsiteX0" fmla="*/ 422111 w 428625"/>
                <a:gd name="connsiteY0" fmla="*/ 195089 h 428625"/>
                <a:gd name="connsiteX1" fmla="*/ 347816 w 428625"/>
                <a:gd name="connsiteY1" fmla="*/ 124604 h 428625"/>
                <a:gd name="connsiteX2" fmla="*/ 312574 w 428625"/>
                <a:gd name="connsiteY2" fmla="*/ 122699 h 428625"/>
                <a:gd name="connsiteX3" fmla="*/ 247804 w 428625"/>
                <a:gd name="connsiteY3" fmla="*/ 8399 h 428625"/>
                <a:gd name="connsiteX4" fmla="*/ 144934 w 428625"/>
                <a:gd name="connsiteY4" fmla="*/ 90314 h 428625"/>
                <a:gd name="connsiteX5" fmla="*/ 111597 w 428625"/>
                <a:gd name="connsiteY5" fmla="*/ 78884 h 428625"/>
                <a:gd name="connsiteX6" fmla="*/ 16347 w 428625"/>
                <a:gd name="connsiteY6" fmla="*/ 116984 h 428625"/>
                <a:gd name="connsiteX7" fmla="*/ 14441 w 428625"/>
                <a:gd name="connsiteY7" fmla="*/ 186517 h 428625"/>
                <a:gd name="connsiteX8" fmla="*/ 63019 w 428625"/>
                <a:gd name="connsiteY8" fmla="*/ 239857 h 428625"/>
                <a:gd name="connsiteX9" fmla="*/ 48732 w 428625"/>
                <a:gd name="connsiteY9" fmla="*/ 370349 h 428625"/>
                <a:gd name="connsiteX10" fmla="*/ 89689 w 428625"/>
                <a:gd name="connsiteY10" fmla="*/ 392257 h 428625"/>
                <a:gd name="connsiteX11" fmla="*/ 180176 w 428625"/>
                <a:gd name="connsiteY11" fmla="*/ 364634 h 428625"/>
                <a:gd name="connsiteX12" fmla="*/ 253519 w 428625"/>
                <a:gd name="connsiteY12" fmla="*/ 423689 h 428625"/>
                <a:gd name="connsiteX13" fmla="*/ 300191 w 428625"/>
                <a:gd name="connsiteY13" fmla="*/ 417974 h 428625"/>
                <a:gd name="connsiteX14" fmla="*/ 335434 w 428625"/>
                <a:gd name="connsiteY14" fmla="*/ 291292 h 428625"/>
                <a:gd name="connsiteX15" fmla="*/ 400204 w 428625"/>
                <a:gd name="connsiteY15" fmla="*/ 258907 h 428625"/>
                <a:gd name="connsiteX16" fmla="*/ 422111 w 428625"/>
                <a:gd name="connsiteY16" fmla="*/ 195089 h 428625"/>
                <a:gd name="connsiteX17" fmla="*/ 65876 w 428625"/>
                <a:gd name="connsiteY17" fmla="*/ 195089 h 428625"/>
                <a:gd name="connsiteX18" fmla="*/ 107786 w 428625"/>
                <a:gd name="connsiteY18" fmla="*/ 189374 h 428625"/>
                <a:gd name="connsiteX19" fmla="*/ 138266 w 428625"/>
                <a:gd name="connsiteY19" fmla="*/ 196042 h 428625"/>
                <a:gd name="connsiteX20" fmla="*/ 99214 w 428625"/>
                <a:gd name="connsiteY20" fmla="*/ 177945 h 428625"/>
                <a:gd name="connsiteX21" fmla="*/ 63972 w 428625"/>
                <a:gd name="connsiteY21" fmla="*/ 143654 h 428625"/>
                <a:gd name="connsiteX22" fmla="*/ 111597 w 428625"/>
                <a:gd name="connsiteY22" fmla="*/ 155084 h 428625"/>
                <a:gd name="connsiteX23" fmla="*/ 147791 w 428625"/>
                <a:gd name="connsiteY23" fmla="*/ 178897 h 428625"/>
                <a:gd name="connsiteX24" fmla="*/ 125884 w 428625"/>
                <a:gd name="connsiteY24" fmla="*/ 156989 h 428625"/>
                <a:gd name="connsiteX25" fmla="*/ 107786 w 428625"/>
                <a:gd name="connsiteY25" fmla="*/ 118889 h 428625"/>
                <a:gd name="connsiteX26" fmla="*/ 144934 w 428625"/>
                <a:gd name="connsiteY26" fmla="*/ 142702 h 428625"/>
                <a:gd name="connsiteX27" fmla="*/ 174461 w 428625"/>
                <a:gd name="connsiteY27" fmla="*/ 182707 h 428625"/>
                <a:gd name="connsiteX28" fmla="*/ 156364 w 428625"/>
                <a:gd name="connsiteY28" fmla="*/ 213187 h 428625"/>
                <a:gd name="connsiteX29" fmla="*/ 155411 w 428625"/>
                <a:gd name="connsiteY29" fmla="*/ 216997 h 428625"/>
                <a:gd name="connsiteX30" fmla="*/ 105882 w 428625"/>
                <a:gd name="connsiteY30" fmla="*/ 214139 h 428625"/>
                <a:gd name="connsiteX31" fmla="*/ 65876 w 428625"/>
                <a:gd name="connsiteY31" fmla="*/ 195089 h 428625"/>
                <a:gd name="connsiteX32" fmla="*/ 166841 w 428625"/>
                <a:gd name="connsiteY32" fmla="*/ 316057 h 428625"/>
                <a:gd name="connsiteX33" fmla="*/ 137314 w 428625"/>
                <a:gd name="connsiteY33" fmla="*/ 348442 h 428625"/>
                <a:gd name="connsiteX34" fmla="*/ 144934 w 428625"/>
                <a:gd name="connsiteY34" fmla="*/ 306532 h 428625"/>
                <a:gd name="connsiteX35" fmla="*/ 161126 w 428625"/>
                <a:gd name="connsiteY35" fmla="*/ 279862 h 428625"/>
                <a:gd name="connsiteX36" fmla="*/ 131599 w 428625"/>
                <a:gd name="connsiteY36" fmla="*/ 311295 h 428625"/>
                <a:gd name="connsiteX37" fmla="*/ 87784 w 428625"/>
                <a:gd name="connsiteY37" fmla="*/ 334154 h 428625"/>
                <a:gd name="connsiteX38" fmla="*/ 113501 w 428625"/>
                <a:gd name="connsiteY38" fmla="*/ 292245 h 428625"/>
                <a:gd name="connsiteX39" fmla="*/ 146839 w 428625"/>
                <a:gd name="connsiteY39" fmla="*/ 265574 h 428625"/>
                <a:gd name="connsiteX40" fmla="*/ 119216 w 428625"/>
                <a:gd name="connsiteY40" fmla="*/ 279862 h 428625"/>
                <a:gd name="connsiteX41" fmla="*/ 77307 w 428625"/>
                <a:gd name="connsiteY41" fmla="*/ 285577 h 428625"/>
                <a:gd name="connsiteX42" fmla="*/ 111597 w 428625"/>
                <a:gd name="connsiteY42" fmla="*/ 257954 h 428625"/>
                <a:gd name="connsiteX43" fmla="*/ 158269 w 428625"/>
                <a:gd name="connsiteY43" fmla="*/ 242714 h 428625"/>
                <a:gd name="connsiteX44" fmla="*/ 184939 w 428625"/>
                <a:gd name="connsiteY44" fmla="*/ 271289 h 428625"/>
                <a:gd name="connsiteX45" fmla="*/ 166841 w 428625"/>
                <a:gd name="connsiteY45" fmla="*/ 316057 h 428625"/>
                <a:gd name="connsiteX46" fmla="*/ 196369 w 428625"/>
                <a:gd name="connsiteY46" fmla="*/ 172229 h 428625"/>
                <a:gd name="connsiteX47" fmla="*/ 183986 w 428625"/>
                <a:gd name="connsiteY47" fmla="*/ 124604 h 428625"/>
                <a:gd name="connsiteX48" fmla="*/ 189701 w 428625"/>
                <a:gd name="connsiteY48" fmla="*/ 80789 h 428625"/>
                <a:gd name="connsiteX49" fmla="*/ 207799 w 428625"/>
                <a:gd name="connsiteY49" fmla="*/ 118889 h 428625"/>
                <a:gd name="connsiteX50" fmla="*/ 210657 w 428625"/>
                <a:gd name="connsiteY50" fmla="*/ 150322 h 428625"/>
                <a:gd name="connsiteX51" fmla="*/ 215419 w 428625"/>
                <a:gd name="connsiteY51" fmla="*/ 107459 h 428625"/>
                <a:gd name="connsiteX52" fmla="*/ 237326 w 428625"/>
                <a:gd name="connsiteY52" fmla="*/ 63645 h 428625"/>
                <a:gd name="connsiteX53" fmla="*/ 241136 w 428625"/>
                <a:gd name="connsiteY53" fmla="*/ 113174 h 428625"/>
                <a:gd name="connsiteX54" fmla="*/ 229707 w 428625"/>
                <a:gd name="connsiteY54" fmla="*/ 155084 h 428625"/>
                <a:gd name="connsiteX55" fmla="*/ 243994 w 428625"/>
                <a:gd name="connsiteY55" fmla="*/ 127462 h 428625"/>
                <a:gd name="connsiteX56" fmla="*/ 275426 w 428625"/>
                <a:gd name="connsiteY56" fmla="*/ 97934 h 428625"/>
                <a:gd name="connsiteX57" fmla="*/ 263997 w 428625"/>
                <a:gd name="connsiteY57" fmla="*/ 140797 h 428625"/>
                <a:gd name="connsiteX58" fmla="*/ 235422 w 428625"/>
                <a:gd name="connsiteY58" fmla="*/ 180802 h 428625"/>
                <a:gd name="connsiteX59" fmla="*/ 216372 w 428625"/>
                <a:gd name="connsiteY59" fmla="*/ 173182 h 428625"/>
                <a:gd name="connsiteX60" fmla="*/ 196369 w 428625"/>
                <a:gd name="connsiteY60" fmla="*/ 172229 h 428625"/>
                <a:gd name="connsiteX61" fmla="*/ 304001 w 428625"/>
                <a:gd name="connsiteY61" fmla="*/ 327487 h 428625"/>
                <a:gd name="connsiteX62" fmla="*/ 266854 w 428625"/>
                <a:gd name="connsiteY62" fmla="*/ 307484 h 428625"/>
                <a:gd name="connsiteX63" fmla="*/ 246851 w 428625"/>
                <a:gd name="connsiteY63" fmla="*/ 283672 h 428625"/>
                <a:gd name="connsiteX64" fmla="*/ 267807 w 428625"/>
                <a:gd name="connsiteY64" fmla="*/ 320820 h 428625"/>
                <a:gd name="connsiteX65" fmla="*/ 275426 w 428625"/>
                <a:gd name="connsiteY65" fmla="*/ 369397 h 428625"/>
                <a:gd name="connsiteX66" fmla="*/ 243041 w 428625"/>
                <a:gd name="connsiteY66" fmla="*/ 332249 h 428625"/>
                <a:gd name="connsiteX67" fmla="*/ 227801 w 428625"/>
                <a:gd name="connsiteY67" fmla="*/ 292245 h 428625"/>
                <a:gd name="connsiteX68" fmla="*/ 232564 w 428625"/>
                <a:gd name="connsiteY68" fmla="*/ 322724 h 428625"/>
                <a:gd name="connsiteX69" fmla="*/ 224944 w 428625"/>
                <a:gd name="connsiteY69" fmla="*/ 364634 h 428625"/>
                <a:gd name="connsiteX70" fmla="*/ 208751 w 428625"/>
                <a:gd name="connsiteY70" fmla="*/ 323677 h 428625"/>
                <a:gd name="connsiteX71" fmla="*/ 208751 w 428625"/>
                <a:gd name="connsiteY71" fmla="*/ 274147 h 428625"/>
                <a:gd name="connsiteX72" fmla="*/ 243994 w 428625"/>
                <a:gd name="connsiteY72" fmla="*/ 257002 h 428625"/>
                <a:gd name="connsiteX73" fmla="*/ 282094 w 428625"/>
                <a:gd name="connsiteY73" fmla="*/ 288434 h 428625"/>
                <a:gd name="connsiteX74" fmla="*/ 304001 w 428625"/>
                <a:gd name="connsiteY74" fmla="*/ 327487 h 428625"/>
                <a:gd name="connsiteX75" fmla="*/ 322099 w 428625"/>
                <a:gd name="connsiteY75" fmla="*/ 221759 h 428625"/>
                <a:gd name="connsiteX76" fmla="*/ 279236 w 428625"/>
                <a:gd name="connsiteY76" fmla="*/ 223664 h 428625"/>
                <a:gd name="connsiteX77" fmla="*/ 309716 w 428625"/>
                <a:gd name="connsiteY77" fmla="*/ 228427 h 428625"/>
                <a:gd name="connsiteX78" fmla="*/ 346864 w 428625"/>
                <a:gd name="connsiteY78" fmla="*/ 249382 h 428625"/>
                <a:gd name="connsiteX79" fmla="*/ 303049 w 428625"/>
                <a:gd name="connsiteY79" fmla="*/ 252239 h 428625"/>
                <a:gd name="connsiteX80" fmla="*/ 256376 w 428625"/>
                <a:gd name="connsiteY80" fmla="*/ 236999 h 428625"/>
                <a:gd name="connsiteX81" fmla="*/ 257329 w 428625"/>
                <a:gd name="connsiteY81" fmla="*/ 233189 h 428625"/>
                <a:gd name="connsiteX82" fmla="*/ 251614 w 428625"/>
                <a:gd name="connsiteY82" fmla="*/ 197947 h 428625"/>
                <a:gd name="connsiteX83" fmla="*/ 293524 w 428625"/>
                <a:gd name="connsiteY83" fmla="*/ 171277 h 428625"/>
                <a:gd name="connsiteX84" fmla="*/ 336386 w 428625"/>
                <a:gd name="connsiteY84" fmla="*/ 162704 h 428625"/>
                <a:gd name="connsiteX85" fmla="*/ 304954 w 428625"/>
                <a:gd name="connsiteY85" fmla="*/ 192232 h 428625"/>
                <a:gd name="connsiteX86" fmla="*/ 276379 w 428625"/>
                <a:gd name="connsiteY86" fmla="*/ 204614 h 428625"/>
                <a:gd name="connsiteX87" fmla="*/ 318289 w 428625"/>
                <a:gd name="connsiteY87" fmla="*/ 196042 h 428625"/>
                <a:gd name="connsiteX88" fmla="*/ 366866 w 428625"/>
                <a:gd name="connsiteY88" fmla="*/ 203662 h 428625"/>
                <a:gd name="connsiteX89" fmla="*/ 322099 w 428625"/>
                <a:gd name="connsiteY89" fmla="*/ 221759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428625" h="428625">
                  <a:moveTo>
                    <a:pt x="422111" y="195089"/>
                  </a:moveTo>
                  <a:cubicBezTo>
                    <a:pt x="417349" y="159847"/>
                    <a:pt x="388774" y="132224"/>
                    <a:pt x="347816" y="124604"/>
                  </a:cubicBezTo>
                  <a:cubicBezTo>
                    <a:pt x="336386" y="122699"/>
                    <a:pt x="324957" y="121747"/>
                    <a:pt x="312574" y="122699"/>
                  </a:cubicBezTo>
                  <a:cubicBezTo>
                    <a:pt x="321147" y="68407"/>
                    <a:pt x="292572" y="16972"/>
                    <a:pt x="247804" y="8399"/>
                  </a:cubicBezTo>
                  <a:cubicBezTo>
                    <a:pt x="202084" y="-173"/>
                    <a:pt x="157316" y="36022"/>
                    <a:pt x="144934" y="90314"/>
                  </a:cubicBezTo>
                  <a:cubicBezTo>
                    <a:pt x="134457" y="84599"/>
                    <a:pt x="123026" y="80789"/>
                    <a:pt x="111597" y="78884"/>
                  </a:cubicBezTo>
                  <a:cubicBezTo>
                    <a:pt x="70639" y="71264"/>
                    <a:pt x="33491" y="86504"/>
                    <a:pt x="16347" y="116984"/>
                  </a:cubicBezTo>
                  <a:cubicBezTo>
                    <a:pt x="4916" y="137939"/>
                    <a:pt x="3964" y="161752"/>
                    <a:pt x="14441" y="186517"/>
                  </a:cubicBezTo>
                  <a:cubicBezTo>
                    <a:pt x="23966" y="208424"/>
                    <a:pt x="40159" y="227474"/>
                    <a:pt x="63019" y="239857"/>
                  </a:cubicBezTo>
                  <a:cubicBezTo>
                    <a:pt x="23966" y="278909"/>
                    <a:pt x="17299" y="337012"/>
                    <a:pt x="48732" y="370349"/>
                  </a:cubicBezTo>
                  <a:cubicBezTo>
                    <a:pt x="59209" y="381779"/>
                    <a:pt x="73497" y="389399"/>
                    <a:pt x="89689" y="392257"/>
                  </a:cubicBezTo>
                  <a:cubicBezTo>
                    <a:pt x="120169" y="397972"/>
                    <a:pt x="153507" y="387495"/>
                    <a:pt x="180176" y="364634"/>
                  </a:cubicBezTo>
                  <a:cubicBezTo>
                    <a:pt x="196369" y="396067"/>
                    <a:pt x="223039" y="417974"/>
                    <a:pt x="253519" y="423689"/>
                  </a:cubicBezTo>
                  <a:cubicBezTo>
                    <a:pt x="269711" y="426547"/>
                    <a:pt x="285904" y="424642"/>
                    <a:pt x="300191" y="417974"/>
                  </a:cubicBezTo>
                  <a:cubicBezTo>
                    <a:pt x="342101" y="397972"/>
                    <a:pt x="357341" y="341774"/>
                    <a:pt x="335434" y="291292"/>
                  </a:cubicBezTo>
                  <a:cubicBezTo>
                    <a:pt x="361151" y="287482"/>
                    <a:pt x="384011" y="276052"/>
                    <a:pt x="400204" y="258907"/>
                  </a:cubicBezTo>
                  <a:cubicBezTo>
                    <a:pt x="416397" y="241762"/>
                    <a:pt x="424969" y="218902"/>
                    <a:pt x="422111" y="195089"/>
                  </a:cubicBezTo>
                  <a:close/>
                  <a:moveTo>
                    <a:pt x="65876" y="195089"/>
                  </a:moveTo>
                  <a:cubicBezTo>
                    <a:pt x="66829" y="188422"/>
                    <a:pt x="72544" y="183659"/>
                    <a:pt x="107786" y="189374"/>
                  </a:cubicBezTo>
                  <a:cubicBezTo>
                    <a:pt x="117311" y="191279"/>
                    <a:pt x="127789" y="193184"/>
                    <a:pt x="138266" y="196042"/>
                  </a:cubicBezTo>
                  <a:cubicBezTo>
                    <a:pt x="124932" y="190327"/>
                    <a:pt x="110644" y="184612"/>
                    <a:pt x="99214" y="177945"/>
                  </a:cubicBezTo>
                  <a:cubicBezTo>
                    <a:pt x="63019" y="157942"/>
                    <a:pt x="60161" y="149370"/>
                    <a:pt x="63972" y="143654"/>
                  </a:cubicBezTo>
                  <a:cubicBezTo>
                    <a:pt x="67782" y="136987"/>
                    <a:pt x="76354" y="135082"/>
                    <a:pt x="111597" y="155084"/>
                  </a:cubicBezTo>
                  <a:cubicBezTo>
                    <a:pt x="123026" y="161752"/>
                    <a:pt x="135409" y="170324"/>
                    <a:pt x="147791" y="178897"/>
                  </a:cubicBezTo>
                  <a:cubicBezTo>
                    <a:pt x="140172" y="171277"/>
                    <a:pt x="131599" y="164609"/>
                    <a:pt x="125884" y="156989"/>
                  </a:cubicBezTo>
                  <a:cubicBezTo>
                    <a:pt x="102072" y="130320"/>
                    <a:pt x="103024" y="122699"/>
                    <a:pt x="107786" y="118889"/>
                  </a:cubicBezTo>
                  <a:cubicBezTo>
                    <a:pt x="112549" y="115079"/>
                    <a:pt x="121122" y="116032"/>
                    <a:pt x="144934" y="142702"/>
                  </a:cubicBezTo>
                  <a:cubicBezTo>
                    <a:pt x="155411" y="154132"/>
                    <a:pt x="165889" y="169372"/>
                    <a:pt x="174461" y="182707"/>
                  </a:cubicBezTo>
                  <a:cubicBezTo>
                    <a:pt x="164936" y="190327"/>
                    <a:pt x="158269" y="200804"/>
                    <a:pt x="156364" y="213187"/>
                  </a:cubicBezTo>
                  <a:cubicBezTo>
                    <a:pt x="156364" y="214139"/>
                    <a:pt x="156364" y="216045"/>
                    <a:pt x="155411" y="216997"/>
                  </a:cubicBezTo>
                  <a:cubicBezTo>
                    <a:pt x="139219" y="216997"/>
                    <a:pt x="121122" y="216045"/>
                    <a:pt x="105882" y="214139"/>
                  </a:cubicBezTo>
                  <a:cubicBezTo>
                    <a:pt x="70639" y="207472"/>
                    <a:pt x="65876" y="201757"/>
                    <a:pt x="65876" y="195089"/>
                  </a:cubicBezTo>
                  <a:close/>
                  <a:moveTo>
                    <a:pt x="166841" y="316057"/>
                  </a:moveTo>
                  <a:cubicBezTo>
                    <a:pt x="150649" y="347489"/>
                    <a:pt x="143029" y="351299"/>
                    <a:pt x="137314" y="348442"/>
                  </a:cubicBezTo>
                  <a:cubicBezTo>
                    <a:pt x="131599" y="345584"/>
                    <a:pt x="128741" y="338917"/>
                    <a:pt x="144934" y="306532"/>
                  </a:cubicBezTo>
                  <a:cubicBezTo>
                    <a:pt x="149697" y="297959"/>
                    <a:pt x="155411" y="288434"/>
                    <a:pt x="161126" y="279862"/>
                  </a:cubicBezTo>
                  <a:cubicBezTo>
                    <a:pt x="151601" y="291292"/>
                    <a:pt x="142076" y="302722"/>
                    <a:pt x="131599" y="311295"/>
                  </a:cubicBezTo>
                  <a:cubicBezTo>
                    <a:pt x="102072" y="338917"/>
                    <a:pt x="92547" y="338917"/>
                    <a:pt x="87784" y="334154"/>
                  </a:cubicBezTo>
                  <a:cubicBezTo>
                    <a:pt x="83022" y="328439"/>
                    <a:pt x="83022" y="319867"/>
                    <a:pt x="113501" y="292245"/>
                  </a:cubicBezTo>
                  <a:cubicBezTo>
                    <a:pt x="123026" y="282720"/>
                    <a:pt x="135409" y="274147"/>
                    <a:pt x="146839" y="265574"/>
                  </a:cubicBezTo>
                  <a:cubicBezTo>
                    <a:pt x="137314" y="271289"/>
                    <a:pt x="127789" y="276052"/>
                    <a:pt x="119216" y="279862"/>
                  </a:cubicBezTo>
                  <a:cubicBezTo>
                    <a:pt x="86832" y="294149"/>
                    <a:pt x="79211" y="291292"/>
                    <a:pt x="77307" y="285577"/>
                  </a:cubicBezTo>
                  <a:cubicBezTo>
                    <a:pt x="75401" y="278909"/>
                    <a:pt x="78259" y="272242"/>
                    <a:pt x="111597" y="257954"/>
                  </a:cubicBezTo>
                  <a:cubicBezTo>
                    <a:pt x="125884" y="252239"/>
                    <a:pt x="143029" y="246524"/>
                    <a:pt x="158269" y="242714"/>
                  </a:cubicBezTo>
                  <a:cubicBezTo>
                    <a:pt x="163032" y="255097"/>
                    <a:pt x="172557" y="265574"/>
                    <a:pt x="184939" y="271289"/>
                  </a:cubicBezTo>
                  <a:cubicBezTo>
                    <a:pt x="180176" y="284624"/>
                    <a:pt x="174461" y="301770"/>
                    <a:pt x="166841" y="316057"/>
                  </a:cubicBezTo>
                  <a:close/>
                  <a:moveTo>
                    <a:pt x="196369" y="172229"/>
                  </a:moveTo>
                  <a:cubicBezTo>
                    <a:pt x="191607" y="156989"/>
                    <a:pt x="186844" y="139845"/>
                    <a:pt x="183986" y="124604"/>
                  </a:cubicBezTo>
                  <a:cubicBezTo>
                    <a:pt x="178272" y="89362"/>
                    <a:pt x="183034" y="82695"/>
                    <a:pt x="189701" y="80789"/>
                  </a:cubicBezTo>
                  <a:cubicBezTo>
                    <a:pt x="196369" y="79837"/>
                    <a:pt x="202084" y="83647"/>
                    <a:pt x="207799" y="118889"/>
                  </a:cubicBezTo>
                  <a:cubicBezTo>
                    <a:pt x="209704" y="128414"/>
                    <a:pt x="209704" y="138892"/>
                    <a:pt x="210657" y="150322"/>
                  </a:cubicBezTo>
                  <a:cubicBezTo>
                    <a:pt x="211609" y="136034"/>
                    <a:pt x="212561" y="120795"/>
                    <a:pt x="215419" y="107459"/>
                  </a:cubicBezTo>
                  <a:cubicBezTo>
                    <a:pt x="223039" y="67454"/>
                    <a:pt x="230659" y="61739"/>
                    <a:pt x="237326" y="63645"/>
                  </a:cubicBezTo>
                  <a:cubicBezTo>
                    <a:pt x="244947" y="64597"/>
                    <a:pt x="249709" y="72217"/>
                    <a:pt x="241136" y="113174"/>
                  </a:cubicBezTo>
                  <a:cubicBezTo>
                    <a:pt x="238279" y="126509"/>
                    <a:pt x="234469" y="140797"/>
                    <a:pt x="229707" y="155084"/>
                  </a:cubicBezTo>
                  <a:cubicBezTo>
                    <a:pt x="234469" y="145559"/>
                    <a:pt x="239232" y="135082"/>
                    <a:pt x="243994" y="127462"/>
                  </a:cubicBezTo>
                  <a:cubicBezTo>
                    <a:pt x="262091" y="96982"/>
                    <a:pt x="269711" y="95077"/>
                    <a:pt x="275426" y="97934"/>
                  </a:cubicBezTo>
                  <a:cubicBezTo>
                    <a:pt x="281141" y="101745"/>
                    <a:pt x="282094" y="109364"/>
                    <a:pt x="263997" y="140797"/>
                  </a:cubicBezTo>
                  <a:cubicBezTo>
                    <a:pt x="256376" y="154132"/>
                    <a:pt x="244947" y="168420"/>
                    <a:pt x="235422" y="180802"/>
                  </a:cubicBezTo>
                  <a:cubicBezTo>
                    <a:pt x="229707" y="176992"/>
                    <a:pt x="223991" y="174134"/>
                    <a:pt x="216372" y="173182"/>
                  </a:cubicBezTo>
                  <a:cubicBezTo>
                    <a:pt x="209704" y="170324"/>
                    <a:pt x="203036" y="170324"/>
                    <a:pt x="196369" y="172229"/>
                  </a:cubicBezTo>
                  <a:close/>
                  <a:moveTo>
                    <a:pt x="304001" y="327487"/>
                  </a:moveTo>
                  <a:cubicBezTo>
                    <a:pt x="299239" y="332249"/>
                    <a:pt x="291619" y="332249"/>
                    <a:pt x="266854" y="307484"/>
                  </a:cubicBezTo>
                  <a:cubicBezTo>
                    <a:pt x="260186" y="300817"/>
                    <a:pt x="253519" y="292245"/>
                    <a:pt x="246851" y="283672"/>
                  </a:cubicBezTo>
                  <a:cubicBezTo>
                    <a:pt x="254472" y="296054"/>
                    <a:pt x="262091" y="309389"/>
                    <a:pt x="267807" y="320820"/>
                  </a:cubicBezTo>
                  <a:cubicBezTo>
                    <a:pt x="284951" y="357967"/>
                    <a:pt x="282094" y="366539"/>
                    <a:pt x="275426" y="369397"/>
                  </a:cubicBezTo>
                  <a:cubicBezTo>
                    <a:pt x="268759" y="372254"/>
                    <a:pt x="260186" y="369397"/>
                    <a:pt x="243041" y="332249"/>
                  </a:cubicBezTo>
                  <a:cubicBezTo>
                    <a:pt x="237326" y="319867"/>
                    <a:pt x="232564" y="305579"/>
                    <a:pt x="227801" y="292245"/>
                  </a:cubicBezTo>
                  <a:cubicBezTo>
                    <a:pt x="229707" y="302722"/>
                    <a:pt x="231611" y="313199"/>
                    <a:pt x="232564" y="322724"/>
                  </a:cubicBezTo>
                  <a:cubicBezTo>
                    <a:pt x="236374" y="357967"/>
                    <a:pt x="231611" y="364634"/>
                    <a:pt x="224944" y="364634"/>
                  </a:cubicBezTo>
                  <a:cubicBezTo>
                    <a:pt x="218276" y="364634"/>
                    <a:pt x="212561" y="358920"/>
                    <a:pt x="208751" y="323677"/>
                  </a:cubicBezTo>
                  <a:cubicBezTo>
                    <a:pt x="206847" y="308437"/>
                    <a:pt x="207799" y="290339"/>
                    <a:pt x="208751" y="274147"/>
                  </a:cubicBezTo>
                  <a:cubicBezTo>
                    <a:pt x="222086" y="273195"/>
                    <a:pt x="235422" y="267479"/>
                    <a:pt x="243994" y="257002"/>
                  </a:cubicBezTo>
                  <a:cubicBezTo>
                    <a:pt x="257329" y="266527"/>
                    <a:pt x="271616" y="277957"/>
                    <a:pt x="282094" y="288434"/>
                  </a:cubicBezTo>
                  <a:cubicBezTo>
                    <a:pt x="307811" y="314152"/>
                    <a:pt x="308764" y="322724"/>
                    <a:pt x="304001" y="327487"/>
                  </a:cubicBezTo>
                  <a:close/>
                  <a:moveTo>
                    <a:pt x="322099" y="221759"/>
                  </a:moveTo>
                  <a:cubicBezTo>
                    <a:pt x="308764" y="223664"/>
                    <a:pt x="293524" y="223664"/>
                    <a:pt x="279236" y="223664"/>
                  </a:cubicBezTo>
                  <a:cubicBezTo>
                    <a:pt x="289714" y="224617"/>
                    <a:pt x="301144" y="226522"/>
                    <a:pt x="309716" y="228427"/>
                  </a:cubicBezTo>
                  <a:cubicBezTo>
                    <a:pt x="344959" y="236047"/>
                    <a:pt x="348769" y="242714"/>
                    <a:pt x="346864" y="249382"/>
                  </a:cubicBezTo>
                  <a:cubicBezTo>
                    <a:pt x="344959" y="256049"/>
                    <a:pt x="338291" y="259859"/>
                    <a:pt x="303049" y="252239"/>
                  </a:cubicBezTo>
                  <a:cubicBezTo>
                    <a:pt x="287809" y="249382"/>
                    <a:pt x="270664" y="242714"/>
                    <a:pt x="256376" y="236999"/>
                  </a:cubicBezTo>
                  <a:cubicBezTo>
                    <a:pt x="256376" y="236047"/>
                    <a:pt x="257329" y="234142"/>
                    <a:pt x="257329" y="233189"/>
                  </a:cubicBezTo>
                  <a:cubicBezTo>
                    <a:pt x="260186" y="220807"/>
                    <a:pt x="257329" y="208424"/>
                    <a:pt x="251614" y="197947"/>
                  </a:cubicBezTo>
                  <a:cubicBezTo>
                    <a:pt x="264949" y="188422"/>
                    <a:pt x="280189" y="178897"/>
                    <a:pt x="293524" y="171277"/>
                  </a:cubicBezTo>
                  <a:cubicBezTo>
                    <a:pt x="325909" y="155084"/>
                    <a:pt x="333529" y="156989"/>
                    <a:pt x="336386" y="162704"/>
                  </a:cubicBezTo>
                  <a:cubicBezTo>
                    <a:pt x="340197" y="168420"/>
                    <a:pt x="337339" y="176039"/>
                    <a:pt x="304954" y="192232"/>
                  </a:cubicBezTo>
                  <a:cubicBezTo>
                    <a:pt x="296382" y="196995"/>
                    <a:pt x="285904" y="200804"/>
                    <a:pt x="276379" y="204614"/>
                  </a:cubicBezTo>
                  <a:cubicBezTo>
                    <a:pt x="290666" y="200804"/>
                    <a:pt x="305907" y="197947"/>
                    <a:pt x="318289" y="196042"/>
                  </a:cubicBezTo>
                  <a:cubicBezTo>
                    <a:pt x="359247" y="191279"/>
                    <a:pt x="365914" y="196042"/>
                    <a:pt x="366866" y="203662"/>
                  </a:cubicBezTo>
                  <a:cubicBezTo>
                    <a:pt x="368772" y="209377"/>
                    <a:pt x="363057" y="216045"/>
                    <a:pt x="322099" y="2217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7770376" y="4229571"/>
              <a:ext cx="161925" cy="190500"/>
            </a:xfrm>
            <a:custGeom>
              <a:avLst/>
              <a:gdLst>
                <a:gd name="connsiteX0" fmla="*/ 142994 w 161925"/>
                <a:gd name="connsiteY0" fmla="*/ 9054 h 190500"/>
                <a:gd name="connsiteX1" fmla="*/ 22026 w 161925"/>
                <a:gd name="connsiteY1" fmla="*/ 70967 h 190500"/>
                <a:gd name="connsiteX2" fmla="*/ 26789 w 161925"/>
                <a:gd name="connsiteY2" fmla="*/ 169074 h 190500"/>
                <a:gd name="connsiteX3" fmla="*/ 46791 w 161925"/>
                <a:gd name="connsiteY3" fmla="*/ 130022 h 190500"/>
                <a:gd name="connsiteX4" fmla="*/ 110609 w 161925"/>
                <a:gd name="connsiteY4" fmla="*/ 60489 h 190500"/>
                <a:gd name="connsiteX5" fmla="*/ 73461 w 161925"/>
                <a:gd name="connsiteY5" fmla="*/ 147167 h 190500"/>
                <a:gd name="connsiteX6" fmla="*/ 45839 w 161925"/>
                <a:gd name="connsiteY6" fmla="*/ 181457 h 190500"/>
                <a:gd name="connsiteX7" fmla="*/ 137279 w 161925"/>
                <a:gd name="connsiteY7" fmla="*/ 145262 h 190500"/>
                <a:gd name="connsiteX8" fmla="*/ 142994 w 161925"/>
                <a:gd name="connsiteY8" fmla="*/ 9054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925" h="190500">
                  <a:moveTo>
                    <a:pt x="142994" y="9054"/>
                  </a:moveTo>
                  <a:cubicBezTo>
                    <a:pt x="126801" y="-1423"/>
                    <a:pt x="45839" y="32867"/>
                    <a:pt x="22026" y="70967"/>
                  </a:cubicBezTo>
                  <a:cubicBezTo>
                    <a:pt x="119" y="105257"/>
                    <a:pt x="2976" y="146214"/>
                    <a:pt x="26789" y="169074"/>
                  </a:cubicBezTo>
                  <a:cubicBezTo>
                    <a:pt x="30599" y="158597"/>
                    <a:pt x="37266" y="144310"/>
                    <a:pt x="46791" y="130022"/>
                  </a:cubicBezTo>
                  <a:cubicBezTo>
                    <a:pt x="65841" y="100495"/>
                    <a:pt x="106799" y="58585"/>
                    <a:pt x="110609" y="60489"/>
                  </a:cubicBezTo>
                  <a:cubicBezTo>
                    <a:pt x="114419" y="63347"/>
                    <a:pt x="92511" y="117639"/>
                    <a:pt x="73461" y="147167"/>
                  </a:cubicBezTo>
                  <a:cubicBezTo>
                    <a:pt x="63936" y="161454"/>
                    <a:pt x="54411" y="173837"/>
                    <a:pt x="45839" y="181457"/>
                  </a:cubicBezTo>
                  <a:cubicBezTo>
                    <a:pt x="76319" y="193839"/>
                    <a:pt x="115371" y="179552"/>
                    <a:pt x="137279" y="145262"/>
                  </a:cubicBezTo>
                  <a:cubicBezTo>
                    <a:pt x="161091" y="107162"/>
                    <a:pt x="160139" y="19532"/>
                    <a:pt x="142994" y="90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7051786" y="4553563"/>
              <a:ext cx="114300" cy="123825"/>
            </a:xfrm>
            <a:custGeom>
              <a:avLst/>
              <a:gdLst>
                <a:gd name="connsiteX0" fmla="*/ 12906 w 114300"/>
                <a:gd name="connsiteY0" fmla="*/ 8912 h 123825"/>
                <a:gd name="connsiteX1" fmla="*/ 24336 w 114300"/>
                <a:gd name="connsiteY1" fmla="*/ 97495 h 123825"/>
                <a:gd name="connsiteX2" fmla="*/ 86249 w 114300"/>
                <a:gd name="connsiteY2" fmla="*/ 115592 h 123825"/>
                <a:gd name="connsiteX3" fmla="*/ 66246 w 114300"/>
                <a:gd name="connsiteY3" fmla="*/ 94637 h 123825"/>
                <a:gd name="connsiteX4" fmla="*/ 36719 w 114300"/>
                <a:gd name="connsiteY4" fmla="*/ 40345 h 123825"/>
                <a:gd name="connsiteX5" fmla="*/ 82439 w 114300"/>
                <a:gd name="connsiteY5" fmla="*/ 82255 h 123825"/>
                <a:gd name="connsiteX6" fmla="*/ 97679 w 114300"/>
                <a:gd name="connsiteY6" fmla="*/ 107020 h 123825"/>
                <a:gd name="connsiteX7" fmla="*/ 94821 w 114300"/>
                <a:gd name="connsiteY7" fmla="*/ 42250 h 123825"/>
                <a:gd name="connsiteX8" fmla="*/ 12906 w 114300"/>
                <a:gd name="connsiteY8" fmla="*/ 8912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0" h="123825">
                  <a:moveTo>
                    <a:pt x="12906" y="8912"/>
                  </a:moveTo>
                  <a:cubicBezTo>
                    <a:pt x="2429" y="16532"/>
                    <a:pt x="6239" y="73682"/>
                    <a:pt x="24336" y="97495"/>
                  </a:cubicBezTo>
                  <a:cubicBezTo>
                    <a:pt x="40529" y="118450"/>
                    <a:pt x="67199" y="126070"/>
                    <a:pt x="86249" y="115592"/>
                  </a:cubicBezTo>
                  <a:cubicBezTo>
                    <a:pt x="80534" y="110830"/>
                    <a:pt x="72914" y="104162"/>
                    <a:pt x="66246" y="94637"/>
                  </a:cubicBezTo>
                  <a:cubicBezTo>
                    <a:pt x="51959" y="76540"/>
                    <a:pt x="34814" y="42250"/>
                    <a:pt x="36719" y="40345"/>
                  </a:cubicBezTo>
                  <a:cubicBezTo>
                    <a:pt x="38624" y="38440"/>
                    <a:pt x="68151" y="64157"/>
                    <a:pt x="82439" y="82255"/>
                  </a:cubicBezTo>
                  <a:cubicBezTo>
                    <a:pt x="89106" y="90827"/>
                    <a:pt x="94821" y="100352"/>
                    <a:pt x="97679" y="107020"/>
                  </a:cubicBezTo>
                  <a:cubicBezTo>
                    <a:pt x="111966" y="90827"/>
                    <a:pt x="111014" y="63205"/>
                    <a:pt x="94821" y="42250"/>
                  </a:cubicBezTo>
                  <a:cubicBezTo>
                    <a:pt x="77676" y="19390"/>
                    <a:pt x="22431" y="1292"/>
                    <a:pt x="12906" y="89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任意多边形: 形状 27"/>
            <p:cNvSpPr/>
            <p:nvPr/>
          </p:nvSpPr>
          <p:spPr>
            <a:xfrm>
              <a:off x="7234714" y="5101939"/>
              <a:ext cx="161925" cy="161925"/>
            </a:xfrm>
            <a:custGeom>
              <a:avLst/>
              <a:gdLst>
                <a:gd name="connsiteX0" fmla="*/ 150019 w 161925"/>
                <a:gd name="connsiteY0" fmla="*/ 37751 h 161925"/>
                <a:gd name="connsiteX1" fmla="*/ 113824 w 161925"/>
                <a:gd name="connsiteY1" fmla="*/ 28226 h 161925"/>
                <a:gd name="connsiteX2" fmla="*/ 102394 w 161925"/>
                <a:gd name="connsiteY2" fmla="*/ 33941 h 161925"/>
                <a:gd name="connsiteX3" fmla="*/ 62389 w 161925"/>
                <a:gd name="connsiteY3" fmla="*/ 8223 h 161925"/>
                <a:gd name="connsiteX4" fmla="*/ 43339 w 161925"/>
                <a:gd name="connsiteY4" fmla="*/ 52038 h 161925"/>
                <a:gd name="connsiteX5" fmla="*/ 30956 w 161925"/>
                <a:gd name="connsiteY5" fmla="*/ 53943 h 161925"/>
                <a:gd name="connsiteX6" fmla="*/ 7144 w 161925"/>
                <a:gd name="connsiteY6" fmla="*/ 82518 h 161925"/>
                <a:gd name="connsiteX7" fmla="*/ 18574 w 161925"/>
                <a:gd name="connsiteY7" fmla="*/ 105378 h 161925"/>
                <a:gd name="connsiteX8" fmla="*/ 43339 w 161925"/>
                <a:gd name="connsiteY8" fmla="*/ 113951 h 161925"/>
                <a:gd name="connsiteX9" fmla="*/ 61436 w 161925"/>
                <a:gd name="connsiteY9" fmla="*/ 157766 h 161925"/>
                <a:gd name="connsiteX10" fmla="*/ 78581 w 161925"/>
                <a:gd name="connsiteY10" fmla="*/ 157766 h 161925"/>
                <a:gd name="connsiteX11" fmla="*/ 102394 w 161925"/>
                <a:gd name="connsiteY11" fmla="*/ 133001 h 161925"/>
                <a:gd name="connsiteX12" fmla="*/ 135731 w 161925"/>
                <a:gd name="connsiteY12" fmla="*/ 139668 h 161925"/>
                <a:gd name="connsiteX13" fmla="*/ 150019 w 161925"/>
                <a:gd name="connsiteY13" fmla="*/ 130143 h 161925"/>
                <a:gd name="connsiteX14" fmla="*/ 139541 w 161925"/>
                <a:gd name="connsiteY14" fmla="*/ 83471 h 161925"/>
                <a:gd name="connsiteX15" fmla="*/ 154781 w 161925"/>
                <a:gd name="connsiteY15" fmla="*/ 62516 h 161925"/>
                <a:gd name="connsiteX16" fmla="*/ 150019 w 161925"/>
                <a:gd name="connsiteY16" fmla="*/ 37751 h 161925"/>
                <a:gd name="connsiteX17" fmla="*/ 35719 w 161925"/>
                <a:gd name="connsiteY17" fmla="*/ 97758 h 161925"/>
                <a:gd name="connsiteX18" fmla="*/ 48101 w 161925"/>
                <a:gd name="connsiteY18" fmla="*/ 89186 h 161925"/>
                <a:gd name="connsiteX19" fmla="*/ 58579 w 161925"/>
                <a:gd name="connsiteY19" fmla="*/ 86328 h 161925"/>
                <a:gd name="connsiteX20" fmla="*/ 43339 w 161925"/>
                <a:gd name="connsiteY20" fmla="*/ 87281 h 161925"/>
                <a:gd name="connsiteX21" fmla="*/ 26194 w 161925"/>
                <a:gd name="connsiteY21" fmla="*/ 82518 h 161925"/>
                <a:gd name="connsiteX22" fmla="*/ 43339 w 161925"/>
                <a:gd name="connsiteY22" fmla="*/ 77756 h 161925"/>
                <a:gd name="connsiteX23" fmla="*/ 58579 w 161925"/>
                <a:gd name="connsiteY23" fmla="*/ 78708 h 161925"/>
                <a:gd name="connsiteX24" fmla="*/ 48101 w 161925"/>
                <a:gd name="connsiteY24" fmla="*/ 75851 h 161925"/>
                <a:gd name="connsiteX25" fmla="*/ 35719 w 161925"/>
                <a:gd name="connsiteY25" fmla="*/ 66326 h 161925"/>
                <a:gd name="connsiteX26" fmla="*/ 51911 w 161925"/>
                <a:gd name="connsiteY26" fmla="*/ 67278 h 161925"/>
                <a:gd name="connsiteX27" fmla="*/ 68104 w 161925"/>
                <a:gd name="connsiteY27" fmla="*/ 74898 h 161925"/>
                <a:gd name="connsiteX28" fmla="*/ 67151 w 161925"/>
                <a:gd name="connsiteY28" fmla="*/ 88233 h 161925"/>
                <a:gd name="connsiteX29" fmla="*/ 68104 w 161925"/>
                <a:gd name="connsiteY29" fmla="*/ 89186 h 161925"/>
                <a:gd name="connsiteX30" fmla="*/ 51911 w 161925"/>
                <a:gd name="connsiteY30" fmla="*/ 96806 h 161925"/>
                <a:gd name="connsiteX31" fmla="*/ 35719 w 161925"/>
                <a:gd name="connsiteY31" fmla="*/ 97758 h 161925"/>
                <a:gd name="connsiteX32" fmla="*/ 88106 w 161925"/>
                <a:gd name="connsiteY32" fmla="*/ 119666 h 161925"/>
                <a:gd name="connsiteX33" fmla="*/ 84296 w 161925"/>
                <a:gd name="connsiteY33" fmla="*/ 134906 h 161925"/>
                <a:gd name="connsiteX34" fmla="*/ 79534 w 161925"/>
                <a:gd name="connsiteY34" fmla="*/ 120618 h 161925"/>
                <a:gd name="connsiteX35" fmla="*/ 80486 w 161925"/>
                <a:gd name="connsiteY35" fmla="*/ 109188 h 161925"/>
                <a:gd name="connsiteX36" fmla="*/ 76676 w 161925"/>
                <a:gd name="connsiteY36" fmla="*/ 124428 h 161925"/>
                <a:gd name="connsiteX37" fmla="*/ 66199 w 161925"/>
                <a:gd name="connsiteY37" fmla="*/ 138716 h 161925"/>
                <a:gd name="connsiteX38" fmla="*/ 67151 w 161925"/>
                <a:gd name="connsiteY38" fmla="*/ 120618 h 161925"/>
                <a:gd name="connsiteX39" fmla="*/ 72866 w 161925"/>
                <a:gd name="connsiteY39" fmla="*/ 106331 h 161925"/>
                <a:gd name="connsiteX40" fmla="*/ 66199 w 161925"/>
                <a:gd name="connsiteY40" fmla="*/ 115856 h 161925"/>
                <a:gd name="connsiteX41" fmla="*/ 53816 w 161925"/>
                <a:gd name="connsiteY41" fmla="*/ 124428 h 161925"/>
                <a:gd name="connsiteX42" fmla="*/ 59531 w 161925"/>
                <a:gd name="connsiteY42" fmla="*/ 110141 h 161925"/>
                <a:gd name="connsiteX43" fmla="*/ 71914 w 161925"/>
                <a:gd name="connsiteY43" fmla="*/ 96806 h 161925"/>
                <a:gd name="connsiteX44" fmla="*/ 85249 w 161925"/>
                <a:gd name="connsiteY44" fmla="*/ 101568 h 161925"/>
                <a:gd name="connsiteX45" fmla="*/ 88106 w 161925"/>
                <a:gd name="connsiteY45" fmla="*/ 119666 h 161925"/>
                <a:gd name="connsiteX46" fmla="*/ 73819 w 161925"/>
                <a:gd name="connsiteY46" fmla="*/ 68231 h 161925"/>
                <a:gd name="connsiteX47" fmla="*/ 61436 w 161925"/>
                <a:gd name="connsiteY47" fmla="*/ 54896 h 161925"/>
                <a:gd name="connsiteX48" fmla="*/ 55721 w 161925"/>
                <a:gd name="connsiteY48" fmla="*/ 39656 h 161925"/>
                <a:gd name="connsiteX49" fmla="*/ 68104 w 161925"/>
                <a:gd name="connsiteY49" fmla="*/ 49181 h 161925"/>
                <a:gd name="connsiteX50" fmla="*/ 73819 w 161925"/>
                <a:gd name="connsiteY50" fmla="*/ 58706 h 161925"/>
                <a:gd name="connsiteX51" fmla="*/ 68104 w 161925"/>
                <a:gd name="connsiteY51" fmla="*/ 44418 h 161925"/>
                <a:gd name="connsiteX52" fmla="*/ 68104 w 161925"/>
                <a:gd name="connsiteY52" fmla="*/ 26321 h 161925"/>
                <a:gd name="connsiteX53" fmla="*/ 77629 w 161925"/>
                <a:gd name="connsiteY53" fmla="*/ 41561 h 161925"/>
                <a:gd name="connsiteX54" fmla="*/ 81439 w 161925"/>
                <a:gd name="connsiteY54" fmla="*/ 56801 h 161925"/>
                <a:gd name="connsiteX55" fmla="*/ 81439 w 161925"/>
                <a:gd name="connsiteY55" fmla="*/ 45371 h 161925"/>
                <a:gd name="connsiteX56" fmla="*/ 86201 w 161925"/>
                <a:gd name="connsiteY56" fmla="*/ 31083 h 161925"/>
                <a:gd name="connsiteX57" fmla="*/ 90011 w 161925"/>
                <a:gd name="connsiteY57" fmla="*/ 46323 h 161925"/>
                <a:gd name="connsiteX58" fmla="*/ 87154 w 161925"/>
                <a:gd name="connsiteY58" fmla="*/ 64421 h 161925"/>
                <a:gd name="connsiteX59" fmla="*/ 79534 w 161925"/>
                <a:gd name="connsiteY59" fmla="*/ 65373 h 161925"/>
                <a:gd name="connsiteX60" fmla="*/ 73819 w 161925"/>
                <a:gd name="connsiteY60" fmla="*/ 68231 h 161925"/>
                <a:gd name="connsiteX61" fmla="*/ 134779 w 161925"/>
                <a:gd name="connsiteY61" fmla="*/ 99663 h 161925"/>
                <a:gd name="connsiteX62" fmla="*/ 119539 w 161925"/>
                <a:gd name="connsiteY62" fmla="*/ 99663 h 161925"/>
                <a:gd name="connsiteX63" fmla="*/ 109061 w 161925"/>
                <a:gd name="connsiteY63" fmla="*/ 95853 h 161925"/>
                <a:gd name="connsiteX64" fmla="*/ 122396 w 161925"/>
                <a:gd name="connsiteY64" fmla="*/ 104426 h 161925"/>
                <a:gd name="connsiteX65" fmla="*/ 132874 w 161925"/>
                <a:gd name="connsiteY65" fmla="*/ 118713 h 161925"/>
                <a:gd name="connsiteX66" fmla="*/ 116681 w 161925"/>
                <a:gd name="connsiteY66" fmla="*/ 112046 h 161925"/>
                <a:gd name="connsiteX67" fmla="*/ 105251 w 161925"/>
                <a:gd name="connsiteY67" fmla="*/ 101568 h 161925"/>
                <a:gd name="connsiteX68" fmla="*/ 111919 w 161925"/>
                <a:gd name="connsiteY68" fmla="*/ 110141 h 161925"/>
                <a:gd name="connsiteX69" fmla="*/ 116681 w 161925"/>
                <a:gd name="connsiteY69" fmla="*/ 124428 h 161925"/>
                <a:gd name="connsiteX70" fmla="*/ 104299 w 161925"/>
                <a:gd name="connsiteY70" fmla="*/ 113951 h 161925"/>
                <a:gd name="connsiteX71" fmla="*/ 95726 w 161925"/>
                <a:gd name="connsiteY71" fmla="*/ 97758 h 161925"/>
                <a:gd name="connsiteX72" fmla="*/ 104299 w 161925"/>
                <a:gd name="connsiteY72" fmla="*/ 86328 h 161925"/>
                <a:gd name="connsiteX73" fmla="*/ 121444 w 161925"/>
                <a:gd name="connsiteY73" fmla="*/ 90138 h 161925"/>
                <a:gd name="connsiteX74" fmla="*/ 134779 w 161925"/>
                <a:gd name="connsiteY74" fmla="*/ 99663 h 161925"/>
                <a:gd name="connsiteX75" fmla="*/ 122396 w 161925"/>
                <a:gd name="connsiteY75" fmla="*/ 62516 h 161925"/>
                <a:gd name="connsiteX76" fmla="*/ 109061 w 161925"/>
                <a:gd name="connsiteY76" fmla="*/ 70136 h 161925"/>
                <a:gd name="connsiteX77" fmla="*/ 119539 w 161925"/>
                <a:gd name="connsiteY77" fmla="*/ 66326 h 161925"/>
                <a:gd name="connsiteX78" fmla="*/ 134779 w 161925"/>
                <a:gd name="connsiteY78" fmla="*/ 66326 h 161925"/>
                <a:gd name="connsiteX79" fmla="*/ 121444 w 161925"/>
                <a:gd name="connsiteY79" fmla="*/ 74898 h 161925"/>
                <a:gd name="connsiteX80" fmla="*/ 103346 w 161925"/>
                <a:gd name="connsiteY80" fmla="*/ 77756 h 161925"/>
                <a:gd name="connsiteX81" fmla="*/ 103346 w 161925"/>
                <a:gd name="connsiteY81" fmla="*/ 76803 h 161925"/>
                <a:gd name="connsiteX82" fmla="*/ 95726 w 161925"/>
                <a:gd name="connsiteY82" fmla="*/ 66326 h 161925"/>
                <a:gd name="connsiteX83" fmla="*/ 104299 w 161925"/>
                <a:gd name="connsiteY83" fmla="*/ 51086 h 161925"/>
                <a:gd name="connsiteX84" fmla="*/ 116681 w 161925"/>
                <a:gd name="connsiteY84" fmla="*/ 40608 h 161925"/>
                <a:gd name="connsiteX85" fmla="*/ 111919 w 161925"/>
                <a:gd name="connsiteY85" fmla="*/ 54896 h 161925"/>
                <a:gd name="connsiteX86" fmla="*/ 105251 w 161925"/>
                <a:gd name="connsiteY86" fmla="*/ 63468 h 161925"/>
                <a:gd name="connsiteX87" fmla="*/ 117634 w 161925"/>
                <a:gd name="connsiteY87" fmla="*/ 53943 h 161925"/>
                <a:gd name="connsiteX88" fmla="*/ 134779 w 161925"/>
                <a:gd name="connsiteY88" fmla="*/ 48228 h 161925"/>
                <a:gd name="connsiteX89" fmla="*/ 122396 w 161925"/>
                <a:gd name="connsiteY89" fmla="*/ 62516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61925" h="161925">
                  <a:moveTo>
                    <a:pt x="150019" y="37751"/>
                  </a:moveTo>
                  <a:cubicBezTo>
                    <a:pt x="142399" y="27273"/>
                    <a:pt x="128111" y="23463"/>
                    <a:pt x="113824" y="28226"/>
                  </a:cubicBezTo>
                  <a:cubicBezTo>
                    <a:pt x="110014" y="29178"/>
                    <a:pt x="106204" y="31083"/>
                    <a:pt x="102394" y="33941"/>
                  </a:cubicBezTo>
                  <a:cubicBezTo>
                    <a:pt x="95726" y="14891"/>
                    <a:pt x="78581" y="3461"/>
                    <a:pt x="62389" y="8223"/>
                  </a:cubicBezTo>
                  <a:cubicBezTo>
                    <a:pt x="46196" y="12986"/>
                    <a:pt x="38576" y="32988"/>
                    <a:pt x="43339" y="52038"/>
                  </a:cubicBezTo>
                  <a:cubicBezTo>
                    <a:pt x="38576" y="52038"/>
                    <a:pt x="34766" y="52991"/>
                    <a:pt x="30956" y="53943"/>
                  </a:cubicBezTo>
                  <a:cubicBezTo>
                    <a:pt x="16669" y="58706"/>
                    <a:pt x="7144" y="69183"/>
                    <a:pt x="7144" y="82518"/>
                  </a:cubicBezTo>
                  <a:cubicBezTo>
                    <a:pt x="7144" y="91091"/>
                    <a:pt x="10954" y="98711"/>
                    <a:pt x="18574" y="105378"/>
                  </a:cubicBezTo>
                  <a:cubicBezTo>
                    <a:pt x="25241" y="111093"/>
                    <a:pt x="33814" y="113951"/>
                    <a:pt x="43339" y="113951"/>
                  </a:cubicBezTo>
                  <a:cubicBezTo>
                    <a:pt x="37624" y="133001"/>
                    <a:pt x="45244" y="153003"/>
                    <a:pt x="61436" y="157766"/>
                  </a:cubicBezTo>
                  <a:cubicBezTo>
                    <a:pt x="67151" y="159671"/>
                    <a:pt x="72866" y="159671"/>
                    <a:pt x="78581" y="157766"/>
                  </a:cubicBezTo>
                  <a:cubicBezTo>
                    <a:pt x="89059" y="154908"/>
                    <a:pt x="98584" y="145383"/>
                    <a:pt x="102394" y="133001"/>
                  </a:cubicBezTo>
                  <a:cubicBezTo>
                    <a:pt x="112871" y="140621"/>
                    <a:pt x="125254" y="142526"/>
                    <a:pt x="135731" y="139668"/>
                  </a:cubicBezTo>
                  <a:cubicBezTo>
                    <a:pt x="141446" y="137763"/>
                    <a:pt x="146209" y="134906"/>
                    <a:pt x="150019" y="130143"/>
                  </a:cubicBezTo>
                  <a:cubicBezTo>
                    <a:pt x="159544" y="116808"/>
                    <a:pt x="155734" y="95853"/>
                    <a:pt x="139541" y="83471"/>
                  </a:cubicBezTo>
                  <a:cubicBezTo>
                    <a:pt x="147161" y="77756"/>
                    <a:pt x="151924" y="70136"/>
                    <a:pt x="154781" y="62516"/>
                  </a:cubicBezTo>
                  <a:cubicBezTo>
                    <a:pt x="155734" y="52991"/>
                    <a:pt x="154781" y="44418"/>
                    <a:pt x="150019" y="37751"/>
                  </a:cubicBezTo>
                  <a:close/>
                  <a:moveTo>
                    <a:pt x="35719" y="97758"/>
                  </a:moveTo>
                  <a:cubicBezTo>
                    <a:pt x="34766" y="95853"/>
                    <a:pt x="35719" y="92996"/>
                    <a:pt x="48101" y="89186"/>
                  </a:cubicBezTo>
                  <a:cubicBezTo>
                    <a:pt x="50959" y="88233"/>
                    <a:pt x="54769" y="87281"/>
                    <a:pt x="58579" y="86328"/>
                  </a:cubicBezTo>
                  <a:cubicBezTo>
                    <a:pt x="52864" y="87281"/>
                    <a:pt x="48101" y="87281"/>
                    <a:pt x="43339" y="87281"/>
                  </a:cubicBezTo>
                  <a:cubicBezTo>
                    <a:pt x="28099" y="87281"/>
                    <a:pt x="26194" y="84423"/>
                    <a:pt x="26194" y="82518"/>
                  </a:cubicBezTo>
                  <a:cubicBezTo>
                    <a:pt x="26194" y="79661"/>
                    <a:pt x="29051" y="77756"/>
                    <a:pt x="43339" y="77756"/>
                  </a:cubicBezTo>
                  <a:cubicBezTo>
                    <a:pt x="48101" y="77756"/>
                    <a:pt x="53816" y="78708"/>
                    <a:pt x="58579" y="78708"/>
                  </a:cubicBezTo>
                  <a:cubicBezTo>
                    <a:pt x="54769" y="77756"/>
                    <a:pt x="50959" y="76803"/>
                    <a:pt x="48101" y="75851"/>
                  </a:cubicBezTo>
                  <a:cubicBezTo>
                    <a:pt x="35719" y="71088"/>
                    <a:pt x="34766" y="69183"/>
                    <a:pt x="35719" y="66326"/>
                  </a:cubicBezTo>
                  <a:cubicBezTo>
                    <a:pt x="36671" y="64421"/>
                    <a:pt x="39529" y="63468"/>
                    <a:pt x="51911" y="67278"/>
                  </a:cubicBezTo>
                  <a:cubicBezTo>
                    <a:pt x="56674" y="69183"/>
                    <a:pt x="63341" y="72041"/>
                    <a:pt x="68104" y="74898"/>
                  </a:cubicBezTo>
                  <a:cubicBezTo>
                    <a:pt x="66199" y="78708"/>
                    <a:pt x="66199" y="83471"/>
                    <a:pt x="67151" y="88233"/>
                  </a:cubicBezTo>
                  <a:cubicBezTo>
                    <a:pt x="67151" y="88233"/>
                    <a:pt x="67151" y="89186"/>
                    <a:pt x="68104" y="89186"/>
                  </a:cubicBezTo>
                  <a:cubicBezTo>
                    <a:pt x="63341" y="92043"/>
                    <a:pt x="56674" y="94901"/>
                    <a:pt x="51911" y="96806"/>
                  </a:cubicBezTo>
                  <a:cubicBezTo>
                    <a:pt x="39529" y="101568"/>
                    <a:pt x="36671" y="99663"/>
                    <a:pt x="35719" y="97758"/>
                  </a:cubicBezTo>
                  <a:close/>
                  <a:moveTo>
                    <a:pt x="88106" y="119666"/>
                  </a:moveTo>
                  <a:cubicBezTo>
                    <a:pt x="88106" y="133001"/>
                    <a:pt x="86201" y="134906"/>
                    <a:pt x="84296" y="134906"/>
                  </a:cubicBezTo>
                  <a:cubicBezTo>
                    <a:pt x="81439" y="134906"/>
                    <a:pt x="79534" y="133001"/>
                    <a:pt x="79534" y="120618"/>
                  </a:cubicBezTo>
                  <a:cubicBezTo>
                    <a:pt x="79534" y="116808"/>
                    <a:pt x="79534" y="112998"/>
                    <a:pt x="80486" y="109188"/>
                  </a:cubicBezTo>
                  <a:cubicBezTo>
                    <a:pt x="79534" y="113951"/>
                    <a:pt x="78581" y="119666"/>
                    <a:pt x="76676" y="124428"/>
                  </a:cubicBezTo>
                  <a:cubicBezTo>
                    <a:pt x="71914" y="138716"/>
                    <a:pt x="69056" y="139668"/>
                    <a:pt x="66199" y="138716"/>
                  </a:cubicBezTo>
                  <a:cubicBezTo>
                    <a:pt x="63341" y="137763"/>
                    <a:pt x="62389" y="134906"/>
                    <a:pt x="67151" y="120618"/>
                  </a:cubicBezTo>
                  <a:cubicBezTo>
                    <a:pt x="69056" y="115856"/>
                    <a:pt x="70961" y="111093"/>
                    <a:pt x="72866" y="106331"/>
                  </a:cubicBezTo>
                  <a:cubicBezTo>
                    <a:pt x="70961" y="109188"/>
                    <a:pt x="69056" y="112998"/>
                    <a:pt x="66199" y="115856"/>
                  </a:cubicBezTo>
                  <a:cubicBezTo>
                    <a:pt x="58579" y="126333"/>
                    <a:pt x="55721" y="126333"/>
                    <a:pt x="53816" y="124428"/>
                  </a:cubicBezTo>
                  <a:cubicBezTo>
                    <a:pt x="51911" y="122523"/>
                    <a:pt x="51911" y="119666"/>
                    <a:pt x="59531" y="110141"/>
                  </a:cubicBezTo>
                  <a:cubicBezTo>
                    <a:pt x="63341" y="105378"/>
                    <a:pt x="68104" y="101568"/>
                    <a:pt x="71914" y="96806"/>
                  </a:cubicBezTo>
                  <a:cubicBezTo>
                    <a:pt x="75724" y="99663"/>
                    <a:pt x="80486" y="101568"/>
                    <a:pt x="85249" y="101568"/>
                  </a:cubicBezTo>
                  <a:cubicBezTo>
                    <a:pt x="87154" y="107283"/>
                    <a:pt x="88106" y="113951"/>
                    <a:pt x="88106" y="119666"/>
                  </a:cubicBezTo>
                  <a:close/>
                  <a:moveTo>
                    <a:pt x="73819" y="68231"/>
                  </a:moveTo>
                  <a:cubicBezTo>
                    <a:pt x="70009" y="64421"/>
                    <a:pt x="65246" y="59658"/>
                    <a:pt x="61436" y="54896"/>
                  </a:cubicBezTo>
                  <a:cubicBezTo>
                    <a:pt x="53816" y="44418"/>
                    <a:pt x="53816" y="41561"/>
                    <a:pt x="55721" y="39656"/>
                  </a:cubicBezTo>
                  <a:cubicBezTo>
                    <a:pt x="57626" y="37751"/>
                    <a:pt x="60484" y="38703"/>
                    <a:pt x="68104" y="49181"/>
                  </a:cubicBezTo>
                  <a:cubicBezTo>
                    <a:pt x="70009" y="52038"/>
                    <a:pt x="71914" y="54896"/>
                    <a:pt x="73819" y="58706"/>
                  </a:cubicBezTo>
                  <a:cubicBezTo>
                    <a:pt x="71914" y="53943"/>
                    <a:pt x="69056" y="49181"/>
                    <a:pt x="68104" y="44418"/>
                  </a:cubicBezTo>
                  <a:cubicBezTo>
                    <a:pt x="63341" y="30131"/>
                    <a:pt x="65246" y="27273"/>
                    <a:pt x="68104" y="26321"/>
                  </a:cubicBezTo>
                  <a:cubicBezTo>
                    <a:pt x="70961" y="25368"/>
                    <a:pt x="73819" y="27273"/>
                    <a:pt x="77629" y="41561"/>
                  </a:cubicBezTo>
                  <a:cubicBezTo>
                    <a:pt x="78581" y="46323"/>
                    <a:pt x="80486" y="51086"/>
                    <a:pt x="81439" y="56801"/>
                  </a:cubicBezTo>
                  <a:cubicBezTo>
                    <a:pt x="81439" y="52991"/>
                    <a:pt x="81439" y="49181"/>
                    <a:pt x="81439" y="45371"/>
                  </a:cubicBezTo>
                  <a:cubicBezTo>
                    <a:pt x="82391" y="32036"/>
                    <a:pt x="84296" y="30131"/>
                    <a:pt x="86201" y="31083"/>
                  </a:cubicBezTo>
                  <a:cubicBezTo>
                    <a:pt x="89059" y="31083"/>
                    <a:pt x="90011" y="33941"/>
                    <a:pt x="90011" y="46323"/>
                  </a:cubicBezTo>
                  <a:cubicBezTo>
                    <a:pt x="90011" y="52038"/>
                    <a:pt x="89059" y="58706"/>
                    <a:pt x="87154" y="64421"/>
                  </a:cubicBezTo>
                  <a:cubicBezTo>
                    <a:pt x="85249" y="64421"/>
                    <a:pt x="82391" y="64421"/>
                    <a:pt x="79534" y="65373"/>
                  </a:cubicBezTo>
                  <a:cubicBezTo>
                    <a:pt x="77629" y="65373"/>
                    <a:pt x="75724" y="67278"/>
                    <a:pt x="73819" y="68231"/>
                  </a:cubicBezTo>
                  <a:close/>
                  <a:moveTo>
                    <a:pt x="134779" y="99663"/>
                  </a:moveTo>
                  <a:cubicBezTo>
                    <a:pt x="133826" y="101568"/>
                    <a:pt x="131921" y="103473"/>
                    <a:pt x="119539" y="99663"/>
                  </a:cubicBezTo>
                  <a:cubicBezTo>
                    <a:pt x="116681" y="98711"/>
                    <a:pt x="112871" y="96806"/>
                    <a:pt x="109061" y="95853"/>
                  </a:cubicBezTo>
                  <a:cubicBezTo>
                    <a:pt x="113824" y="98711"/>
                    <a:pt x="118586" y="101568"/>
                    <a:pt x="122396" y="104426"/>
                  </a:cubicBezTo>
                  <a:cubicBezTo>
                    <a:pt x="133826" y="112998"/>
                    <a:pt x="134779" y="116808"/>
                    <a:pt x="132874" y="118713"/>
                  </a:cubicBezTo>
                  <a:cubicBezTo>
                    <a:pt x="130969" y="120618"/>
                    <a:pt x="128111" y="121571"/>
                    <a:pt x="116681" y="112046"/>
                  </a:cubicBezTo>
                  <a:cubicBezTo>
                    <a:pt x="112871" y="109188"/>
                    <a:pt x="109061" y="105378"/>
                    <a:pt x="105251" y="101568"/>
                  </a:cubicBezTo>
                  <a:cubicBezTo>
                    <a:pt x="108109" y="104426"/>
                    <a:pt x="110014" y="107283"/>
                    <a:pt x="111919" y="110141"/>
                  </a:cubicBezTo>
                  <a:cubicBezTo>
                    <a:pt x="119539" y="120618"/>
                    <a:pt x="118586" y="123476"/>
                    <a:pt x="116681" y="124428"/>
                  </a:cubicBezTo>
                  <a:cubicBezTo>
                    <a:pt x="114776" y="125381"/>
                    <a:pt x="111919" y="124428"/>
                    <a:pt x="104299" y="113951"/>
                  </a:cubicBezTo>
                  <a:cubicBezTo>
                    <a:pt x="101441" y="109188"/>
                    <a:pt x="98584" y="103473"/>
                    <a:pt x="95726" y="97758"/>
                  </a:cubicBezTo>
                  <a:cubicBezTo>
                    <a:pt x="100489" y="94901"/>
                    <a:pt x="103346" y="91091"/>
                    <a:pt x="104299" y="86328"/>
                  </a:cubicBezTo>
                  <a:cubicBezTo>
                    <a:pt x="110014" y="87281"/>
                    <a:pt x="116681" y="88233"/>
                    <a:pt x="121444" y="90138"/>
                  </a:cubicBezTo>
                  <a:cubicBezTo>
                    <a:pt x="133826" y="94901"/>
                    <a:pt x="134779" y="97758"/>
                    <a:pt x="134779" y="99663"/>
                  </a:cubicBezTo>
                  <a:close/>
                  <a:moveTo>
                    <a:pt x="122396" y="62516"/>
                  </a:moveTo>
                  <a:cubicBezTo>
                    <a:pt x="118586" y="65373"/>
                    <a:pt x="113824" y="68231"/>
                    <a:pt x="109061" y="70136"/>
                  </a:cubicBezTo>
                  <a:cubicBezTo>
                    <a:pt x="112871" y="68231"/>
                    <a:pt x="116681" y="67278"/>
                    <a:pt x="119539" y="66326"/>
                  </a:cubicBezTo>
                  <a:cubicBezTo>
                    <a:pt x="131921" y="62516"/>
                    <a:pt x="134779" y="64421"/>
                    <a:pt x="134779" y="66326"/>
                  </a:cubicBezTo>
                  <a:cubicBezTo>
                    <a:pt x="135731" y="68231"/>
                    <a:pt x="133826" y="71088"/>
                    <a:pt x="121444" y="74898"/>
                  </a:cubicBezTo>
                  <a:cubicBezTo>
                    <a:pt x="115729" y="76803"/>
                    <a:pt x="110014" y="77756"/>
                    <a:pt x="103346" y="77756"/>
                  </a:cubicBezTo>
                  <a:cubicBezTo>
                    <a:pt x="103346" y="77756"/>
                    <a:pt x="103346" y="76803"/>
                    <a:pt x="103346" y="76803"/>
                  </a:cubicBezTo>
                  <a:cubicBezTo>
                    <a:pt x="102394" y="72041"/>
                    <a:pt x="99536" y="69183"/>
                    <a:pt x="95726" y="66326"/>
                  </a:cubicBezTo>
                  <a:cubicBezTo>
                    <a:pt x="98584" y="61563"/>
                    <a:pt x="101441" y="54896"/>
                    <a:pt x="104299" y="51086"/>
                  </a:cubicBezTo>
                  <a:cubicBezTo>
                    <a:pt x="111919" y="40608"/>
                    <a:pt x="114776" y="39656"/>
                    <a:pt x="116681" y="40608"/>
                  </a:cubicBezTo>
                  <a:cubicBezTo>
                    <a:pt x="118586" y="41561"/>
                    <a:pt x="119539" y="44418"/>
                    <a:pt x="111919" y="54896"/>
                  </a:cubicBezTo>
                  <a:cubicBezTo>
                    <a:pt x="110014" y="57753"/>
                    <a:pt x="107156" y="60611"/>
                    <a:pt x="105251" y="63468"/>
                  </a:cubicBezTo>
                  <a:cubicBezTo>
                    <a:pt x="109061" y="59658"/>
                    <a:pt x="113824" y="55848"/>
                    <a:pt x="117634" y="53943"/>
                  </a:cubicBezTo>
                  <a:cubicBezTo>
                    <a:pt x="130016" y="45371"/>
                    <a:pt x="132874" y="45371"/>
                    <a:pt x="134779" y="48228"/>
                  </a:cubicBezTo>
                  <a:cubicBezTo>
                    <a:pt x="136684" y="51086"/>
                    <a:pt x="133826" y="53943"/>
                    <a:pt x="122396" y="625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990" name="文本框 1"/>
          <p:cNvSpPr txBox="1"/>
          <p:nvPr/>
        </p:nvSpPr>
        <p:spPr>
          <a:xfrm>
            <a:off x="2216150" y="1227138"/>
            <a:ext cx="5575300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不 知 细 叶 谁 裁 出，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5630863" y="812800"/>
            <a:ext cx="769938" cy="58578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-15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汉语拼音" panose="020B0604020202020204" pitchFamily="34" charset="0"/>
                <a:ea typeface="+mn-ea"/>
                <a:cs typeface="汉语拼音" panose="020B0604020202020204" pitchFamily="34" charset="0"/>
              </a:rPr>
              <a:t>cái</a:t>
            </a:r>
            <a:endParaRPr kumimoji="0" lang="en-US" altLang="zh-CN" sz="32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汉语拼音" panose="020B0604020202020204" pitchFamily="34" charset="0"/>
              <a:ea typeface="+mn-ea"/>
              <a:cs typeface="汉语拼音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4" grpId="0"/>
    </p:bldLst>
  </p:timing>
</p:sld>
</file>

<file path=ppt/tags/tag1.xml><?xml version="1.0" encoding="utf-8"?>
<p:tagLst xmlns:p="http://schemas.openxmlformats.org/presentationml/2006/main">
  <p:tag name="KSO_WPP_MARK_KEY" val="6d4af3b2-cffc-43fa-840d-1febeef3d467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BF3EA"/>
        </a:solidFill>
        <a:ln w="19050">
          <a:noFill/>
        </a:ln>
      </a:spPr>
      <a:bodyPr wrap="square" lIns="72000" tIns="0" rIns="0" bIns="36000" rtlCol="0" anchor="ctr">
        <a:noAutofit/>
      </a:bodyPr>
      <a:lstStyle>
        <a:defPPr algn="l" eaLnBrk="1" hangingPunct="1">
          <a:spcBef>
            <a:spcPct val="50000"/>
          </a:spcBef>
          <a:defRPr kumimoji="1" sz="3200" b="1" dirty="0">
            <a:solidFill>
              <a:schemeClr val="tx1"/>
            </a:solidFill>
            <a:latin typeface="宋体" panose="02010600030101010101" pitchFamily="2" charset="-122"/>
          </a:defRPr>
        </a:defPPr>
      </a:lstStyle>
      <a:style>
        <a:lnRef idx="1">
          <a:schemeClr val="accent3"/>
        </a:lnRef>
        <a:fillRef idx="1003">
          <a:schemeClr val="lt1"/>
        </a:fillRef>
        <a:effectRef idx="1">
          <a:schemeClr val="accent3"/>
        </a:effectRef>
        <a:fontRef idx="minor">
          <a:schemeClr val="dk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3200" b="1" dirty="0" smtClean="0">
            <a:latin typeface="宋体" panose="02010600030101010101" pitchFamily="2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1945</Words>
  <Application>WPS 演示</Application>
  <PresentationFormat>全屏显示(16:9)</PresentationFormat>
  <Paragraphs>368</Paragraphs>
  <Slides>43</Slides>
  <Notes>0</Notes>
  <HiddenSlides>0</HiddenSlides>
  <MMClips>10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5" baseType="lpstr">
      <vt:lpstr>Arial</vt:lpstr>
      <vt:lpstr>宋体</vt:lpstr>
      <vt:lpstr>Wingdings</vt:lpstr>
      <vt:lpstr>Times New Roman</vt:lpstr>
      <vt:lpstr>黑体</vt:lpstr>
      <vt:lpstr>楷体</vt:lpstr>
      <vt:lpstr>Calibri</vt:lpstr>
      <vt:lpstr>汉语拼音</vt:lpstr>
      <vt:lpstr>微软雅黑</vt:lpstr>
      <vt:lpstr>Arial Unicode MS</vt:lpstr>
      <vt:lpstr>SimSun-ExtB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 本文件仅用于个人学习、研究或欣赏，以及其他非商业性或非盈利性用途，但同时应遵守著作权法及其他相关法律的规定，不得侵犯本司及相关权利人的合法权利。
 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唐唐唐小糖1</cp:lastModifiedBy>
  <cp:revision>2369</cp:revision>
  <dcterms:created xsi:type="dcterms:W3CDTF">2016-01-14T05:53:00Z</dcterms:created>
  <dcterms:modified xsi:type="dcterms:W3CDTF">2026-02-06T07:54:40Z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296A38F0229E44C7A8BBDD41ED4C1861</vt:lpwstr>
  </property>
  <property fmtid="{D5CDD505-2E9C-101B-9397-08002B2CF9AE}" pid="4" name="KSOProductBuildVer">
    <vt:lpwstr>2052-12.1.0.24657</vt:lpwstr>
  </property>
</Properties>
</file>